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49"/>
  </p:notesMasterIdLst>
  <p:sldIdLst>
    <p:sldId id="256" r:id="rId2"/>
    <p:sldId id="286" r:id="rId3"/>
    <p:sldId id="291" r:id="rId4"/>
    <p:sldId id="292" r:id="rId5"/>
    <p:sldId id="293" r:id="rId6"/>
    <p:sldId id="294" r:id="rId7"/>
    <p:sldId id="295" r:id="rId8"/>
    <p:sldId id="296" r:id="rId9"/>
    <p:sldId id="297" r:id="rId10"/>
    <p:sldId id="298" r:id="rId11"/>
    <p:sldId id="290" r:id="rId12"/>
    <p:sldId id="299" r:id="rId13"/>
    <p:sldId id="300" r:id="rId14"/>
    <p:sldId id="303" r:id="rId15"/>
    <p:sldId id="304" r:id="rId16"/>
    <p:sldId id="305" r:id="rId17"/>
    <p:sldId id="302" r:id="rId18"/>
    <p:sldId id="307" r:id="rId19"/>
    <p:sldId id="306" r:id="rId20"/>
    <p:sldId id="308" r:id="rId21"/>
    <p:sldId id="287" r:id="rId22"/>
    <p:sldId id="309" r:id="rId23"/>
    <p:sldId id="312" r:id="rId24"/>
    <p:sldId id="310" r:id="rId25"/>
    <p:sldId id="311" r:id="rId26"/>
    <p:sldId id="288" r:id="rId27"/>
    <p:sldId id="313" r:id="rId28"/>
    <p:sldId id="315" r:id="rId29"/>
    <p:sldId id="317" r:id="rId30"/>
    <p:sldId id="318" r:id="rId31"/>
    <p:sldId id="316" r:id="rId32"/>
    <p:sldId id="289" r:id="rId33"/>
    <p:sldId id="320" r:id="rId34"/>
    <p:sldId id="326" r:id="rId35"/>
    <p:sldId id="327" r:id="rId36"/>
    <p:sldId id="324" r:id="rId37"/>
    <p:sldId id="325" r:id="rId38"/>
    <p:sldId id="321" r:id="rId39"/>
    <p:sldId id="322" r:id="rId40"/>
    <p:sldId id="323" r:id="rId41"/>
    <p:sldId id="333" r:id="rId42"/>
    <p:sldId id="328" r:id="rId43"/>
    <p:sldId id="329" r:id="rId44"/>
    <p:sldId id="330" r:id="rId45"/>
    <p:sldId id="334" r:id="rId46"/>
    <p:sldId id="331" r:id="rId47"/>
    <p:sldId id="319" r:id="rId48"/>
  </p:sldIdLst>
  <p:sldSz cx="9144000" cy="5143500" type="screen16x9"/>
  <p:notesSz cx="6858000" cy="9144000"/>
  <p:embeddedFontLst>
    <p:embeddedFont>
      <p:font typeface="Muli Light" panose="02000303000000000000" pitchFamily="2" charset="0"/>
      <p:regular r:id="rId50"/>
    </p:embeddedFont>
    <p:embeddedFont>
      <p:font typeface="華康細圓體(P)" panose="020F0300000000000000" pitchFamily="34" charset="-120"/>
      <p:regular r:id="rId51"/>
    </p:embeddedFont>
    <p:embeddedFont>
      <p:font typeface="Amatic SC" panose="020B0604020202020204" charset="-79"/>
      <p:regular r:id="rId52"/>
      <p:bold r:id="rId5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F7C8A"/>
    <a:srgbClr val="C9EECF"/>
    <a:srgbClr val="ADDED4"/>
    <a:srgbClr val="C8EDCF"/>
    <a:srgbClr val="70CEC5"/>
    <a:srgbClr val="70C1CE"/>
    <a:srgbClr val="42D2BA"/>
    <a:srgbClr val="8DCCD7"/>
    <a:srgbClr val="51B3C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5F3AA00-1F21-4B7C-88DC-B17609360679}">
  <a:tblStyle styleId="{E5F3AA00-1F21-4B7C-88DC-B1760936067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0107" autoAdjust="0"/>
  </p:normalViewPr>
  <p:slideViewPr>
    <p:cSldViewPr snapToGrid="0">
      <p:cViewPr>
        <p:scale>
          <a:sx n="125" d="100"/>
          <a:sy n="125" d="100"/>
        </p:scale>
        <p:origin x="-1224" y="-31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font" Target="fonts/font1.fntdata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4.fntdata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96782021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rgbClr val="FBCDBE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184100" y="125700"/>
            <a:ext cx="8775855" cy="4892131"/>
          </a:xfrm>
          <a:custGeom>
            <a:avLst/>
            <a:gdLst/>
            <a:ahLst/>
            <a:cxnLst/>
            <a:rect l="l" t="t" r="r" b="b"/>
            <a:pathLst>
              <a:path w="92849" h="51759" extrusionOk="0">
                <a:moveTo>
                  <a:pt x="3110" y="336"/>
                </a:moveTo>
                <a:lnTo>
                  <a:pt x="2942" y="578"/>
                </a:lnTo>
                <a:lnTo>
                  <a:pt x="2756" y="783"/>
                </a:lnTo>
                <a:lnTo>
                  <a:pt x="2812" y="652"/>
                </a:lnTo>
                <a:lnTo>
                  <a:pt x="2886" y="522"/>
                </a:lnTo>
                <a:lnTo>
                  <a:pt x="2979" y="410"/>
                </a:lnTo>
                <a:lnTo>
                  <a:pt x="3110" y="336"/>
                </a:lnTo>
                <a:close/>
                <a:moveTo>
                  <a:pt x="19252" y="336"/>
                </a:moveTo>
                <a:lnTo>
                  <a:pt x="19103" y="559"/>
                </a:lnTo>
                <a:lnTo>
                  <a:pt x="18935" y="783"/>
                </a:lnTo>
                <a:lnTo>
                  <a:pt x="18935" y="708"/>
                </a:lnTo>
                <a:lnTo>
                  <a:pt x="18954" y="634"/>
                </a:lnTo>
                <a:lnTo>
                  <a:pt x="18991" y="578"/>
                </a:lnTo>
                <a:lnTo>
                  <a:pt x="19028" y="503"/>
                </a:lnTo>
                <a:lnTo>
                  <a:pt x="19065" y="448"/>
                </a:lnTo>
                <a:lnTo>
                  <a:pt x="19121" y="392"/>
                </a:lnTo>
                <a:lnTo>
                  <a:pt x="19177" y="355"/>
                </a:lnTo>
                <a:lnTo>
                  <a:pt x="19252" y="336"/>
                </a:lnTo>
                <a:close/>
                <a:moveTo>
                  <a:pt x="9980" y="373"/>
                </a:moveTo>
                <a:lnTo>
                  <a:pt x="9924" y="503"/>
                </a:lnTo>
                <a:lnTo>
                  <a:pt x="9849" y="634"/>
                </a:lnTo>
                <a:lnTo>
                  <a:pt x="9756" y="746"/>
                </a:lnTo>
                <a:lnTo>
                  <a:pt x="9663" y="857"/>
                </a:lnTo>
                <a:lnTo>
                  <a:pt x="9700" y="708"/>
                </a:lnTo>
                <a:lnTo>
                  <a:pt x="9775" y="578"/>
                </a:lnTo>
                <a:lnTo>
                  <a:pt x="9868" y="466"/>
                </a:lnTo>
                <a:lnTo>
                  <a:pt x="9980" y="373"/>
                </a:lnTo>
                <a:close/>
                <a:moveTo>
                  <a:pt x="32172" y="615"/>
                </a:moveTo>
                <a:lnTo>
                  <a:pt x="32079" y="783"/>
                </a:lnTo>
                <a:lnTo>
                  <a:pt x="31949" y="932"/>
                </a:lnTo>
                <a:lnTo>
                  <a:pt x="31968" y="820"/>
                </a:lnTo>
                <a:lnTo>
                  <a:pt x="32024" y="727"/>
                </a:lnTo>
                <a:lnTo>
                  <a:pt x="32098" y="652"/>
                </a:lnTo>
                <a:lnTo>
                  <a:pt x="32172" y="615"/>
                </a:lnTo>
                <a:close/>
                <a:moveTo>
                  <a:pt x="5772" y="801"/>
                </a:moveTo>
                <a:lnTo>
                  <a:pt x="5660" y="894"/>
                </a:lnTo>
                <a:lnTo>
                  <a:pt x="5549" y="969"/>
                </a:lnTo>
                <a:lnTo>
                  <a:pt x="5660" y="876"/>
                </a:lnTo>
                <a:lnTo>
                  <a:pt x="5772" y="801"/>
                </a:lnTo>
                <a:close/>
                <a:moveTo>
                  <a:pt x="60621" y="708"/>
                </a:moveTo>
                <a:lnTo>
                  <a:pt x="60472" y="857"/>
                </a:lnTo>
                <a:lnTo>
                  <a:pt x="60304" y="988"/>
                </a:lnTo>
                <a:lnTo>
                  <a:pt x="60360" y="894"/>
                </a:lnTo>
                <a:lnTo>
                  <a:pt x="60435" y="801"/>
                </a:lnTo>
                <a:lnTo>
                  <a:pt x="60528" y="746"/>
                </a:lnTo>
                <a:lnTo>
                  <a:pt x="60621" y="708"/>
                </a:lnTo>
                <a:close/>
                <a:moveTo>
                  <a:pt x="33383" y="690"/>
                </a:moveTo>
                <a:lnTo>
                  <a:pt x="33271" y="839"/>
                </a:lnTo>
                <a:lnTo>
                  <a:pt x="33141" y="1006"/>
                </a:lnTo>
                <a:lnTo>
                  <a:pt x="33141" y="1006"/>
                </a:lnTo>
                <a:lnTo>
                  <a:pt x="33178" y="894"/>
                </a:lnTo>
                <a:lnTo>
                  <a:pt x="33215" y="801"/>
                </a:lnTo>
                <a:lnTo>
                  <a:pt x="33290" y="727"/>
                </a:lnTo>
                <a:lnTo>
                  <a:pt x="33383" y="690"/>
                </a:lnTo>
                <a:close/>
                <a:moveTo>
                  <a:pt x="59020" y="727"/>
                </a:moveTo>
                <a:lnTo>
                  <a:pt x="58945" y="932"/>
                </a:lnTo>
                <a:lnTo>
                  <a:pt x="58908" y="1006"/>
                </a:lnTo>
                <a:lnTo>
                  <a:pt x="58927" y="913"/>
                </a:lnTo>
                <a:lnTo>
                  <a:pt x="59020" y="727"/>
                </a:lnTo>
                <a:close/>
                <a:moveTo>
                  <a:pt x="43232" y="522"/>
                </a:moveTo>
                <a:lnTo>
                  <a:pt x="43176" y="652"/>
                </a:lnTo>
                <a:lnTo>
                  <a:pt x="43101" y="783"/>
                </a:lnTo>
                <a:lnTo>
                  <a:pt x="43008" y="913"/>
                </a:lnTo>
                <a:lnTo>
                  <a:pt x="42915" y="1025"/>
                </a:lnTo>
                <a:lnTo>
                  <a:pt x="42896" y="950"/>
                </a:lnTo>
                <a:lnTo>
                  <a:pt x="42915" y="857"/>
                </a:lnTo>
                <a:lnTo>
                  <a:pt x="42952" y="783"/>
                </a:lnTo>
                <a:lnTo>
                  <a:pt x="42990" y="708"/>
                </a:lnTo>
                <a:lnTo>
                  <a:pt x="43027" y="652"/>
                </a:lnTo>
                <a:lnTo>
                  <a:pt x="43083" y="597"/>
                </a:lnTo>
                <a:lnTo>
                  <a:pt x="43157" y="541"/>
                </a:lnTo>
                <a:lnTo>
                  <a:pt x="43232" y="522"/>
                </a:lnTo>
                <a:close/>
                <a:moveTo>
                  <a:pt x="36771" y="801"/>
                </a:moveTo>
                <a:lnTo>
                  <a:pt x="36380" y="1043"/>
                </a:lnTo>
                <a:lnTo>
                  <a:pt x="36455" y="950"/>
                </a:lnTo>
                <a:lnTo>
                  <a:pt x="36548" y="894"/>
                </a:lnTo>
                <a:lnTo>
                  <a:pt x="36659" y="839"/>
                </a:lnTo>
                <a:lnTo>
                  <a:pt x="36771" y="801"/>
                </a:lnTo>
                <a:close/>
                <a:moveTo>
                  <a:pt x="92048" y="746"/>
                </a:moveTo>
                <a:lnTo>
                  <a:pt x="91862" y="932"/>
                </a:lnTo>
                <a:lnTo>
                  <a:pt x="91657" y="1081"/>
                </a:lnTo>
                <a:lnTo>
                  <a:pt x="91657" y="1081"/>
                </a:lnTo>
                <a:lnTo>
                  <a:pt x="91843" y="894"/>
                </a:lnTo>
                <a:lnTo>
                  <a:pt x="91936" y="820"/>
                </a:lnTo>
                <a:lnTo>
                  <a:pt x="92048" y="746"/>
                </a:lnTo>
                <a:close/>
                <a:moveTo>
                  <a:pt x="8509" y="634"/>
                </a:moveTo>
                <a:lnTo>
                  <a:pt x="8360" y="876"/>
                </a:lnTo>
                <a:lnTo>
                  <a:pt x="8267" y="969"/>
                </a:lnTo>
                <a:lnTo>
                  <a:pt x="8155" y="1081"/>
                </a:lnTo>
                <a:lnTo>
                  <a:pt x="8211" y="950"/>
                </a:lnTo>
                <a:lnTo>
                  <a:pt x="8286" y="839"/>
                </a:lnTo>
                <a:lnTo>
                  <a:pt x="8397" y="727"/>
                </a:lnTo>
                <a:lnTo>
                  <a:pt x="8509" y="634"/>
                </a:lnTo>
                <a:close/>
                <a:moveTo>
                  <a:pt x="14411" y="652"/>
                </a:moveTo>
                <a:lnTo>
                  <a:pt x="14281" y="783"/>
                </a:lnTo>
                <a:lnTo>
                  <a:pt x="14150" y="913"/>
                </a:lnTo>
                <a:lnTo>
                  <a:pt x="14001" y="1006"/>
                </a:lnTo>
                <a:lnTo>
                  <a:pt x="13834" y="1081"/>
                </a:lnTo>
                <a:lnTo>
                  <a:pt x="13871" y="1006"/>
                </a:lnTo>
                <a:lnTo>
                  <a:pt x="13927" y="932"/>
                </a:lnTo>
                <a:lnTo>
                  <a:pt x="13983" y="857"/>
                </a:lnTo>
                <a:lnTo>
                  <a:pt x="14057" y="783"/>
                </a:lnTo>
                <a:lnTo>
                  <a:pt x="14132" y="746"/>
                </a:lnTo>
                <a:lnTo>
                  <a:pt x="14225" y="690"/>
                </a:lnTo>
                <a:lnTo>
                  <a:pt x="14318" y="671"/>
                </a:lnTo>
                <a:lnTo>
                  <a:pt x="14411" y="652"/>
                </a:lnTo>
                <a:close/>
                <a:moveTo>
                  <a:pt x="17315" y="634"/>
                </a:moveTo>
                <a:lnTo>
                  <a:pt x="17185" y="857"/>
                </a:lnTo>
                <a:lnTo>
                  <a:pt x="17017" y="1081"/>
                </a:lnTo>
                <a:lnTo>
                  <a:pt x="17036" y="857"/>
                </a:lnTo>
                <a:lnTo>
                  <a:pt x="17166" y="727"/>
                </a:lnTo>
                <a:lnTo>
                  <a:pt x="17315" y="634"/>
                </a:lnTo>
                <a:close/>
                <a:moveTo>
                  <a:pt x="38074" y="969"/>
                </a:moveTo>
                <a:lnTo>
                  <a:pt x="37944" y="1081"/>
                </a:lnTo>
                <a:lnTo>
                  <a:pt x="38000" y="1025"/>
                </a:lnTo>
                <a:lnTo>
                  <a:pt x="38074" y="969"/>
                </a:lnTo>
                <a:close/>
                <a:moveTo>
                  <a:pt x="49431" y="988"/>
                </a:moveTo>
                <a:lnTo>
                  <a:pt x="49394" y="1081"/>
                </a:lnTo>
                <a:lnTo>
                  <a:pt x="49357" y="1025"/>
                </a:lnTo>
                <a:lnTo>
                  <a:pt x="49357" y="1006"/>
                </a:lnTo>
                <a:lnTo>
                  <a:pt x="49394" y="988"/>
                </a:lnTo>
                <a:close/>
                <a:moveTo>
                  <a:pt x="86816" y="783"/>
                </a:moveTo>
                <a:lnTo>
                  <a:pt x="86612" y="932"/>
                </a:lnTo>
                <a:lnTo>
                  <a:pt x="86407" y="1081"/>
                </a:lnTo>
                <a:lnTo>
                  <a:pt x="86481" y="988"/>
                </a:lnTo>
                <a:lnTo>
                  <a:pt x="86593" y="894"/>
                </a:lnTo>
                <a:lnTo>
                  <a:pt x="86686" y="820"/>
                </a:lnTo>
                <a:lnTo>
                  <a:pt x="86816" y="783"/>
                </a:lnTo>
                <a:close/>
                <a:moveTo>
                  <a:pt x="633" y="224"/>
                </a:moveTo>
                <a:lnTo>
                  <a:pt x="801" y="261"/>
                </a:lnTo>
                <a:lnTo>
                  <a:pt x="950" y="317"/>
                </a:lnTo>
                <a:lnTo>
                  <a:pt x="1099" y="410"/>
                </a:lnTo>
                <a:lnTo>
                  <a:pt x="1211" y="522"/>
                </a:lnTo>
                <a:lnTo>
                  <a:pt x="1304" y="652"/>
                </a:lnTo>
                <a:lnTo>
                  <a:pt x="1360" y="783"/>
                </a:lnTo>
                <a:lnTo>
                  <a:pt x="1397" y="950"/>
                </a:lnTo>
                <a:lnTo>
                  <a:pt x="1397" y="1118"/>
                </a:lnTo>
                <a:lnTo>
                  <a:pt x="1136" y="988"/>
                </a:lnTo>
                <a:lnTo>
                  <a:pt x="987" y="876"/>
                </a:lnTo>
                <a:lnTo>
                  <a:pt x="838" y="764"/>
                </a:lnTo>
                <a:lnTo>
                  <a:pt x="727" y="634"/>
                </a:lnTo>
                <a:lnTo>
                  <a:pt x="633" y="503"/>
                </a:lnTo>
                <a:lnTo>
                  <a:pt x="615" y="429"/>
                </a:lnTo>
                <a:lnTo>
                  <a:pt x="615" y="355"/>
                </a:lnTo>
                <a:lnTo>
                  <a:pt x="615" y="299"/>
                </a:lnTo>
                <a:lnTo>
                  <a:pt x="633" y="224"/>
                </a:lnTo>
                <a:close/>
                <a:moveTo>
                  <a:pt x="44591" y="839"/>
                </a:moveTo>
                <a:lnTo>
                  <a:pt x="44460" y="988"/>
                </a:lnTo>
                <a:lnTo>
                  <a:pt x="44330" y="1118"/>
                </a:lnTo>
                <a:lnTo>
                  <a:pt x="44367" y="1025"/>
                </a:lnTo>
                <a:lnTo>
                  <a:pt x="44442" y="969"/>
                </a:lnTo>
                <a:lnTo>
                  <a:pt x="44498" y="894"/>
                </a:lnTo>
                <a:lnTo>
                  <a:pt x="44591" y="839"/>
                </a:lnTo>
                <a:close/>
                <a:moveTo>
                  <a:pt x="84471" y="839"/>
                </a:moveTo>
                <a:lnTo>
                  <a:pt x="84340" y="988"/>
                </a:lnTo>
                <a:lnTo>
                  <a:pt x="84191" y="1118"/>
                </a:lnTo>
                <a:lnTo>
                  <a:pt x="84229" y="988"/>
                </a:lnTo>
                <a:lnTo>
                  <a:pt x="84284" y="913"/>
                </a:lnTo>
                <a:lnTo>
                  <a:pt x="84359" y="857"/>
                </a:lnTo>
                <a:lnTo>
                  <a:pt x="84471" y="839"/>
                </a:lnTo>
                <a:close/>
                <a:moveTo>
                  <a:pt x="20573" y="746"/>
                </a:moveTo>
                <a:lnTo>
                  <a:pt x="20648" y="764"/>
                </a:lnTo>
                <a:lnTo>
                  <a:pt x="20406" y="969"/>
                </a:lnTo>
                <a:lnTo>
                  <a:pt x="20257" y="1062"/>
                </a:lnTo>
                <a:lnTo>
                  <a:pt x="20127" y="1137"/>
                </a:lnTo>
                <a:lnTo>
                  <a:pt x="20127" y="1137"/>
                </a:lnTo>
                <a:lnTo>
                  <a:pt x="20164" y="1062"/>
                </a:lnTo>
                <a:lnTo>
                  <a:pt x="20201" y="988"/>
                </a:lnTo>
                <a:lnTo>
                  <a:pt x="20257" y="913"/>
                </a:lnTo>
                <a:lnTo>
                  <a:pt x="20331" y="839"/>
                </a:lnTo>
                <a:lnTo>
                  <a:pt x="20406" y="801"/>
                </a:lnTo>
                <a:lnTo>
                  <a:pt x="20480" y="764"/>
                </a:lnTo>
                <a:lnTo>
                  <a:pt x="20573" y="746"/>
                </a:lnTo>
                <a:close/>
                <a:moveTo>
                  <a:pt x="24409" y="932"/>
                </a:moveTo>
                <a:lnTo>
                  <a:pt x="24278" y="1155"/>
                </a:lnTo>
                <a:lnTo>
                  <a:pt x="24334" y="1043"/>
                </a:lnTo>
                <a:lnTo>
                  <a:pt x="24409" y="932"/>
                </a:lnTo>
                <a:close/>
                <a:moveTo>
                  <a:pt x="29175" y="652"/>
                </a:moveTo>
                <a:lnTo>
                  <a:pt x="29063" y="820"/>
                </a:lnTo>
                <a:lnTo>
                  <a:pt x="28952" y="969"/>
                </a:lnTo>
                <a:lnTo>
                  <a:pt x="28821" y="1099"/>
                </a:lnTo>
                <a:lnTo>
                  <a:pt x="28672" y="1211"/>
                </a:lnTo>
                <a:lnTo>
                  <a:pt x="28672" y="1118"/>
                </a:lnTo>
                <a:lnTo>
                  <a:pt x="28691" y="1025"/>
                </a:lnTo>
                <a:lnTo>
                  <a:pt x="28728" y="932"/>
                </a:lnTo>
                <a:lnTo>
                  <a:pt x="28803" y="857"/>
                </a:lnTo>
                <a:lnTo>
                  <a:pt x="28877" y="783"/>
                </a:lnTo>
                <a:lnTo>
                  <a:pt x="28970" y="727"/>
                </a:lnTo>
                <a:lnTo>
                  <a:pt x="29082" y="671"/>
                </a:lnTo>
                <a:lnTo>
                  <a:pt x="29175" y="652"/>
                </a:lnTo>
                <a:close/>
                <a:moveTo>
                  <a:pt x="82944" y="839"/>
                </a:moveTo>
                <a:lnTo>
                  <a:pt x="82665" y="1043"/>
                </a:lnTo>
                <a:lnTo>
                  <a:pt x="82367" y="1211"/>
                </a:lnTo>
                <a:lnTo>
                  <a:pt x="82478" y="1062"/>
                </a:lnTo>
                <a:lnTo>
                  <a:pt x="82609" y="950"/>
                </a:lnTo>
                <a:lnTo>
                  <a:pt x="82776" y="876"/>
                </a:lnTo>
                <a:lnTo>
                  <a:pt x="82944" y="839"/>
                </a:lnTo>
                <a:close/>
                <a:moveTo>
                  <a:pt x="80840" y="708"/>
                </a:moveTo>
                <a:lnTo>
                  <a:pt x="80747" y="857"/>
                </a:lnTo>
                <a:lnTo>
                  <a:pt x="80617" y="988"/>
                </a:lnTo>
                <a:lnTo>
                  <a:pt x="80486" y="1118"/>
                </a:lnTo>
                <a:lnTo>
                  <a:pt x="80356" y="1230"/>
                </a:lnTo>
                <a:lnTo>
                  <a:pt x="80375" y="1155"/>
                </a:lnTo>
                <a:lnTo>
                  <a:pt x="80412" y="1081"/>
                </a:lnTo>
                <a:lnTo>
                  <a:pt x="80524" y="932"/>
                </a:lnTo>
                <a:lnTo>
                  <a:pt x="80691" y="801"/>
                </a:lnTo>
                <a:lnTo>
                  <a:pt x="80840" y="708"/>
                </a:lnTo>
                <a:close/>
                <a:moveTo>
                  <a:pt x="39806" y="913"/>
                </a:moveTo>
                <a:lnTo>
                  <a:pt x="39657" y="1099"/>
                </a:lnTo>
                <a:lnTo>
                  <a:pt x="39471" y="1248"/>
                </a:lnTo>
                <a:lnTo>
                  <a:pt x="39620" y="1062"/>
                </a:lnTo>
                <a:lnTo>
                  <a:pt x="39806" y="913"/>
                </a:lnTo>
                <a:close/>
                <a:moveTo>
                  <a:pt x="88325" y="969"/>
                </a:moveTo>
                <a:lnTo>
                  <a:pt x="88380" y="988"/>
                </a:lnTo>
                <a:lnTo>
                  <a:pt x="88231" y="1137"/>
                </a:lnTo>
                <a:lnTo>
                  <a:pt x="88064" y="1267"/>
                </a:lnTo>
                <a:lnTo>
                  <a:pt x="88083" y="1211"/>
                </a:lnTo>
                <a:lnTo>
                  <a:pt x="88101" y="1137"/>
                </a:lnTo>
                <a:lnTo>
                  <a:pt x="88138" y="1081"/>
                </a:lnTo>
                <a:lnTo>
                  <a:pt x="88176" y="1025"/>
                </a:lnTo>
                <a:lnTo>
                  <a:pt x="88213" y="988"/>
                </a:lnTo>
                <a:lnTo>
                  <a:pt x="88269" y="969"/>
                </a:lnTo>
                <a:close/>
                <a:moveTo>
                  <a:pt x="22137" y="708"/>
                </a:moveTo>
                <a:lnTo>
                  <a:pt x="22137" y="727"/>
                </a:lnTo>
                <a:lnTo>
                  <a:pt x="22119" y="783"/>
                </a:lnTo>
                <a:lnTo>
                  <a:pt x="22081" y="857"/>
                </a:lnTo>
                <a:lnTo>
                  <a:pt x="21970" y="1025"/>
                </a:lnTo>
                <a:lnTo>
                  <a:pt x="21746" y="1285"/>
                </a:lnTo>
                <a:lnTo>
                  <a:pt x="21746" y="1230"/>
                </a:lnTo>
                <a:lnTo>
                  <a:pt x="21784" y="1137"/>
                </a:lnTo>
                <a:lnTo>
                  <a:pt x="21933" y="913"/>
                </a:lnTo>
                <a:lnTo>
                  <a:pt x="22063" y="746"/>
                </a:lnTo>
                <a:lnTo>
                  <a:pt x="22119" y="708"/>
                </a:lnTo>
                <a:close/>
                <a:moveTo>
                  <a:pt x="23180" y="746"/>
                </a:moveTo>
                <a:lnTo>
                  <a:pt x="23161" y="894"/>
                </a:lnTo>
                <a:lnTo>
                  <a:pt x="23143" y="1025"/>
                </a:lnTo>
                <a:lnTo>
                  <a:pt x="23087" y="1155"/>
                </a:lnTo>
                <a:lnTo>
                  <a:pt x="23031" y="1285"/>
                </a:lnTo>
                <a:lnTo>
                  <a:pt x="23012" y="1211"/>
                </a:lnTo>
                <a:lnTo>
                  <a:pt x="22994" y="1137"/>
                </a:lnTo>
                <a:lnTo>
                  <a:pt x="22994" y="1062"/>
                </a:lnTo>
                <a:lnTo>
                  <a:pt x="23012" y="988"/>
                </a:lnTo>
                <a:lnTo>
                  <a:pt x="23031" y="913"/>
                </a:lnTo>
                <a:lnTo>
                  <a:pt x="23068" y="857"/>
                </a:lnTo>
                <a:lnTo>
                  <a:pt x="23124" y="801"/>
                </a:lnTo>
                <a:lnTo>
                  <a:pt x="23180" y="746"/>
                </a:lnTo>
                <a:close/>
                <a:moveTo>
                  <a:pt x="34760" y="894"/>
                </a:moveTo>
                <a:lnTo>
                  <a:pt x="34853" y="913"/>
                </a:lnTo>
                <a:lnTo>
                  <a:pt x="34667" y="1099"/>
                </a:lnTo>
                <a:lnTo>
                  <a:pt x="34481" y="1285"/>
                </a:lnTo>
                <a:lnTo>
                  <a:pt x="34463" y="1211"/>
                </a:lnTo>
                <a:lnTo>
                  <a:pt x="34463" y="1137"/>
                </a:lnTo>
                <a:lnTo>
                  <a:pt x="34500" y="1062"/>
                </a:lnTo>
                <a:lnTo>
                  <a:pt x="34537" y="1006"/>
                </a:lnTo>
                <a:lnTo>
                  <a:pt x="34611" y="932"/>
                </a:lnTo>
                <a:lnTo>
                  <a:pt x="34686" y="894"/>
                </a:lnTo>
                <a:close/>
                <a:moveTo>
                  <a:pt x="70712" y="913"/>
                </a:moveTo>
                <a:lnTo>
                  <a:pt x="70656" y="1025"/>
                </a:lnTo>
                <a:lnTo>
                  <a:pt x="70582" y="1137"/>
                </a:lnTo>
                <a:lnTo>
                  <a:pt x="70488" y="1211"/>
                </a:lnTo>
                <a:lnTo>
                  <a:pt x="70395" y="1285"/>
                </a:lnTo>
                <a:lnTo>
                  <a:pt x="70451" y="1192"/>
                </a:lnTo>
                <a:lnTo>
                  <a:pt x="70526" y="1081"/>
                </a:lnTo>
                <a:lnTo>
                  <a:pt x="70619" y="1006"/>
                </a:lnTo>
                <a:lnTo>
                  <a:pt x="70712" y="913"/>
                </a:lnTo>
                <a:close/>
                <a:moveTo>
                  <a:pt x="57400" y="913"/>
                </a:moveTo>
                <a:lnTo>
                  <a:pt x="57661" y="950"/>
                </a:lnTo>
                <a:lnTo>
                  <a:pt x="57549" y="1043"/>
                </a:lnTo>
                <a:lnTo>
                  <a:pt x="57437" y="1137"/>
                </a:lnTo>
                <a:lnTo>
                  <a:pt x="57195" y="1304"/>
                </a:lnTo>
                <a:lnTo>
                  <a:pt x="57195" y="1192"/>
                </a:lnTo>
                <a:lnTo>
                  <a:pt x="57232" y="1062"/>
                </a:lnTo>
                <a:lnTo>
                  <a:pt x="57270" y="1006"/>
                </a:lnTo>
                <a:lnTo>
                  <a:pt x="57307" y="969"/>
                </a:lnTo>
                <a:lnTo>
                  <a:pt x="57344" y="932"/>
                </a:lnTo>
                <a:lnTo>
                  <a:pt x="57400" y="913"/>
                </a:lnTo>
                <a:close/>
                <a:moveTo>
                  <a:pt x="76800" y="876"/>
                </a:moveTo>
                <a:lnTo>
                  <a:pt x="76893" y="894"/>
                </a:lnTo>
                <a:lnTo>
                  <a:pt x="76986" y="950"/>
                </a:lnTo>
                <a:lnTo>
                  <a:pt x="76726" y="1137"/>
                </a:lnTo>
                <a:lnTo>
                  <a:pt x="76446" y="1304"/>
                </a:lnTo>
                <a:lnTo>
                  <a:pt x="76446" y="1211"/>
                </a:lnTo>
                <a:lnTo>
                  <a:pt x="76483" y="1099"/>
                </a:lnTo>
                <a:lnTo>
                  <a:pt x="76539" y="1006"/>
                </a:lnTo>
                <a:lnTo>
                  <a:pt x="76614" y="950"/>
                </a:lnTo>
                <a:lnTo>
                  <a:pt x="76707" y="894"/>
                </a:lnTo>
                <a:lnTo>
                  <a:pt x="76800" y="876"/>
                </a:lnTo>
                <a:close/>
                <a:moveTo>
                  <a:pt x="30627" y="932"/>
                </a:moveTo>
                <a:lnTo>
                  <a:pt x="30515" y="1043"/>
                </a:lnTo>
                <a:lnTo>
                  <a:pt x="30404" y="1155"/>
                </a:lnTo>
                <a:lnTo>
                  <a:pt x="30273" y="1248"/>
                </a:lnTo>
                <a:lnTo>
                  <a:pt x="30143" y="1323"/>
                </a:lnTo>
                <a:lnTo>
                  <a:pt x="30143" y="1323"/>
                </a:lnTo>
                <a:lnTo>
                  <a:pt x="30218" y="1192"/>
                </a:lnTo>
                <a:lnTo>
                  <a:pt x="30329" y="1081"/>
                </a:lnTo>
                <a:lnTo>
                  <a:pt x="30478" y="988"/>
                </a:lnTo>
                <a:lnTo>
                  <a:pt x="30553" y="950"/>
                </a:lnTo>
                <a:lnTo>
                  <a:pt x="30627" y="932"/>
                </a:lnTo>
                <a:close/>
                <a:moveTo>
                  <a:pt x="63805" y="1006"/>
                </a:moveTo>
                <a:lnTo>
                  <a:pt x="63823" y="1025"/>
                </a:lnTo>
                <a:lnTo>
                  <a:pt x="63823" y="1062"/>
                </a:lnTo>
                <a:lnTo>
                  <a:pt x="63749" y="1192"/>
                </a:lnTo>
                <a:lnTo>
                  <a:pt x="63693" y="1267"/>
                </a:lnTo>
                <a:lnTo>
                  <a:pt x="63656" y="1323"/>
                </a:lnTo>
                <a:lnTo>
                  <a:pt x="63618" y="1323"/>
                </a:lnTo>
                <a:lnTo>
                  <a:pt x="63618" y="1285"/>
                </a:lnTo>
                <a:lnTo>
                  <a:pt x="63637" y="1211"/>
                </a:lnTo>
                <a:lnTo>
                  <a:pt x="63674" y="1137"/>
                </a:lnTo>
                <a:lnTo>
                  <a:pt x="63730" y="1062"/>
                </a:lnTo>
                <a:lnTo>
                  <a:pt x="63786" y="1006"/>
                </a:lnTo>
                <a:close/>
                <a:moveTo>
                  <a:pt x="65759" y="1006"/>
                </a:moveTo>
                <a:lnTo>
                  <a:pt x="65834" y="1025"/>
                </a:lnTo>
                <a:lnTo>
                  <a:pt x="65648" y="1174"/>
                </a:lnTo>
                <a:lnTo>
                  <a:pt x="65462" y="1323"/>
                </a:lnTo>
                <a:lnTo>
                  <a:pt x="65480" y="1248"/>
                </a:lnTo>
                <a:lnTo>
                  <a:pt x="65499" y="1192"/>
                </a:lnTo>
                <a:lnTo>
                  <a:pt x="65536" y="1137"/>
                </a:lnTo>
                <a:lnTo>
                  <a:pt x="65592" y="1081"/>
                </a:lnTo>
                <a:lnTo>
                  <a:pt x="65648" y="1043"/>
                </a:lnTo>
                <a:lnTo>
                  <a:pt x="65704" y="1025"/>
                </a:lnTo>
                <a:lnTo>
                  <a:pt x="65759" y="1006"/>
                </a:lnTo>
                <a:close/>
                <a:moveTo>
                  <a:pt x="75068" y="783"/>
                </a:moveTo>
                <a:lnTo>
                  <a:pt x="75143" y="801"/>
                </a:lnTo>
                <a:lnTo>
                  <a:pt x="75180" y="820"/>
                </a:lnTo>
                <a:lnTo>
                  <a:pt x="75199" y="876"/>
                </a:lnTo>
                <a:lnTo>
                  <a:pt x="75199" y="950"/>
                </a:lnTo>
                <a:lnTo>
                  <a:pt x="75180" y="1006"/>
                </a:lnTo>
                <a:lnTo>
                  <a:pt x="75143" y="1062"/>
                </a:lnTo>
                <a:lnTo>
                  <a:pt x="75031" y="1155"/>
                </a:lnTo>
                <a:lnTo>
                  <a:pt x="74771" y="1323"/>
                </a:lnTo>
                <a:lnTo>
                  <a:pt x="74715" y="1211"/>
                </a:lnTo>
                <a:lnTo>
                  <a:pt x="74715" y="1099"/>
                </a:lnTo>
                <a:lnTo>
                  <a:pt x="74752" y="988"/>
                </a:lnTo>
                <a:lnTo>
                  <a:pt x="74826" y="894"/>
                </a:lnTo>
                <a:lnTo>
                  <a:pt x="74882" y="839"/>
                </a:lnTo>
                <a:lnTo>
                  <a:pt x="74938" y="801"/>
                </a:lnTo>
                <a:lnTo>
                  <a:pt x="75013" y="783"/>
                </a:lnTo>
                <a:close/>
                <a:moveTo>
                  <a:pt x="25917" y="783"/>
                </a:moveTo>
                <a:lnTo>
                  <a:pt x="25842" y="969"/>
                </a:lnTo>
                <a:lnTo>
                  <a:pt x="25731" y="1118"/>
                </a:lnTo>
                <a:lnTo>
                  <a:pt x="25600" y="1267"/>
                </a:lnTo>
                <a:lnTo>
                  <a:pt x="25433" y="1379"/>
                </a:lnTo>
                <a:lnTo>
                  <a:pt x="25451" y="1285"/>
                </a:lnTo>
                <a:lnTo>
                  <a:pt x="25489" y="1174"/>
                </a:lnTo>
                <a:lnTo>
                  <a:pt x="25526" y="1099"/>
                </a:lnTo>
                <a:lnTo>
                  <a:pt x="25600" y="1006"/>
                </a:lnTo>
                <a:lnTo>
                  <a:pt x="25656" y="932"/>
                </a:lnTo>
                <a:lnTo>
                  <a:pt x="25749" y="876"/>
                </a:lnTo>
                <a:lnTo>
                  <a:pt x="25824" y="820"/>
                </a:lnTo>
                <a:lnTo>
                  <a:pt x="25917" y="783"/>
                </a:lnTo>
                <a:close/>
                <a:moveTo>
                  <a:pt x="52541" y="988"/>
                </a:moveTo>
                <a:lnTo>
                  <a:pt x="52373" y="1192"/>
                </a:lnTo>
                <a:lnTo>
                  <a:pt x="52187" y="1379"/>
                </a:lnTo>
                <a:lnTo>
                  <a:pt x="52206" y="1323"/>
                </a:lnTo>
                <a:lnTo>
                  <a:pt x="52224" y="1267"/>
                </a:lnTo>
                <a:lnTo>
                  <a:pt x="52299" y="1155"/>
                </a:lnTo>
                <a:lnTo>
                  <a:pt x="52410" y="1043"/>
                </a:lnTo>
                <a:lnTo>
                  <a:pt x="52541" y="988"/>
                </a:lnTo>
                <a:close/>
                <a:moveTo>
                  <a:pt x="54347" y="1025"/>
                </a:moveTo>
                <a:lnTo>
                  <a:pt x="54216" y="1137"/>
                </a:lnTo>
                <a:lnTo>
                  <a:pt x="54086" y="1230"/>
                </a:lnTo>
                <a:lnTo>
                  <a:pt x="53956" y="1323"/>
                </a:lnTo>
                <a:lnTo>
                  <a:pt x="53825" y="1397"/>
                </a:lnTo>
                <a:lnTo>
                  <a:pt x="53844" y="1323"/>
                </a:lnTo>
                <a:lnTo>
                  <a:pt x="53881" y="1267"/>
                </a:lnTo>
                <a:lnTo>
                  <a:pt x="53937" y="1211"/>
                </a:lnTo>
                <a:lnTo>
                  <a:pt x="54011" y="1155"/>
                </a:lnTo>
                <a:lnTo>
                  <a:pt x="54179" y="1062"/>
                </a:lnTo>
                <a:lnTo>
                  <a:pt x="54347" y="1025"/>
                </a:lnTo>
                <a:close/>
                <a:moveTo>
                  <a:pt x="41630" y="969"/>
                </a:moveTo>
                <a:lnTo>
                  <a:pt x="41537" y="1099"/>
                </a:lnTo>
                <a:lnTo>
                  <a:pt x="41426" y="1230"/>
                </a:lnTo>
                <a:lnTo>
                  <a:pt x="41295" y="1341"/>
                </a:lnTo>
                <a:lnTo>
                  <a:pt x="41146" y="1434"/>
                </a:lnTo>
                <a:lnTo>
                  <a:pt x="41109" y="1360"/>
                </a:lnTo>
                <a:lnTo>
                  <a:pt x="41091" y="1267"/>
                </a:lnTo>
                <a:lnTo>
                  <a:pt x="41128" y="1192"/>
                </a:lnTo>
                <a:lnTo>
                  <a:pt x="41202" y="1118"/>
                </a:lnTo>
                <a:lnTo>
                  <a:pt x="41295" y="1043"/>
                </a:lnTo>
                <a:lnTo>
                  <a:pt x="41407" y="988"/>
                </a:lnTo>
                <a:lnTo>
                  <a:pt x="41519" y="969"/>
                </a:lnTo>
                <a:close/>
                <a:moveTo>
                  <a:pt x="71959" y="969"/>
                </a:moveTo>
                <a:lnTo>
                  <a:pt x="71903" y="1099"/>
                </a:lnTo>
                <a:lnTo>
                  <a:pt x="71829" y="1230"/>
                </a:lnTo>
                <a:lnTo>
                  <a:pt x="71736" y="1323"/>
                </a:lnTo>
                <a:lnTo>
                  <a:pt x="71624" y="1434"/>
                </a:lnTo>
                <a:lnTo>
                  <a:pt x="71606" y="1341"/>
                </a:lnTo>
                <a:lnTo>
                  <a:pt x="71624" y="1267"/>
                </a:lnTo>
                <a:lnTo>
                  <a:pt x="71643" y="1192"/>
                </a:lnTo>
                <a:lnTo>
                  <a:pt x="71680" y="1118"/>
                </a:lnTo>
                <a:lnTo>
                  <a:pt x="71736" y="1062"/>
                </a:lnTo>
                <a:lnTo>
                  <a:pt x="71810" y="1025"/>
                </a:lnTo>
                <a:lnTo>
                  <a:pt x="71885" y="988"/>
                </a:lnTo>
                <a:lnTo>
                  <a:pt x="71959" y="969"/>
                </a:lnTo>
                <a:close/>
                <a:moveTo>
                  <a:pt x="67510" y="969"/>
                </a:moveTo>
                <a:lnTo>
                  <a:pt x="67398" y="1099"/>
                </a:lnTo>
                <a:lnTo>
                  <a:pt x="67268" y="1230"/>
                </a:lnTo>
                <a:lnTo>
                  <a:pt x="67137" y="1341"/>
                </a:lnTo>
                <a:lnTo>
                  <a:pt x="66988" y="1453"/>
                </a:lnTo>
                <a:lnTo>
                  <a:pt x="67063" y="1323"/>
                </a:lnTo>
                <a:lnTo>
                  <a:pt x="67156" y="1192"/>
                </a:lnTo>
                <a:lnTo>
                  <a:pt x="67230" y="1118"/>
                </a:lnTo>
                <a:lnTo>
                  <a:pt x="67323" y="1062"/>
                </a:lnTo>
                <a:lnTo>
                  <a:pt x="67416" y="1006"/>
                </a:lnTo>
                <a:lnTo>
                  <a:pt x="67510" y="969"/>
                </a:lnTo>
                <a:close/>
                <a:moveTo>
                  <a:pt x="55817" y="932"/>
                </a:moveTo>
                <a:lnTo>
                  <a:pt x="55873" y="950"/>
                </a:lnTo>
                <a:lnTo>
                  <a:pt x="55892" y="988"/>
                </a:lnTo>
                <a:lnTo>
                  <a:pt x="55892" y="1025"/>
                </a:lnTo>
                <a:lnTo>
                  <a:pt x="55892" y="1062"/>
                </a:lnTo>
                <a:lnTo>
                  <a:pt x="55873" y="1099"/>
                </a:lnTo>
                <a:lnTo>
                  <a:pt x="55799" y="1174"/>
                </a:lnTo>
                <a:lnTo>
                  <a:pt x="55706" y="1267"/>
                </a:lnTo>
                <a:lnTo>
                  <a:pt x="55482" y="1416"/>
                </a:lnTo>
                <a:lnTo>
                  <a:pt x="55352" y="1490"/>
                </a:lnTo>
                <a:lnTo>
                  <a:pt x="55352" y="1416"/>
                </a:lnTo>
                <a:lnTo>
                  <a:pt x="55371" y="1323"/>
                </a:lnTo>
                <a:lnTo>
                  <a:pt x="55389" y="1267"/>
                </a:lnTo>
                <a:lnTo>
                  <a:pt x="55445" y="1192"/>
                </a:lnTo>
                <a:lnTo>
                  <a:pt x="55520" y="1118"/>
                </a:lnTo>
                <a:lnTo>
                  <a:pt x="55631" y="1006"/>
                </a:lnTo>
                <a:lnTo>
                  <a:pt x="55706" y="969"/>
                </a:lnTo>
                <a:lnTo>
                  <a:pt x="55762" y="932"/>
                </a:lnTo>
                <a:close/>
                <a:moveTo>
                  <a:pt x="69334" y="932"/>
                </a:moveTo>
                <a:lnTo>
                  <a:pt x="69353" y="950"/>
                </a:lnTo>
                <a:lnTo>
                  <a:pt x="69353" y="969"/>
                </a:lnTo>
                <a:lnTo>
                  <a:pt x="69334" y="1006"/>
                </a:lnTo>
                <a:lnTo>
                  <a:pt x="69297" y="1081"/>
                </a:lnTo>
                <a:lnTo>
                  <a:pt x="69111" y="1248"/>
                </a:lnTo>
                <a:lnTo>
                  <a:pt x="68906" y="1397"/>
                </a:lnTo>
                <a:lnTo>
                  <a:pt x="68776" y="1490"/>
                </a:lnTo>
                <a:lnTo>
                  <a:pt x="68831" y="1379"/>
                </a:lnTo>
                <a:lnTo>
                  <a:pt x="68887" y="1285"/>
                </a:lnTo>
                <a:lnTo>
                  <a:pt x="68962" y="1192"/>
                </a:lnTo>
                <a:lnTo>
                  <a:pt x="69036" y="1118"/>
                </a:lnTo>
                <a:lnTo>
                  <a:pt x="69185" y="1006"/>
                </a:lnTo>
                <a:lnTo>
                  <a:pt x="69297" y="950"/>
                </a:lnTo>
                <a:lnTo>
                  <a:pt x="69334" y="932"/>
                </a:lnTo>
                <a:close/>
                <a:moveTo>
                  <a:pt x="73095" y="1174"/>
                </a:moveTo>
                <a:lnTo>
                  <a:pt x="72946" y="1341"/>
                </a:lnTo>
                <a:lnTo>
                  <a:pt x="72797" y="1490"/>
                </a:lnTo>
                <a:lnTo>
                  <a:pt x="72760" y="1379"/>
                </a:lnTo>
                <a:lnTo>
                  <a:pt x="72741" y="1304"/>
                </a:lnTo>
                <a:lnTo>
                  <a:pt x="72741" y="1248"/>
                </a:lnTo>
                <a:lnTo>
                  <a:pt x="72778" y="1211"/>
                </a:lnTo>
                <a:lnTo>
                  <a:pt x="72834" y="1174"/>
                </a:lnTo>
                <a:close/>
                <a:moveTo>
                  <a:pt x="79332" y="988"/>
                </a:moveTo>
                <a:lnTo>
                  <a:pt x="79183" y="1137"/>
                </a:lnTo>
                <a:lnTo>
                  <a:pt x="79016" y="1267"/>
                </a:lnTo>
                <a:lnTo>
                  <a:pt x="78848" y="1379"/>
                </a:lnTo>
                <a:lnTo>
                  <a:pt x="78662" y="1490"/>
                </a:lnTo>
                <a:lnTo>
                  <a:pt x="78718" y="1379"/>
                </a:lnTo>
                <a:lnTo>
                  <a:pt x="78773" y="1304"/>
                </a:lnTo>
                <a:lnTo>
                  <a:pt x="78848" y="1230"/>
                </a:lnTo>
                <a:lnTo>
                  <a:pt x="78941" y="1155"/>
                </a:lnTo>
                <a:lnTo>
                  <a:pt x="79016" y="1099"/>
                </a:lnTo>
                <a:lnTo>
                  <a:pt x="79127" y="1043"/>
                </a:lnTo>
                <a:lnTo>
                  <a:pt x="79220" y="1006"/>
                </a:lnTo>
                <a:lnTo>
                  <a:pt x="79332" y="988"/>
                </a:lnTo>
                <a:close/>
                <a:moveTo>
                  <a:pt x="46229" y="1006"/>
                </a:moveTo>
                <a:lnTo>
                  <a:pt x="46155" y="1155"/>
                </a:lnTo>
                <a:lnTo>
                  <a:pt x="46062" y="1304"/>
                </a:lnTo>
                <a:lnTo>
                  <a:pt x="45950" y="1416"/>
                </a:lnTo>
                <a:lnTo>
                  <a:pt x="45820" y="1527"/>
                </a:lnTo>
                <a:lnTo>
                  <a:pt x="45801" y="1397"/>
                </a:lnTo>
                <a:lnTo>
                  <a:pt x="45820" y="1323"/>
                </a:lnTo>
                <a:lnTo>
                  <a:pt x="45857" y="1267"/>
                </a:lnTo>
                <a:lnTo>
                  <a:pt x="45968" y="1155"/>
                </a:lnTo>
                <a:lnTo>
                  <a:pt x="46099" y="1081"/>
                </a:lnTo>
                <a:lnTo>
                  <a:pt x="46229" y="1006"/>
                </a:lnTo>
                <a:close/>
                <a:moveTo>
                  <a:pt x="50995" y="1341"/>
                </a:moveTo>
                <a:lnTo>
                  <a:pt x="50884" y="1453"/>
                </a:lnTo>
                <a:lnTo>
                  <a:pt x="50791" y="1546"/>
                </a:lnTo>
                <a:lnTo>
                  <a:pt x="50809" y="1490"/>
                </a:lnTo>
                <a:lnTo>
                  <a:pt x="50846" y="1453"/>
                </a:lnTo>
                <a:lnTo>
                  <a:pt x="50995" y="1341"/>
                </a:lnTo>
                <a:close/>
                <a:moveTo>
                  <a:pt x="25712" y="1751"/>
                </a:moveTo>
                <a:lnTo>
                  <a:pt x="25786" y="1770"/>
                </a:lnTo>
                <a:lnTo>
                  <a:pt x="25786" y="1751"/>
                </a:lnTo>
                <a:close/>
                <a:moveTo>
                  <a:pt x="1043" y="1956"/>
                </a:moveTo>
                <a:lnTo>
                  <a:pt x="969" y="2030"/>
                </a:lnTo>
                <a:lnTo>
                  <a:pt x="876" y="2067"/>
                </a:lnTo>
                <a:lnTo>
                  <a:pt x="782" y="2123"/>
                </a:lnTo>
                <a:lnTo>
                  <a:pt x="689" y="2142"/>
                </a:lnTo>
                <a:lnTo>
                  <a:pt x="745" y="2067"/>
                </a:lnTo>
                <a:lnTo>
                  <a:pt x="838" y="1993"/>
                </a:lnTo>
                <a:lnTo>
                  <a:pt x="950" y="1974"/>
                </a:lnTo>
                <a:lnTo>
                  <a:pt x="1043" y="1956"/>
                </a:lnTo>
                <a:close/>
                <a:moveTo>
                  <a:pt x="92085" y="2142"/>
                </a:moveTo>
                <a:lnTo>
                  <a:pt x="92067" y="2198"/>
                </a:lnTo>
                <a:lnTo>
                  <a:pt x="92030" y="2254"/>
                </a:lnTo>
                <a:lnTo>
                  <a:pt x="91992" y="2309"/>
                </a:lnTo>
                <a:lnTo>
                  <a:pt x="91936" y="2347"/>
                </a:lnTo>
                <a:lnTo>
                  <a:pt x="91806" y="2403"/>
                </a:lnTo>
                <a:lnTo>
                  <a:pt x="91676" y="2403"/>
                </a:lnTo>
                <a:lnTo>
                  <a:pt x="91769" y="2309"/>
                </a:lnTo>
                <a:lnTo>
                  <a:pt x="91862" y="2235"/>
                </a:lnTo>
                <a:lnTo>
                  <a:pt x="91974" y="2179"/>
                </a:lnTo>
                <a:lnTo>
                  <a:pt x="92085" y="2142"/>
                </a:lnTo>
                <a:close/>
                <a:moveTo>
                  <a:pt x="92123" y="6759"/>
                </a:moveTo>
                <a:lnTo>
                  <a:pt x="92067" y="6796"/>
                </a:lnTo>
                <a:lnTo>
                  <a:pt x="91992" y="6834"/>
                </a:lnTo>
                <a:lnTo>
                  <a:pt x="91918" y="6852"/>
                </a:lnTo>
                <a:lnTo>
                  <a:pt x="91843" y="6871"/>
                </a:lnTo>
                <a:lnTo>
                  <a:pt x="91992" y="6815"/>
                </a:lnTo>
                <a:lnTo>
                  <a:pt x="92123" y="6759"/>
                </a:lnTo>
                <a:close/>
                <a:moveTo>
                  <a:pt x="91955" y="9850"/>
                </a:moveTo>
                <a:lnTo>
                  <a:pt x="91992" y="9868"/>
                </a:lnTo>
                <a:lnTo>
                  <a:pt x="91992" y="9906"/>
                </a:lnTo>
                <a:lnTo>
                  <a:pt x="91955" y="9924"/>
                </a:lnTo>
                <a:lnTo>
                  <a:pt x="91899" y="9961"/>
                </a:lnTo>
                <a:lnTo>
                  <a:pt x="91750" y="9999"/>
                </a:lnTo>
                <a:lnTo>
                  <a:pt x="91639" y="10017"/>
                </a:lnTo>
                <a:lnTo>
                  <a:pt x="91694" y="9943"/>
                </a:lnTo>
                <a:lnTo>
                  <a:pt x="91788" y="9906"/>
                </a:lnTo>
                <a:lnTo>
                  <a:pt x="91862" y="9868"/>
                </a:lnTo>
                <a:lnTo>
                  <a:pt x="91955" y="9850"/>
                </a:lnTo>
                <a:close/>
                <a:moveTo>
                  <a:pt x="1304" y="10297"/>
                </a:moveTo>
                <a:lnTo>
                  <a:pt x="1341" y="10315"/>
                </a:lnTo>
                <a:lnTo>
                  <a:pt x="1378" y="10315"/>
                </a:lnTo>
                <a:lnTo>
                  <a:pt x="1378" y="10352"/>
                </a:lnTo>
                <a:lnTo>
                  <a:pt x="1378" y="10371"/>
                </a:lnTo>
                <a:lnTo>
                  <a:pt x="1322" y="10446"/>
                </a:lnTo>
                <a:lnTo>
                  <a:pt x="1229" y="10539"/>
                </a:lnTo>
                <a:lnTo>
                  <a:pt x="1118" y="10650"/>
                </a:lnTo>
                <a:lnTo>
                  <a:pt x="1006" y="10743"/>
                </a:lnTo>
                <a:lnTo>
                  <a:pt x="894" y="10799"/>
                </a:lnTo>
                <a:lnTo>
                  <a:pt x="838" y="10818"/>
                </a:lnTo>
                <a:lnTo>
                  <a:pt x="782" y="10818"/>
                </a:lnTo>
                <a:lnTo>
                  <a:pt x="745" y="10799"/>
                </a:lnTo>
                <a:lnTo>
                  <a:pt x="727" y="10781"/>
                </a:lnTo>
                <a:lnTo>
                  <a:pt x="708" y="10725"/>
                </a:lnTo>
                <a:lnTo>
                  <a:pt x="727" y="10650"/>
                </a:lnTo>
                <a:lnTo>
                  <a:pt x="727" y="10594"/>
                </a:lnTo>
                <a:lnTo>
                  <a:pt x="764" y="10539"/>
                </a:lnTo>
                <a:lnTo>
                  <a:pt x="838" y="10464"/>
                </a:lnTo>
                <a:lnTo>
                  <a:pt x="969" y="10390"/>
                </a:lnTo>
                <a:lnTo>
                  <a:pt x="1080" y="10334"/>
                </a:lnTo>
                <a:lnTo>
                  <a:pt x="1211" y="10297"/>
                </a:lnTo>
                <a:close/>
                <a:moveTo>
                  <a:pt x="91639" y="11637"/>
                </a:moveTo>
                <a:lnTo>
                  <a:pt x="91583" y="11693"/>
                </a:lnTo>
                <a:lnTo>
                  <a:pt x="91527" y="11674"/>
                </a:lnTo>
                <a:lnTo>
                  <a:pt x="91639" y="11637"/>
                </a:lnTo>
                <a:close/>
                <a:moveTo>
                  <a:pt x="1099" y="12438"/>
                </a:moveTo>
                <a:lnTo>
                  <a:pt x="1211" y="12456"/>
                </a:lnTo>
                <a:lnTo>
                  <a:pt x="1341" y="12475"/>
                </a:lnTo>
                <a:lnTo>
                  <a:pt x="1434" y="12512"/>
                </a:lnTo>
                <a:lnTo>
                  <a:pt x="1304" y="12680"/>
                </a:lnTo>
                <a:lnTo>
                  <a:pt x="1155" y="12829"/>
                </a:lnTo>
                <a:lnTo>
                  <a:pt x="1006" y="12922"/>
                </a:lnTo>
                <a:lnTo>
                  <a:pt x="913" y="12959"/>
                </a:lnTo>
                <a:lnTo>
                  <a:pt x="857" y="12978"/>
                </a:lnTo>
                <a:lnTo>
                  <a:pt x="782" y="12978"/>
                </a:lnTo>
                <a:lnTo>
                  <a:pt x="727" y="12940"/>
                </a:lnTo>
                <a:lnTo>
                  <a:pt x="708" y="12866"/>
                </a:lnTo>
                <a:lnTo>
                  <a:pt x="689" y="12736"/>
                </a:lnTo>
                <a:lnTo>
                  <a:pt x="689" y="12680"/>
                </a:lnTo>
                <a:lnTo>
                  <a:pt x="708" y="12642"/>
                </a:lnTo>
                <a:lnTo>
                  <a:pt x="764" y="12549"/>
                </a:lnTo>
                <a:lnTo>
                  <a:pt x="857" y="12494"/>
                </a:lnTo>
                <a:lnTo>
                  <a:pt x="969" y="12456"/>
                </a:lnTo>
                <a:lnTo>
                  <a:pt x="1099" y="12438"/>
                </a:lnTo>
                <a:close/>
                <a:moveTo>
                  <a:pt x="91750" y="13201"/>
                </a:moveTo>
                <a:lnTo>
                  <a:pt x="91713" y="13275"/>
                </a:lnTo>
                <a:lnTo>
                  <a:pt x="91657" y="13331"/>
                </a:lnTo>
                <a:lnTo>
                  <a:pt x="91583" y="13387"/>
                </a:lnTo>
                <a:lnTo>
                  <a:pt x="91508" y="13406"/>
                </a:lnTo>
                <a:lnTo>
                  <a:pt x="91508" y="13406"/>
                </a:lnTo>
                <a:lnTo>
                  <a:pt x="91750" y="13201"/>
                </a:lnTo>
                <a:close/>
                <a:moveTo>
                  <a:pt x="1024" y="14355"/>
                </a:moveTo>
                <a:lnTo>
                  <a:pt x="1118" y="14374"/>
                </a:lnTo>
                <a:lnTo>
                  <a:pt x="820" y="14560"/>
                </a:lnTo>
                <a:lnTo>
                  <a:pt x="540" y="14709"/>
                </a:lnTo>
                <a:lnTo>
                  <a:pt x="540" y="14709"/>
                </a:lnTo>
                <a:lnTo>
                  <a:pt x="559" y="14635"/>
                </a:lnTo>
                <a:lnTo>
                  <a:pt x="615" y="14560"/>
                </a:lnTo>
                <a:lnTo>
                  <a:pt x="671" y="14486"/>
                </a:lnTo>
                <a:lnTo>
                  <a:pt x="764" y="14448"/>
                </a:lnTo>
                <a:lnTo>
                  <a:pt x="838" y="14393"/>
                </a:lnTo>
                <a:lnTo>
                  <a:pt x="931" y="14374"/>
                </a:lnTo>
                <a:lnTo>
                  <a:pt x="1024" y="14355"/>
                </a:lnTo>
                <a:close/>
                <a:moveTo>
                  <a:pt x="92104" y="14784"/>
                </a:moveTo>
                <a:lnTo>
                  <a:pt x="92067" y="14839"/>
                </a:lnTo>
                <a:lnTo>
                  <a:pt x="92030" y="14895"/>
                </a:lnTo>
                <a:lnTo>
                  <a:pt x="91918" y="14988"/>
                </a:lnTo>
                <a:lnTo>
                  <a:pt x="91769" y="15063"/>
                </a:lnTo>
                <a:lnTo>
                  <a:pt x="91620" y="15081"/>
                </a:lnTo>
                <a:lnTo>
                  <a:pt x="91620" y="15081"/>
                </a:lnTo>
                <a:lnTo>
                  <a:pt x="91862" y="14914"/>
                </a:lnTo>
                <a:lnTo>
                  <a:pt x="92104" y="14784"/>
                </a:lnTo>
                <a:close/>
                <a:moveTo>
                  <a:pt x="1173" y="15901"/>
                </a:moveTo>
                <a:lnTo>
                  <a:pt x="950" y="16087"/>
                </a:lnTo>
                <a:lnTo>
                  <a:pt x="727" y="16236"/>
                </a:lnTo>
                <a:lnTo>
                  <a:pt x="727" y="16143"/>
                </a:lnTo>
                <a:lnTo>
                  <a:pt x="764" y="16068"/>
                </a:lnTo>
                <a:lnTo>
                  <a:pt x="801" y="16012"/>
                </a:lnTo>
                <a:lnTo>
                  <a:pt x="876" y="15956"/>
                </a:lnTo>
                <a:lnTo>
                  <a:pt x="931" y="15938"/>
                </a:lnTo>
                <a:lnTo>
                  <a:pt x="1006" y="15901"/>
                </a:lnTo>
                <a:close/>
                <a:moveTo>
                  <a:pt x="92141" y="16366"/>
                </a:moveTo>
                <a:lnTo>
                  <a:pt x="92067" y="16459"/>
                </a:lnTo>
                <a:lnTo>
                  <a:pt x="91955" y="16515"/>
                </a:lnTo>
                <a:lnTo>
                  <a:pt x="91843" y="16552"/>
                </a:lnTo>
                <a:lnTo>
                  <a:pt x="91732" y="16552"/>
                </a:lnTo>
                <a:lnTo>
                  <a:pt x="91936" y="16459"/>
                </a:lnTo>
                <a:lnTo>
                  <a:pt x="92141" y="16366"/>
                </a:lnTo>
                <a:close/>
                <a:moveTo>
                  <a:pt x="876" y="17688"/>
                </a:moveTo>
                <a:lnTo>
                  <a:pt x="969" y="17725"/>
                </a:lnTo>
                <a:lnTo>
                  <a:pt x="801" y="17781"/>
                </a:lnTo>
                <a:lnTo>
                  <a:pt x="633" y="17818"/>
                </a:lnTo>
                <a:lnTo>
                  <a:pt x="633" y="17818"/>
                </a:lnTo>
                <a:lnTo>
                  <a:pt x="652" y="17762"/>
                </a:lnTo>
                <a:lnTo>
                  <a:pt x="689" y="17725"/>
                </a:lnTo>
                <a:lnTo>
                  <a:pt x="727" y="17707"/>
                </a:lnTo>
                <a:lnTo>
                  <a:pt x="764" y="17688"/>
                </a:lnTo>
                <a:close/>
                <a:moveTo>
                  <a:pt x="91992" y="17930"/>
                </a:moveTo>
                <a:lnTo>
                  <a:pt x="91899" y="17986"/>
                </a:lnTo>
                <a:lnTo>
                  <a:pt x="91806" y="18023"/>
                </a:lnTo>
                <a:lnTo>
                  <a:pt x="91694" y="18042"/>
                </a:lnTo>
                <a:lnTo>
                  <a:pt x="91583" y="18042"/>
                </a:lnTo>
                <a:lnTo>
                  <a:pt x="91788" y="17967"/>
                </a:lnTo>
                <a:lnTo>
                  <a:pt x="91992" y="17930"/>
                </a:lnTo>
                <a:close/>
                <a:moveTo>
                  <a:pt x="91955" y="19475"/>
                </a:moveTo>
                <a:lnTo>
                  <a:pt x="91881" y="19568"/>
                </a:lnTo>
                <a:lnTo>
                  <a:pt x="91806" y="19643"/>
                </a:lnTo>
                <a:lnTo>
                  <a:pt x="91694" y="19699"/>
                </a:lnTo>
                <a:lnTo>
                  <a:pt x="91583" y="19736"/>
                </a:lnTo>
                <a:lnTo>
                  <a:pt x="91359" y="19736"/>
                </a:lnTo>
                <a:lnTo>
                  <a:pt x="91248" y="19699"/>
                </a:lnTo>
                <a:lnTo>
                  <a:pt x="91136" y="19661"/>
                </a:lnTo>
                <a:lnTo>
                  <a:pt x="91229" y="19606"/>
                </a:lnTo>
                <a:lnTo>
                  <a:pt x="91341" y="19550"/>
                </a:lnTo>
                <a:lnTo>
                  <a:pt x="91527" y="19494"/>
                </a:lnTo>
                <a:lnTo>
                  <a:pt x="91750" y="19475"/>
                </a:lnTo>
                <a:close/>
                <a:moveTo>
                  <a:pt x="91769" y="20555"/>
                </a:moveTo>
                <a:lnTo>
                  <a:pt x="91676" y="20611"/>
                </a:lnTo>
                <a:lnTo>
                  <a:pt x="91564" y="20648"/>
                </a:lnTo>
                <a:lnTo>
                  <a:pt x="91564" y="20648"/>
                </a:lnTo>
                <a:lnTo>
                  <a:pt x="91657" y="20592"/>
                </a:lnTo>
                <a:lnTo>
                  <a:pt x="91769" y="20555"/>
                </a:lnTo>
                <a:close/>
                <a:moveTo>
                  <a:pt x="1118" y="20648"/>
                </a:moveTo>
                <a:lnTo>
                  <a:pt x="1024" y="20741"/>
                </a:lnTo>
                <a:lnTo>
                  <a:pt x="913" y="20797"/>
                </a:lnTo>
                <a:lnTo>
                  <a:pt x="801" y="20853"/>
                </a:lnTo>
                <a:lnTo>
                  <a:pt x="671" y="20872"/>
                </a:lnTo>
                <a:lnTo>
                  <a:pt x="671" y="20872"/>
                </a:lnTo>
                <a:lnTo>
                  <a:pt x="708" y="20816"/>
                </a:lnTo>
                <a:lnTo>
                  <a:pt x="764" y="20779"/>
                </a:lnTo>
                <a:lnTo>
                  <a:pt x="857" y="20704"/>
                </a:lnTo>
                <a:lnTo>
                  <a:pt x="987" y="20667"/>
                </a:lnTo>
                <a:lnTo>
                  <a:pt x="1118" y="20648"/>
                </a:lnTo>
                <a:close/>
                <a:moveTo>
                  <a:pt x="92141" y="30888"/>
                </a:moveTo>
                <a:lnTo>
                  <a:pt x="92104" y="30944"/>
                </a:lnTo>
                <a:lnTo>
                  <a:pt x="92067" y="31000"/>
                </a:lnTo>
                <a:lnTo>
                  <a:pt x="91955" y="31056"/>
                </a:lnTo>
                <a:lnTo>
                  <a:pt x="91825" y="31112"/>
                </a:lnTo>
                <a:lnTo>
                  <a:pt x="91694" y="31112"/>
                </a:lnTo>
                <a:lnTo>
                  <a:pt x="91788" y="31037"/>
                </a:lnTo>
                <a:lnTo>
                  <a:pt x="91899" y="30963"/>
                </a:lnTo>
                <a:lnTo>
                  <a:pt x="92011" y="30925"/>
                </a:lnTo>
                <a:lnTo>
                  <a:pt x="92141" y="30888"/>
                </a:lnTo>
                <a:close/>
                <a:moveTo>
                  <a:pt x="1266" y="31112"/>
                </a:moveTo>
                <a:lnTo>
                  <a:pt x="1155" y="31167"/>
                </a:lnTo>
                <a:lnTo>
                  <a:pt x="1062" y="31205"/>
                </a:lnTo>
                <a:lnTo>
                  <a:pt x="1155" y="31149"/>
                </a:lnTo>
                <a:lnTo>
                  <a:pt x="1266" y="31112"/>
                </a:lnTo>
                <a:close/>
                <a:moveTo>
                  <a:pt x="1341" y="32024"/>
                </a:moveTo>
                <a:lnTo>
                  <a:pt x="1453" y="32042"/>
                </a:lnTo>
                <a:lnTo>
                  <a:pt x="1564" y="32061"/>
                </a:lnTo>
                <a:lnTo>
                  <a:pt x="1676" y="32117"/>
                </a:lnTo>
                <a:lnTo>
                  <a:pt x="1583" y="32173"/>
                </a:lnTo>
                <a:lnTo>
                  <a:pt x="1490" y="32210"/>
                </a:lnTo>
                <a:lnTo>
                  <a:pt x="1285" y="32266"/>
                </a:lnTo>
                <a:lnTo>
                  <a:pt x="1080" y="32303"/>
                </a:lnTo>
                <a:lnTo>
                  <a:pt x="857" y="32285"/>
                </a:lnTo>
                <a:lnTo>
                  <a:pt x="931" y="32210"/>
                </a:lnTo>
                <a:lnTo>
                  <a:pt x="1024" y="32136"/>
                </a:lnTo>
                <a:lnTo>
                  <a:pt x="1118" y="32080"/>
                </a:lnTo>
                <a:lnTo>
                  <a:pt x="1229" y="32042"/>
                </a:lnTo>
                <a:lnTo>
                  <a:pt x="1341" y="32024"/>
                </a:lnTo>
                <a:close/>
                <a:moveTo>
                  <a:pt x="1118" y="33718"/>
                </a:moveTo>
                <a:lnTo>
                  <a:pt x="1229" y="33737"/>
                </a:lnTo>
                <a:lnTo>
                  <a:pt x="1024" y="33811"/>
                </a:lnTo>
                <a:lnTo>
                  <a:pt x="820" y="33830"/>
                </a:lnTo>
                <a:lnTo>
                  <a:pt x="913" y="33774"/>
                </a:lnTo>
                <a:lnTo>
                  <a:pt x="1024" y="33737"/>
                </a:lnTo>
                <a:lnTo>
                  <a:pt x="1118" y="33718"/>
                </a:lnTo>
                <a:close/>
                <a:moveTo>
                  <a:pt x="92197" y="33960"/>
                </a:moveTo>
                <a:lnTo>
                  <a:pt x="92160" y="33997"/>
                </a:lnTo>
                <a:lnTo>
                  <a:pt x="92141" y="34035"/>
                </a:lnTo>
                <a:lnTo>
                  <a:pt x="92104" y="34072"/>
                </a:lnTo>
                <a:lnTo>
                  <a:pt x="92048" y="34090"/>
                </a:lnTo>
                <a:lnTo>
                  <a:pt x="91955" y="34072"/>
                </a:lnTo>
                <a:lnTo>
                  <a:pt x="91843" y="34035"/>
                </a:lnTo>
                <a:lnTo>
                  <a:pt x="92011" y="33979"/>
                </a:lnTo>
                <a:lnTo>
                  <a:pt x="92197" y="33960"/>
                </a:lnTo>
                <a:close/>
                <a:moveTo>
                  <a:pt x="1099" y="35208"/>
                </a:moveTo>
                <a:lnTo>
                  <a:pt x="894" y="35319"/>
                </a:lnTo>
                <a:lnTo>
                  <a:pt x="671" y="35394"/>
                </a:lnTo>
                <a:lnTo>
                  <a:pt x="764" y="35319"/>
                </a:lnTo>
                <a:lnTo>
                  <a:pt x="857" y="35263"/>
                </a:lnTo>
                <a:lnTo>
                  <a:pt x="969" y="35226"/>
                </a:lnTo>
                <a:lnTo>
                  <a:pt x="1099" y="35208"/>
                </a:lnTo>
                <a:close/>
                <a:moveTo>
                  <a:pt x="92104" y="35543"/>
                </a:moveTo>
                <a:lnTo>
                  <a:pt x="92085" y="35636"/>
                </a:lnTo>
                <a:lnTo>
                  <a:pt x="92048" y="35692"/>
                </a:lnTo>
                <a:lnTo>
                  <a:pt x="92011" y="35766"/>
                </a:lnTo>
                <a:lnTo>
                  <a:pt x="91955" y="35803"/>
                </a:lnTo>
                <a:lnTo>
                  <a:pt x="91881" y="35841"/>
                </a:lnTo>
                <a:lnTo>
                  <a:pt x="91806" y="35859"/>
                </a:lnTo>
                <a:lnTo>
                  <a:pt x="91732" y="35878"/>
                </a:lnTo>
                <a:lnTo>
                  <a:pt x="91639" y="35859"/>
                </a:lnTo>
                <a:lnTo>
                  <a:pt x="91862" y="35692"/>
                </a:lnTo>
                <a:lnTo>
                  <a:pt x="92104" y="35543"/>
                </a:lnTo>
                <a:close/>
                <a:moveTo>
                  <a:pt x="1211" y="36697"/>
                </a:moveTo>
                <a:lnTo>
                  <a:pt x="969" y="36846"/>
                </a:lnTo>
                <a:lnTo>
                  <a:pt x="708" y="36995"/>
                </a:lnTo>
                <a:lnTo>
                  <a:pt x="745" y="36920"/>
                </a:lnTo>
                <a:lnTo>
                  <a:pt x="801" y="36865"/>
                </a:lnTo>
                <a:lnTo>
                  <a:pt x="913" y="36771"/>
                </a:lnTo>
                <a:lnTo>
                  <a:pt x="1043" y="36716"/>
                </a:lnTo>
                <a:lnTo>
                  <a:pt x="1211" y="36697"/>
                </a:lnTo>
                <a:close/>
                <a:moveTo>
                  <a:pt x="92290" y="37051"/>
                </a:moveTo>
                <a:lnTo>
                  <a:pt x="92253" y="37144"/>
                </a:lnTo>
                <a:lnTo>
                  <a:pt x="92197" y="37218"/>
                </a:lnTo>
                <a:lnTo>
                  <a:pt x="92141" y="37274"/>
                </a:lnTo>
                <a:lnTo>
                  <a:pt x="92067" y="37330"/>
                </a:lnTo>
                <a:lnTo>
                  <a:pt x="91974" y="37367"/>
                </a:lnTo>
                <a:lnTo>
                  <a:pt x="91899" y="37386"/>
                </a:lnTo>
                <a:lnTo>
                  <a:pt x="91806" y="37404"/>
                </a:lnTo>
                <a:lnTo>
                  <a:pt x="91713" y="37404"/>
                </a:lnTo>
                <a:lnTo>
                  <a:pt x="91992" y="37218"/>
                </a:lnTo>
                <a:lnTo>
                  <a:pt x="92290" y="37051"/>
                </a:lnTo>
                <a:close/>
                <a:moveTo>
                  <a:pt x="1322" y="38354"/>
                </a:moveTo>
                <a:lnTo>
                  <a:pt x="1062" y="38577"/>
                </a:lnTo>
                <a:lnTo>
                  <a:pt x="1062" y="38577"/>
                </a:lnTo>
                <a:lnTo>
                  <a:pt x="1099" y="38503"/>
                </a:lnTo>
                <a:lnTo>
                  <a:pt x="1155" y="38428"/>
                </a:lnTo>
                <a:lnTo>
                  <a:pt x="1229" y="38391"/>
                </a:lnTo>
                <a:lnTo>
                  <a:pt x="1322" y="38354"/>
                </a:lnTo>
                <a:close/>
                <a:moveTo>
                  <a:pt x="91974" y="38782"/>
                </a:moveTo>
                <a:lnTo>
                  <a:pt x="92030" y="38801"/>
                </a:lnTo>
                <a:lnTo>
                  <a:pt x="92085" y="38838"/>
                </a:lnTo>
                <a:lnTo>
                  <a:pt x="92123" y="38913"/>
                </a:lnTo>
                <a:lnTo>
                  <a:pt x="92123" y="39024"/>
                </a:lnTo>
                <a:lnTo>
                  <a:pt x="92123" y="39080"/>
                </a:lnTo>
                <a:lnTo>
                  <a:pt x="92104" y="39136"/>
                </a:lnTo>
                <a:lnTo>
                  <a:pt x="92048" y="39210"/>
                </a:lnTo>
                <a:lnTo>
                  <a:pt x="91955" y="39266"/>
                </a:lnTo>
                <a:lnTo>
                  <a:pt x="91843" y="39304"/>
                </a:lnTo>
                <a:lnTo>
                  <a:pt x="91732" y="39322"/>
                </a:lnTo>
                <a:lnTo>
                  <a:pt x="91601" y="39322"/>
                </a:lnTo>
                <a:lnTo>
                  <a:pt x="91490" y="39304"/>
                </a:lnTo>
                <a:lnTo>
                  <a:pt x="91378" y="39248"/>
                </a:lnTo>
                <a:lnTo>
                  <a:pt x="91508" y="39080"/>
                </a:lnTo>
                <a:lnTo>
                  <a:pt x="91676" y="38931"/>
                </a:lnTo>
                <a:lnTo>
                  <a:pt x="91825" y="38838"/>
                </a:lnTo>
                <a:lnTo>
                  <a:pt x="91899" y="38801"/>
                </a:lnTo>
                <a:lnTo>
                  <a:pt x="91974" y="38782"/>
                </a:lnTo>
                <a:close/>
                <a:moveTo>
                  <a:pt x="1285" y="40085"/>
                </a:moveTo>
                <a:lnTo>
                  <a:pt x="1192" y="40141"/>
                </a:lnTo>
                <a:lnTo>
                  <a:pt x="1192" y="40123"/>
                </a:lnTo>
                <a:lnTo>
                  <a:pt x="1229" y="40085"/>
                </a:lnTo>
                <a:close/>
                <a:moveTo>
                  <a:pt x="92030" y="40942"/>
                </a:moveTo>
                <a:lnTo>
                  <a:pt x="92067" y="40961"/>
                </a:lnTo>
                <a:lnTo>
                  <a:pt x="92085" y="40998"/>
                </a:lnTo>
                <a:lnTo>
                  <a:pt x="92104" y="41054"/>
                </a:lnTo>
                <a:lnTo>
                  <a:pt x="92104" y="41128"/>
                </a:lnTo>
                <a:lnTo>
                  <a:pt x="92085" y="41165"/>
                </a:lnTo>
                <a:lnTo>
                  <a:pt x="92067" y="41221"/>
                </a:lnTo>
                <a:lnTo>
                  <a:pt x="91974" y="41314"/>
                </a:lnTo>
                <a:lnTo>
                  <a:pt x="91862" y="41389"/>
                </a:lnTo>
                <a:lnTo>
                  <a:pt x="91732" y="41445"/>
                </a:lnTo>
                <a:lnTo>
                  <a:pt x="91601" y="41463"/>
                </a:lnTo>
                <a:lnTo>
                  <a:pt x="91471" y="41463"/>
                </a:lnTo>
                <a:lnTo>
                  <a:pt x="91452" y="41445"/>
                </a:lnTo>
                <a:lnTo>
                  <a:pt x="91434" y="41426"/>
                </a:lnTo>
                <a:lnTo>
                  <a:pt x="91452" y="41389"/>
                </a:lnTo>
                <a:lnTo>
                  <a:pt x="91490" y="41333"/>
                </a:lnTo>
                <a:lnTo>
                  <a:pt x="91583" y="41221"/>
                </a:lnTo>
                <a:lnTo>
                  <a:pt x="91694" y="41128"/>
                </a:lnTo>
                <a:lnTo>
                  <a:pt x="91825" y="41035"/>
                </a:lnTo>
                <a:lnTo>
                  <a:pt x="91936" y="40961"/>
                </a:lnTo>
                <a:lnTo>
                  <a:pt x="91992" y="40942"/>
                </a:lnTo>
                <a:close/>
                <a:moveTo>
                  <a:pt x="1192" y="41761"/>
                </a:moveTo>
                <a:lnTo>
                  <a:pt x="1118" y="41817"/>
                </a:lnTo>
                <a:lnTo>
                  <a:pt x="1043" y="41873"/>
                </a:lnTo>
                <a:lnTo>
                  <a:pt x="950" y="41891"/>
                </a:lnTo>
                <a:lnTo>
                  <a:pt x="857" y="41910"/>
                </a:lnTo>
                <a:lnTo>
                  <a:pt x="820" y="41891"/>
                </a:lnTo>
                <a:lnTo>
                  <a:pt x="838" y="41873"/>
                </a:lnTo>
                <a:lnTo>
                  <a:pt x="876" y="41836"/>
                </a:lnTo>
                <a:lnTo>
                  <a:pt x="931" y="41817"/>
                </a:lnTo>
                <a:lnTo>
                  <a:pt x="1080" y="41761"/>
                </a:lnTo>
                <a:close/>
                <a:moveTo>
                  <a:pt x="969" y="44908"/>
                </a:moveTo>
                <a:lnTo>
                  <a:pt x="838" y="44963"/>
                </a:lnTo>
                <a:lnTo>
                  <a:pt x="689" y="45019"/>
                </a:lnTo>
                <a:lnTo>
                  <a:pt x="689" y="45019"/>
                </a:lnTo>
                <a:lnTo>
                  <a:pt x="745" y="44963"/>
                </a:lnTo>
                <a:lnTo>
                  <a:pt x="820" y="44926"/>
                </a:lnTo>
                <a:lnTo>
                  <a:pt x="894" y="44908"/>
                </a:lnTo>
                <a:close/>
                <a:moveTo>
                  <a:pt x="1155" y="49357"/>
                </a:moveTo>
                <a:lnTo>
                  <a:pt x="1062" y="49450"/>
                </a:lnTo>
                <a:lnTo>
                  <a:pt x="950" y="49525"/>
                </a:lnTo>
                <a:lnTo>
                  <a:pt x="838" y="49581"/>
                </a:lnTo>
                <a:lnTo>
                  <a:pt x="745" y="49637"/>
                </a:lnTo>
                <a:lnTo>
                  <a:pt x="764" y="49562"/>
                </a:lnTo>
                <a:lnTo>
                  <a:pt x="801" y="49506"/>
                </a:lnTo>
                <a:lnTo>
                  <a:pt x="838" y="49469"/>
                </a:lnTo>
                <a:lnTo>
                  <a:pt x="894" y="49413"/>
                </a:lnTo>
                <a:lnTo>
                  <a:pt x="1006" y="49376"/>
                </a:lnTo>
                <a:lnTo>
                  <a:pt x="1155" y="49357"/>
                </a:lnTo>
                <a:close/>
                <a:moveTo>
                  <a:pt x="42040" y="50232"/>
                </a:moveTo>
                <a:lnTo>
                  <a:pt x="42021" y="50270"/>
                </a:lnTo>
                <a:lnTo>
                  <a:pt x="41966" y="50325"/>
                </a:lnTo>
                <a:lnTo>
                  <a:pt x="41835" y="50437"/>
                </a:lnTo>
                <a:lnTo>
                  <a:pt x="41928" y="50325"/>
                </a:lnTo>
                <a:lnTo>
                  <a:pt x="42040" y="50232"/>
                </a:lnTo>
                <a:close/>
                <a:moveTo>
                  <a:pt x="20015" y="50288"/>
                </a:moveTo>
                <a:lnTo>
                  <a:pt x="20034" y="50493"/>
                </a:lnTo>
                <a:lnTo>
                  <a:pt x="20015" y="50549"/>
                </a:lnTo>
                <a:lnTo>
                  <a:pt x="19996" y="50605"/>
                </a:lnTo>
                <a:lnTo>
                  <a:pt x="19959" y="50661"/>
                </a:lnTo>
                <a:lnTo>
                  <a:pt x="19922" y="50679"/>
                </a:lnTo>
                <a:lnTo>
                  <a:pt x="19754" y="50679"/>
                </a:lnTo>
                <a:lnTo>
                  <a:pt x="19829" y="50586"/>
                </a:lnTo>
                <a:lnTo>
                  <a:pt x="19885" y="50474"/>
                </a:lnTo>
                <a:lnTo>
                  <a:pt x="19940" y="50363"/>
                </a:lnTo>
                <a:lnTo>
                  <a:pt x="20015" y="50288"/>
                </a:lnTo>
                <a:close/>
                <a:moveTo>
                  <a:pt x="39005" y="50363"/>
                </a:moveTo>
                <a:lnTo>
                  <a:pt x="38987" y="50437"/>
                </a:lnTo>
                <a:lnTo>
                  <a:pt x="38949" y="50512"/>
                </a:lnTo>
                <a:lnTo>
                  <a:pt x="38894" y="50567"/>
                </a:lnTo>
                <a:lnTo>
                  <a:pt x="38819" y="50623"/>
                </a:lnTo>
                <a:lnTo>
                  <a:pt x="38652" y="50698"/>
                </a:lnTo>
                <a:lnTo>
                  <a:pt x="38484" y="50754"/>
                </a:lnTo>
                <a:lnTo>
                  <a:pt x="38484" y="50754"/>
                </a:lnTo>
                <a:lnTo>
                  <a:pt x="38596" y="50642"/>
                </a:lnTo>
                <a:lnTo>
                  <a:pt x="38726" y="50530"/>
                </a:lnTo>
                <a:lnTo>
                  <a:pt x="38856" y="50456"/>
                </a:lnTo>
                <a:lnTo>
                  <a:pt x="39005" y="50363"/>
                </a:lnTo>
                <a:close/>
                <a:moveTo>
                  <a:pt x="27369" y="50437"/>
                </a:moveTo>
                <a:lnTo>
                  <a:pt x="27350" y="50512"/>
                </a:lnTo>
                <a:lnTo>
                  <a:pt x="27313" y="50586"/>
                </a:lnTo>
                <a:lnTo>
                  <a:pt x="27276" y="50642"/>
                </a:lnTo>
                <a:lnTo>
                  <a:pt x="27239" y="50679"/>
                </a:lnTo>
                <a:lnTo>
                  <a:pt x="27183" y="50716"/>
                </a:lnTo>
                <a:lnTo>
                  <a:pt x="27127" y="50754"/>
                </a:lnTo>
                <a:lnTo>
                  <a:pt x="26997" y="50754"/>
                </a:lnTo>
                <a:lnTo>
                  <a:pt x="27183" y="50586"/>
                </a:lnTo>
                <a:lnTo>
                  <a:pt x="27369" y="50437"/>
                </a:lnTo>
                <a:close/>
                <a:moveTo>
                  <a:pt x="29194" y="50437"/>
                </a:moveTo>
                <a:lnTo>
                  <a:pt x="29194" y="50493"/>
                </a:lnTo>
                <a:lnTo>
                  <a:pt x="29175" y="50549"/>
                </a:lnTo>
                <a:lnTo>
                  <a:pt x="29138" y="50642"/>
                </a:lnTo>
                <a:lnTo>
                  <a:pt x="29082" y="50716"/>
                </a:lnTo>
                <a:lnTo>
                  <a:pt x="29026" y="50754"/>
                </a:lnTo>
                <a:lnTo>
                  <a:pt x="29007" y="50754"/>
                </a:lnTo>
                <a:lnTo>
                  <a:pt x="29007" y="50716"/>
                </a:lnTo>
                <a:lnTo>
                  <a:pt x="29082" y="50567"/>
                </a:lnTo>
                <a:lnTo>
                  <a:pt x="29119" y="50493"/>
                </a:lnTo>
                <a:lnTo>
                  <a:pt x="29175" y="50456"/>
                </a:lnTo>
                <a:lnTo>
                  <a:pt x="29194" y="50437"/>
                </a:lnTo>
                <a:close/>
                <a:moveTo>
                  <a:pt x="47011" y="50251"/>
                </a:moveTo>
                <a:lnTo>
                  <a:pt x="47011" y="50381"/>
                </a:lnTo>
                <a:lnTo>
                  <a:pt x="46992" y="50437"/>
                </a:lnTo>
                <a:lnTo>
                  <a:pt x="46955" y="50512"/>
                </a:lnTo>
                <a:lnTo>
                  <a:pt x="46844" y="50605"/>
                </a:lnTo>
                <a:lnTo>
                  <a:pt x="46713" y="50698"/>
                </a:lnTo>
                <a:lnTo>
                  <a:pt x="46583" y="50754"/>
                </a:lnTo>
                <a:lnTo>
                  <a:pt x="46657" y="50605"/>
                </a:lnTo>
                <a:lnTo>
                  <a:pt x="46750" y="50474"/>
                </a:lnTo>
                <a:lnTo>
                  <a:pt x="46881" y="50344"/>
                </a:lnTo>
                <a:lnTo>
                  <a:pt x="47011" y="50251"/>
                </a:lnTo>
                <a:close/>
                <a:moveTo>
                  <a:pt x="14150" y="50288"/>
                </a:moveTo>
                <a:lnTo>
                  <a:pt x="14113" y="50381"/>
                </a:lnTo>
                <a:lnTo>
                  <a:pt x="14038" y="50474"/>
                </a:lnTo>
                <a:lnTo>
                  <a:pt x="13964" y="50549"/>
                </a:lnTo>
                <a:lnTo>
                  <a:pt x="13890" y="50623"/>
                </a:lnTo>
                <a:lnTo>
                  <a:pt x="13796" y="50679"/>
                </a:lnTo>
                <a:lnTo>
                  <a:pt x="13703" y="50716"/>
                </a:lnTo>
                <a:lnTo>
                  <a:pt x="13592" y="50754"/>
                </a:lnTo>
                <a:lnTo>
                  <a:pt x="13499" y="50772"/>
                </a:lnTo>
                <a:lnTo>
                  <a:pt x="13648" y="50623"/>
                </a:lnTo>
                <a:lnTo>
                  <a:pt x="13796" y="50493"/>
                </a:lnTo>
                <a:lnTo>
                  <a:pt x="13983" y="50381"/>
                </a:lnTo>
                <a:lnTo>
                  <a:pt x="14150" y="50288"/>
                </a:lnTo>
                <a:close/>
                <a:moveTo>
                  <a:pt x="25824" y="50307"/>
                </a:moveTo>
                <a:lnTo>
                  <a:pt x="25749" y="50456"/>
                </a:lnTo>
                <a:lnTo>
                  <a:pt x="25656" y="50586"/>
                </a:lnTo>
                <a:lnTo>
                  <a:pt x="25582" y="50642"/>
                </a:lnTo>
                <a:lnTo>
                  <a:pt x="25507" y="50716"/>
                </a:lnTo>
                <a:lnTo>
                  <a:pt x="25414" y="50754"/>
                </a:lnTo>
                <a:lnTo>
                  <a:pt x="25321" y="50791"/>
                </a:lnTo>
                <a:lnTo>
                  <a:pt x="25321" y="50791"/>
                </a:lnTo>
                <a:lnTo>
                  <a:pt x="25433" y="50661"/>
                </a:lnTo>
                <a:lnTo>
                  <a:pt x="25544" y="50530"/>
                </a:lnTo>
                <a:lnTo>
                  <a:pt x="25675" y="50419"/>
                </a:lnTo>
                <a:lnTo>
                  <a:pt x="25824" y="50307"/>
                </a:lnTo>
                <a:close/>
                <a:moveTo>
                  <a:pt x="54868" y="50679"/>
                </a:moveTo>
                <a:lnTo>
                  <a:pt x="54812" y="50754"/>
                </a:lnTo>
                <a:lnTo>
                  <a:pt x="54738" y="50791"/>
                </a:lnTo>
                <a:lnTo>
                  <a:pt x="54738" y="50791"/>
                </a:lnTo>
                <a:lnTo>
                  <a:pt x="54868" y="50679"/>
                </a:lnTo>
                <a:close/>
                <a:moveTo>
                  <a:pt x="4748" y="50493"/>
                </a:moveTo>
                <a:lnTo>
                  <a:pt x="4748" y="50567"/>
                </a:lnTo>
                <a:lnTo>
                  <a:pt x="4729" y="50623"/>
                </a:lnTo>
                <a:lnTo>
                  <a:pt x="4692" y="50679"/>
                </a:lnTo>
                <a:lnTo>
                  <a:pt x="4636" y="50735"/>
                </a:lnTo>
                <a:lnTo>
                  <a:pt x="4599" y="50772"/>
                </a:lnTo>
                <a:lnTo>
                  <a:pt x="4543" y="50791"/>
                </a:lnTo>
                <a:lnTo>
                  <a:pt x="4487" y="50791"/>
                </a:lnTo>
                <a:lnTo>
                  <a:pt x="4432" y="50772"/>
                </a:lnTo>
                <a:lnTo>
                  <a:pt x="4581" y="50623"/>
                </a:lnTo>
                <a:lnTo>
                  <a:pt x="4748" y="50493"/>
                </a:lnTo>
                <a:close/>
                <a:moveTo>
                  <a:pt x="21188" y="50344"/>
                </a:moveTo>
                <a:lnTo>
                  <a:pt x="21206" y="50419"/>
                </a:lnTo>
                <a:lnTo>
                  <a:pt x="21188" y="50493"/>
                </a:lnTo>
                <a:lnTo>
                  <a:pt x="21169" y="50567"/>
                </a:lnTo>
                <a:lnTo>
                  <a:pt x="21132" y="50642"/>
                </a:lnTo>
                <a:lnTo>
                  <a:pt x="21076" y="50698"/>
                </a:lnTo>
                <a:lnTo>
                  <a:pt x="21020" y="50754"/>
                </a:lnTo>
                <a:lnTo>
                  <a:pt x="20946" y="50791"/>
                </a:lnTo>
                <a:lnTo>
                  <a:pt x="20853" y="50791"/>
                </a:lnTo>
                <a:lnTo>
                  <a:pt x="20927" y="50661"/>
                </a:lnTo>
                <a:lnTo>
                  <a:pt x="21002" y="50549"/>
                </a:lnTo>
                <a:lnTo>
                  <a:pt x="21095" y="50437"/>
                </a:lnTo>
                <a:lnTo>
                  <a:pt x="21188" y="50344"/>
                </a:lnTo>
                <a:close/>
                <a:moveTo>
                  <a:pt x="40625" y="50400"/>
                </a:moveTo>
                <a:lnTo>
                  <a:pt x="40625" y="50456"/>
                </a:lnTo>
                <a:lnTo>
                  <a:pt x="40606" y="50512"/>
                </a:lnTo>
                <a:lnTo>
                  <a:pt x="40532" y="50623"/>
                </a:lnTo>
                <a:lnTo>
                  <a:pt x="40420" y="50716"/>
                </a:lnTo>
                <a:lnTo>
                  <a:pt x="40290" y="50791"/>
                </a:lnTo>
                <a:lnTo>
                  <a:pt x="40439" y="50586"/>
                </a:lnTo>
                <a:lnTo>
                  <a:pt x="40625" y="50400"/>
                </a:lnTo>
                <a:close/>
                <a:moveTo>
                  <a:pt x="43436" y="50698"/>
                </a:moveTo>
                <a:lnTo>
                  <a:pt x="43455" y="50735"/>
                </a:lnTo>
                <a:lnTo>
                  <a:pt x="43455" y="50772"/>
                </a:lnTo>
                <a:lnTo>
                  <a:pt x="43436" y="50791"/>
                </a:lnTo>
                <a:lnTo>
                  <a:pt x="43381" y="50772"/>
                </a:lnTo>
                <a:lnTo>
                  <a:pt x="43436" y="50698"/>
                </a:lnTo>
                <a:close/>
                <a:moveTo>
                  <a:pt x="12624" y="988"/>
                </a:moveTo>
                <a:lnTo>
                  <a:pt x="12624" y="1062"/>
                </a:lnTo>
                <a:lnTo>
                  <a:pt x="12642" y="1118"/>
                </a:lnTo>
                <a:lnTo>
                  <a:pt x="12679" y="1174"/>
                </a:lnTo>
                <a:lnTo>
                  <a:pt x="12735" y="1211"/>
                </a:lnTo>
                <a:lnTo>
                  <a:pt x="12791" y="1248"/>
                </a:lnTo>
                <a:lnTo>
                  <a:pt x="12866" y="1285"/>
                </a:lnTo>
                <a:lnTo>
                  <a:pt x="13033" y="1304"/>
                </a:lnTo>
                <a:lnTo>
                  <a:pt x="13219" y="1323"/>
                </a:lnTo>
                <a:lnTo>
                  <a:pt x="13387" y="1323"/>
                </a:lnTo>
                <a:lnTo>
                  <a:pt x="13554" y="1304"/>
                </a:lnTo>
                <a:lnTo>
                  <a:pt x="13666" y="1285"/>
                </a:lnTo>
                <a:lnTo>
                  <a:pt x="13648" y="1453"/>
                </a:lnTo>
                <a:lnTo>
                  <a:pt x="13666" y="1527"/>
                </a:lnTo>
                <a:lnTo>
                  <a:pt x="13685" y="1583"/>
                </a:lnTo>
                <a:lnTo>
                  <a:pt x="13703" y="1639"/>
                </a:lnTo>
                <a:lnTo>
                  <a:pt x="13759" y="1676"/>
                </a:lnTo>
                <a:lnTo>
                  <a:pt x="13852" y="1751"/>
                </a:lnTo>
                <a:lnTo>
                  <a:pt x="13964" y="1770"/>
                </a:lnTo>
                <a:lnTo>
                  <a:pt x="14113" y="1788"/>
                </a:lnTo>
                <a:lnTo>
                  <a:pt x="14281" y="1770"/>
                </a:lnTo>
                <a:lnTo>
                  <a:pt x="14448" y="1732"/>
                </a:lnTo>
                <a:lnTo>
                  <a:pt x="14634" y="1676"/>
                </a:lnTo>
                <a:lnTo>
                  <a:pt x="14802" y="1602"/>
                </a:lnTo>
                <a:lnTo>
                  <a:pt x="15156" y="1453"/>
                </a:lnTo>
                <a:lnTo>
                  <a:pt x="15435" y="1285"/>
                </a:lnTo>
                <a:lnTo>
                  <a:pt x="15621" y="1155"/>
                </a:lnTo>
                <a:lnTo>
                  <a:pt x="15677" y="1267"/>
                </a:lnTo>
                <a:lnTo>
                  <a:pt x="15733" y="1360"/>
                </a:lnTo>
                <a:lnTo>
                  <a:pt x="15826" y="1453"/>
                </a:lnTo>
                <a:lnTo>
                  <a:pt x="15919" y="1527"/>
                </a:lnTo>
                <a:lnTo>
                  <a:pt x="16031" y="1565"/>
                </a:lnTo>
                <a:lnTo>
                  <a:pt x="16142" y="1602"/>
                </a:lnTo>
                <a:lnTo>
                  <a:pt x="16273" y="1621"/>
                </a:lnTo>
                <a:lnTo>
                  <a:pt x="16384" y="1621"/>
                </a:lnTo>
                <a:lnTo>
                  <a:pt x="16496" y="1583"/>
                </a:lnTo>
                <a:lnTo>
                  <a:pt x="16608" y="1527"/>
                </a:lnTo>
                <a:lnTo>
                  <a:pt x="16719" y="1472"/>
                </a:lnTo>
                <a:lnTo>
                  <a:pt x="16831" y="1434"/>
                </a:lnTo>
                <a:lnTo>
                  <a:pt x="17017" y="1248"/>
                </a:lnTo>
                <a:lnTo>
                  <a:pt x="17129" y="1379"/>
                </a:lnTo>
                <a:lnTo>
                  <a:pt x="17259" y="1453"/>
                </a:lnTo>
                <a:lnTo>
                  <a:pt x="17501" y="1527"/>
                </a:lnTo>
                <a:lnTo>
                  <a:pt x="17725" y="1565"/>
                </a:lnTo>
                <a:lnTo>
                  <a:pt x="17930" y="1565"/>
                </a:lnTo>
                <a:lnTo>
                  <a:pt x="18134" y="1546"/>
                </a:lnTo>
                <a:lnTo>
                  <a:pt x="18339" y="1472"/>
                </a:lnTo>
                <a:lnTo>
                  <a:pt x="18525" y="1379"/>
                </a:lnTo>
                <a:lnTo>
                  <a:pt x="18712" y="1230"/>
                </a:lnTo>
                <a:lnTo>
                  <a:pt x="18898" y="1062"/>
                </a:lnTo>
                <a:lnTo>
                  <a:pt x="18991" y="1192"/>
                </a:lnTo>
                <a:lnTo>
                  <a:pt x="19103" y="1285"/>
                </a:lnTo>
                <a:lnTo>
                  <a:pt x="19233" y="1360"/>
                </a:lnTo>
                <a:lnTo>
                  <a:pt x="19382" y="1397"/>
                </a:lnTo>
                <a:lnTo>
                  <a:pt x="19549" y="1416"/>
                </a:lnTo>
                <a:lnTo>
                  <a:pt x="19698" y="1416"/>
                </a:lnTo>
                <a:lnTo>
                  <a:pt x="19866" y="1379"/>
                </a:lnTo>
                <a:lnTo>
                  <a:pt x="19996" y="1341"/>
                </a:lnTo>
                <a:lnTo>
                  <a:pt x="20034" y="1509"/>
                </a:lnTo>
                <a:lnTo>
                  <a:pt x="20089" y="1639"/>
                </a:lnTo>
                <a:lnTo>
                  <a:pt x="20164" y="1751"/>
                </a:lnTo>
                <a:lnTo>
                  <a:pt x="20257" y="1844"/>
                </a:lnTo>
                <a:lnTo>
                  <a:pt x="20350" y="1900"/>
                </a:lnTo>
                <a:lnTo>
                  <a:pt x="20480" y="1918"/>
                </a:lnTo>
                <a:lnTo>
                  <a:pt x="20611" y="1937"/>
                </a:lnTo>
                <a:lnTo>
                  <a:pt x="20741" y="1937"/>
                </a:lnTo>
                <a:lnTo>
                  <a:pt x="20890" y="1900"/>
                </a:lnTo>
                <a:lnTo>
                  <a:pt x="21020" y="1863"/>
                </a:lnTo>
                <a:lnTo>
                  <a:pt x="21169" y="1807"/>
                </a:lnTo>
                <a:lnTo>
                  <a:pt x="21300" y="1751"/>
                </a:lnTo>
                <a:lnTo>
                  <a:pt x="21430" y="1676"/>
                </a:lnTo>
                <a:lnTo>
                  <a:pt x="21542" y="1602"/>
                </a:lnTo>
                <a:lnTo>
                  <a:pt x="21635" y="1527"/>
                </a:lnTo>
                <a:lnTo>
                  <a:pt x="21728" y="1434"/>
                </a:lnTo>
                <a:lnTo>
                  <a:pt x="21765" y="1527"/>
                </a:lnTo>
                <a:lnTo>
                  <a:pt x="21821" y="1621"/>
                </a:lnTo>
                <a:lnTo>
                  <a:pt x="21877" y="1676"/>
                </a:lnTo>
                <a:lnTo>
                  <a:pt x="21933" y="1732"/>
                </a:lnTo>
                <a:lnTo>
                  <a:pt x="22007" y="1770"/>
                </a:lnTo>
                <a:lnTo>
                  <a:pt x="22081" y="1788"/>
                </a:lnTo>
                <a:lnTo>
                  <a:pt x="22230" y="1825"/>
                </a:lnTo>
                <a:lnTo>
                  <a:pt x="22398" y="1807"/>
                </a:lnTo>
                <a:lnTo>
                  <a:pt x="22547" y="1770"/>
                </a:lnTo>
                <a:lnTo>
                  <a:pt x="22882" y="1676"/>
                </a:lnTo>
                <a:lnTo>
                  <a:pt x="23031" y="1527"/>
                </a:lnTo>
                <a:lnTo>
                  <a:pt x="23105" y="1583"/>
                </a:lnTo>
                <a:lnTo>
                  <a:pt x="23199" y="1639"/>
                </a:lnTo>
                <a:lnTo>
                  <a:pt x="23292" y="1676"/>
                </a:lnTo>
                <a:lnTo>
                  <a:pt x="23385" y="1714"/>
                </a:lnTo>
                <a:lnTo>
                  <a:pt x="23571" y="1732"/>
                </a:lnTo>
                <a:lnTo>
                  <a:pt x="23738" y="1695"/>
                </a:lnTo>
                <a:lnTo>
                  <a:pt x="23887" y="1639"/>
                </a:lnTo>
                <a:lnTo>
                  <a:pt x="24036" y="1565"/>
                </a:lnTo>
                <a:lnTo>
                  <a:pt x="24036" y="1621"/>
                </a:lnTo>
                <a:lnTo>
                  <a:pt x="24074" y="1676"/>
                </a:lnTo>
                <a:lnTo>
                  <a:pt x="24129" y="1732"/>
                </a:lnTo>
                <a:lnTo>
                  <a:pt x="24204" y="1751"/>
                </a:lnTo>
                <a:lnTo>
                  <a:pt x="24297" y="1770"/>
                </a:lnTo>
                <a:lnTo>
                  <a:pt x="24390" y="1770"/>
                </a:lnTo>
                <a:lnTo>
                  <a:pt x="24632" y="1751"/>
                </a:lnTo>
                <a:lnTo>
                  <a:pt x="24874" y="1714"/>
                </a:lnTo>
                <a:lnTo>
                  <a:pt x="25098" y="1658"/>
                </a:lnTo>
                <a:lnTo>
                  <a:pt x="25340" y="1602"/>
                </a:lnTo>
                <a:lnTo>
                  <a:pt x="25321" y="1621"/>
                </a:lnTo>
                <a:lnTo>
                  <a:pt x="25358" y="1639"/>
                </a:lnTo>
                <a:lnTo>
                  <a:pt x="25582" y="1695"/>
                </a:lnTo>
                <a:lnTo>
                  <a:pt x="25786" y="1751"/>
                </a:lnTo>
                <a:lnTo>
                  <a:pt x="25973" y="1751"/>
                </a:lnTo>
                <a:lnTo>
                  <a:pt x="26122" y="1732"/>
                </a:lnTo>
                <a:lnTo>
                  <a:pt x="26252" y="1676"/>
                </a:lnTo>
                <a:lnTo>
                  <a:pt x="26531" y="1583"/>
                </a:lnTo>
                <a:lnTo>
                  <a:pt x="26755" y="1453"/>
                </a:lnTo>
                <a:lnTo>
                  <a:pt x="26773" y="1527"/>
                </a:lnTo>
                <a:lnTo>
                  <a:pt x="26810" y="1583"/>
                </a:lnTo>
                <a:lnTo>
                  <a:pt x="26866" y="1621"/>
                </a:lnTo>
                <a:lnTo>
                  <a:pt x="26922" y="1658"/>
                </a:lnTo>
                <a:lnTo>
                  <a:pt x="27015" y="1695"/>
                </a:lnTo>
                <a:lnTo>
                  <a:pt x="27108" y="1714"/>
                </a:lnTo>
                <a:lnTo>
                  <a:pt x="27332" y="1732"/>
                </a:lnTo>
                <a:lnTo>
                  <a:pt x="27555" y="1732"/>
                </a:lnTo>
                <a:lnTo>
                  <a:pt x="27779" y="1714"/>
                </a:lnTo>
                <a:lnTo>
                  <a:pt x="27965" y="1676"/>
                </a:lnTo>
                <a:lnTo>
                  <a:pt x="28095" y="1658"/>
                </a:lnTo>
                <a:lnTo>
                  <a:pt x="28319" y="1546"/>
                </a:lnTo>
                <a:lnTo>
                  <a:pt x="28449" y="1490"/>
                </a:lnTo>
                <a:lnTo>
                  <a:pt x="28561" y="1453"/>
                </a:lnTo>
                <a:lnTo>
                  <a:pt x="28598" y="1472"/>
                </a:lnTo>
                <a:lnTo>
                  <a:pt x="28635" y="1509"/>
                </a:lnTo>
                <a:lnTo>
                  <a:pt x="28672" y="1565"/>
                </a:lnTo>
                <a:lnTo>
                  <a:pt x="28710" y="1583"/>
                </a:lnTo>
                <a:lnTo>
                  <a:pt x="28840" y="1602"/>
                </a:lnTo>
                <a:lnTo>
                  <a:pt x="28970" y="1639"/>
                </a:lnTo>
                <a:lnTo>
                  <a:pt x="29101" y="1676"/>
                </a:lnTo>
                <a:lnTo>
                  <a:pt x="29231" y="1695"/>
                </a:lnTo>
                <a:lnTo>
                  <a:pt x="29324" y="1676"/>
                </a:lnTo>
                <a:lnTo>
                  <a:pt x="29417" y="1676"/>
                </a:lnTo>
                <a:lnTo>
                  <a:pt x="29603" y="1639"/>
                </a:lnTo>
                <a:lnTo>
                  <a:pt x="29771" y="1583"/>
                </a:lnTo>
                <a:lnTo>
                  <a:pt x="29957" y="1583"/>
                </a:lnTo>
                <a:lnTo>
                  <a:pt x="30124" y="1658"/>
                </a:lnTo>
                <a:lnTo>
                  <a:pt x="30255" y="1714"/>
                </a:lnTo>
                <a:lnTo>
                  <a:pt x="30385" y="1732"/>
                </a:lnTo>
                <a:lnTo>
                  <a:pt x="30590" y="1751"/>
                </a:lnTo>
                <a:lnTo>
                  <a:pt x="30813" y="1714"/>
                </a:lnTo>
                <a:lnTo>
                  <a:pt x="31018" y="1676"/>
                </a:lnTo>
                <a:lnTo>
                  <a:pt x="31223" y="1621"/>
                </a:lnTo>
                <a:lnTo>
                  <a:pt x="31409" y="1527"/>
                </a:lnTo>
                <a:lnTo>
                  <a:pt x="31595" y="1416"/>
                </a:lnTo>
                <a:lnTo>
                  <a:pt x="31670" y="1379"/>
                </a:lnTo>
                <a:lnTo>
                  <a:pt x="31763" y="1341"/>
                </a:lnTo>
                <a:lnTo>
                  <a:pt x="31930" y="1341"/>
                </a:lnTo>
                <a:lnTo>
                  <a:pt x="31986" y="1379"/>
                </a:lnTo>
                <a:lnTo>
                  <a:pt x="32079" y="1453"/>
                </a:lnTo>
                <a:lnTo>
                  <a:pt x="32172" y="1509"/>
                </a:lnTo>
                <a:lnTo>
                  <a:pt x="32266" y="1565"/>
                </a:lnTo>
                <a:lnTo>
                  <a:pt x="32359" y="1583"/>
                </a:lnTo>
                <a:lnTo>
                  <a:pt x="32433" y="1565"/>
                </a:lnTo>
                <a:lnTo>
                  <a:pt x="32582" y="1527"/>
                </a:lnTo>
                <a:lnTo>
                  <a:pt x="32731" y="1472"/>
                </a:lnTo>
                <a:lnTo>
                  <a:pt x="32805" y="1453"/>
                </a:lnTo>
                <a:lnTo>
                  <a:pt x="32861" y="1453"/>
                </a:lnTo>
                <a:lnTo>
                  <a:pt x="32936" y="1490"/>
                </a:lnTo>
                <a:lnTo>
                  <a:pt x="33010" y="1527"/>
                </a:lnTo>
                <a:lnTo>
                  <a:pt x="33178" y="1621"/>
                </a:lnTo>
                <a:lnTo>
                  <a:pt x="33345" y="1732"/>
                </a:lnTo>
                <a:lnTo>
                  <a:pt x="33439" y="1770"/>
                </a:lnTo>
                <a:lnTo>
                  <a:pt x="33550" y="1807"/>
                </a:lnTo>
                <a:lnTo>
                  <a:pt x="33755" y="1807"/>
                </a:lnTo>
                <a:lnTo>
                  <a:pt x="33848" y="1770"/>
                </a:lnTo>
                <a:lnTo>
                  <a:pt x="33941" y="1732"/>
                </a:lnTo>
                <a:lnTo>
                  <a:pt x="34127" y="1676"/>
                </a:lnTo>
                <a:lnTo>
                  <a:pt x="34220" y="1639"/>
                </a:lnTo>
                <a:lnTo>
                  <a:pt x="34388" y="1639"/>
                </a:lnTo>
                <a:lnTo>
                  <a:pt x="34481" y="1658"/>
                </a:lnTo>
                <a:lnTo>
                  <a:pt x="34649" y="1732"/>
                </a:lnTo>
                <a:lnTo>
                  <a:pt x="34835" y="1807"/>
                </a:lnTo>
                <a:lnTo>
                  <a:pt x="34947" y="1825"/>
                </a:lnTo>
                <a:lnTo>
                  <a:pt x="35040" y="1844"/>
                </a:lnTo>
                <a:lnTo>
                  <a:pt x="35189" y="1825"/>
                </a:lnTo>
                <a:lnTo>
                  <a:pt x="35319" y="1788"/>
                </a:lnTo>
                <a:lnTo>
                  <a:pt x="35431" y="1732"/>
                </a:lnTo>
                <a:lnTo>
                  <a:pt x="35561" y="1676"/>
                </a:lnTo>
                <a:lnTo>
                  <a:pt x="35803" y="1546"/>
                </a:lnTo>
                <a:lnTo>
                  <a:pt x="35915" y="1509"/>
                </a:lnTo>
                <a:lnTo>
                  <a:pt x="36045" y="1490"/>
                </a:lnTo>
                <a:lnTo>
                  <a:pt x="36120" y="1490"/>
                </a:lnTo>
                <a:lnTo>
                  <a:pt x="36231" y="1509"/>
                </a:lnTo>
                <a:lnTo>
                  <a:pt x="36455" y="1583"/>
                </a:lnTo>
                <a:lnTo>
                  <a:pt x="36697" y="1658"/>
                </a:lnTo>
                <a:lnTo>
                  <a:pt x="36808" y="1676"/>
                </a:lnTo>
                <a:lnTo>
                  <a:pt x="36920" y="1695"/>
                </a:lnTo>
                <a:lnTo>
                  <a:pt x="37144" y="1658"/>
                </a:lnTo>
                <a:lnTo>
                  <a:pt x="37367" y="1602"/>
                </a:lnTo>
                <a:lnTo>
                  <a:pt x="37590" y="1583"/>
                </a:lnTo>
                <a:lnTo>
                  <a:pt x="37683" y="1565"/>
                </a:lnTo>
                <a:lnTo>
                  <a:pt x="37758" y="1583"/>
                </a:lnTo>
                <a:lnTo>
                  <a:pt x="37851" y="1621"/>
                </a:lnTo>
                <a:lnTo>
                  <a:pt x="37944" y="1676"/>
                </a:lnTo>
                <a:lnTo>
                  <a:pt x="38093" y="1788"/>
                </a:lnTo>
                <a:lnTo>
                  <a:pt x="38167" y="1844"/>
                </a:lnTo>
                <a:lnTo>
                  <a:pt x="38261" y="1881"/>
                </a:lnTo>
                <a:lnTo>
                  <a:pt x="38354" y="1918"/>
                </a:lnTo>
                <a:lnTo>
                  <a:pt x="38577" y="1918"/>
                </a:lnTo>
                <a:lnTo>
                  <a:pt x="38689" y="1900"/>
                </a:lnTo>
                <a:lnTo>
                  <a:pt x="38875" y="1844"/>
                </a:lnTo>
                <a:lnTo>
                  <a:pt x="39061" y="1770"/>
                </a:lnTo>
                <a:lnTo>
                  <a:pt x="39136" y="1751"/>
                </a:lnTo>
                <a:lnTo>
                  <a:pt x="39322" y="1751"/>
                </a:lnTo>
                <a:lnTo>
                  <a:pt x="39434" y="1788"/>
                </a:lnTo>
                <a:lnTo>
                  <a:pt x="39638" y="1844"/>
                </a:lnTo>
                <a:lnTo>
                  <a:pt x="39862" y="1918"/>
                </a:lnTo>
                <a:lnTo>
                  <a:pt x="39973" y="1956"/>
                </a:lnTo>
                <a:lnTo>
                  <a:pt x="40309" y="1956"/>
                </a:lnTo>
                <a:lnTo>
                  <a:pt x="40513" y="1918"/>
                </a:lnTo>
                <a:lnTo>
                  <a:pt x="40942" y="1807"/>
                </a:lnTo>
                <a:lnTo>
                  <a:pt x="41146" y="1770"/>
                </a:lnTo>
                <a:lnTo>
                  <a:pt x="41351" y="1770"/>
                </a:lnTo>
                <a:lnTo>
                  <a:pt x="41779" y="1751"/>
                </a:lnTo>
                <a:lnTo>
                  <a:pt x="41910" y="1732"/>
                </a:lnTo>
                <a:lnTo>
                  <a:pt x="42021" y="1695"/>
                </a:lnTo>
                <a:lnTo>
                  <a:pt x="42263" y="1583"/>
                </a:lnTo>
                <a:lnTo>
                  <a:pt x="42506" y="1472"/>
                </a:lnTo>
                <a:lnTo>
                  <a:pt x="42617" y="1434"/>
                </a:lnTo>
                <a:lnTo>
                  <a:pt x="42710" y="1416"/>
                </a:lnTo>
                <a:lnTo>
                  <a:pt x="42803" y="1434"/>
                </a:lnTo>
                <a:lnTo>
                  <a:pt x="42878" y="1453"/>
                </a:lnTo>
                <a:lnTo>
                  <a:pt x="43027" y="1546"/>
                </a:lnTo>
                <a:lnTo>
                  <a:pt x="43213" y="1639"/>
                </a:lnTo>
                <a:lnTo>
                  <a:pt x="43306" y="1676"/>
                </a:lnTo>
                <a:lnTo>
                  <a:pt x="43418" y="1714"/>
                </a:lnTo>
                <a:lnTo>
                  <a:pt x="43548" y="1714"/>
                </a:lnTo>
                <a:lnTo>
                  <a:pt x="43660" y="1695"/>
                </a:lnTo>
                <a:lnTo>
                  <a:pt x="43753" y="1658"/>
                </a:lnTo>
                <a:lnTo>
                  <a:pt x="43883" y="1639"/>
                </a:lnTo>
                <a:lnTo>
                  <a:pt x="44032" y="1639"/>
                </a:lnTo>
                <a:lnTo>
                  <a:pt x="44051" y="1621"/>
                </a:lnTo>
                <a:lnTo>
                  <a:pt x="44237" y="1695"/>
                </a:lnTo>
                <a:lnTo>
                  <a:pt x="44367" y="1751"/>
                </a:lnTo>
                <a:lnTo>
                  <a:pt x="44498" y="1825"/>
                </a:lnTo>
                <a:lnTo>
                  <a:pt x="44628" y="1900"/>
                </a:lnTo>
                <a:lnTo>
                  <a:pt x="44777" y="1937"/>
                </a:lnTo>
                <a:lnTo>
                  <a:pt x="44926" y="1956"/>
                </a:lnTo>
                <a:lnTo>
                  <a:pt x="45056" y="1956"/>
                </a:lnTo>
                <a:lnTo>
                  <a:pt x="45187" y="1937"/>
                </a:lnTo>
                <a:lnTo>
                  <a:pt x="45317" y="1900"/>
                </a:lnTo>
                <a:lnTo>
                  <a:pt x="45540" y="1844"/>
                </a:lnTo>
                <a:lnTo>
                  <a:pt x="45671" y="1825"/>
                </a:lnTo>
                <a:lnTo>
                  <a:pt x="45875" y="1825"/>
                </a:lnTo>
                <a:lnTo>
                  <a:pt x="45950" y="1844"/>
                </a:lnTo>
                <a:lnTo>
                  <a:pt x="46099" y="1900"/>
                </a:lnTo>
                <a:lnTo>
                  <a:pt x="46266" y="1956"/>
                </a:lnTo>
                <a:lnTo>
                  <a:pt x="46341" y="1974"/>
                </a:lnTo>
                <a:lnTo>
                  <a:pt x="46434" y="1974"/>
                </a:lnTo>
                <a:lnTo>
                  <a:pt x="46527" y="1956"/>
                </a:lnTo>
                <a:lnTo>
                  <a:pt x="46620" y="1918"/>
                </a:lnTo>
                <a:lnTo>
                  <a:pt x="46769" y="1844"/>
                </a:lnTo>
                <a:lnTo>
                  <a:pt x="46918" y="1732"/>
                </a:lnTo>
                <a:lnTo>
                  <a:pt x="46992" y="1695"/>
                </a:lnTo>
                <a:lnTo>
                  <a:pt x="47067" y="1658"/>
                </a:lnTo>
                <a:lnTo>
                  <a:pt x="47234" y="1621"/>
                </a:lnTo>
                <a:lnTo>
                  <a:pt x="47439" y="1602"/>
                </a:lnTo>
                <a:lnTo>
                  <a:pt x="47663" y="1602"/>
                </a:lnTo>
                <a:lnTo>
                  <a:pt x="47849" y="1621"/>
                </a:lnTo>
                <a:lnTo>
                  <a:pt x="47979" y="1565"/>
                </a:lnTo>
                <a:lnTo>
                  <a:pt x="48072" y="1509"/>
                </a:lnTo>
                <a:lnTo>
                  <a:pt x="48128" y="1509"/>
                </a:lnTo>
                <a:lnTo>
                  <a:pt x="48165" y="1527"/>
                </a:lnTo>
                <a:lnTo>
                  <a:pt x="48203" y="1546"/>
                </a:lnTo>
                <a:lnTo>
                  <a:pt x="48221" y="1583"/>
                </a:lnTo>
                <a:lnTo>
                  <a:pt x="48277" y="1714"/>
                </a:lnTo>
                <a:lnTo>
                  <a:pt x="48389" y="1751"/>
                </a:lnTo>
                <a:lnTo>
                  <a:pt x="48501" y="1807"/>
                </a:lnTo>
                <a:lnTo>
                  <a:pt x="48612" y="1844"/>
                </a:lnTo>
                <a:lnTo>
                  <a:pt x="48743" y="1863"/>
                </a:lnTo>
                <a:lnTo>
                  <a:pt x="48854" y="1844"/>
                </a:lnTo>
                <a:lnTo>
                  <a:pt x="48947" y="1807"/>
                </a:lnTo>
                <a:lnTo>
                  <a:pt x="49115" y="1695"/>
                </a:lnTo>
                <a:lnTo>
                  <a:pt x="49264" y="1621"/>
                </a:lnTo>
                <a:lnTo>
                  <a:pt x="49338" y="1602"/>
                </a:lnTo>
                <a:lnTo>
                  <a:pt x="49431" y="1602"/>
                </a:lnTo>
                <a:lnTo>
                  <a:pt x="49506" y="1621"/>
                </a:lnTo>
                <a:lnTo>
                  <a:pt x="49580" y="1658"/>
                </a:lnTo>
                <a:lnTo>
                  <a:pt x="49729" y="1770"/>
                </a:lnTo>
                <a:lnTo>
                  <a:pt x="49897" y="1881"/>
                </a:lnTo>
                <a:lnTo>
                  <a:pt x="49990" y="1918"/>
                </a:lnTo>
                <a:lnTo>
                  <a:pt x="50083" y="1937"/>
                </a:lnTo>
                <a:lnTo>
                  <a:pt x="50269" y="1956"/>
                </a:lnTo>
                <a:lnTo>
                  <a:pt x="50437" y="1937"/>
                </a:lnTo>
                <a:lnTo>
                  <a:pt x="50623" y="1900"/>
                </a:lnTo>
                <a:lnTo>
                  <a:pt x="50772" y="1918"/>
                </a:lnTo>
                <a:lnTo>
                  <a:pt x="50902" y="1937"/>
                </a:lnTo>
                <a:lnTo>
                  <a:pt x="51014" y="1974"/>
                </a:lnTo>
                <a:lnTo>
                  <a:pt x="51219" y="2030"/>
                </a:lnTo>
                <a:lnTo>
                  <a:pt x="51312" y="2049"/>
                </a:lnTo>
                <a:lnTo>
                  <a:pt x="51424" y="2049"/>
                </a:lnTo>
                <a:lnTo>
                  <a:pt x="51535" y="2030"/>
                </a:lnTo>
                <a:lnTo>
                  <a:pt x="51684" y="1974"/>
                </a:lnTo>
                <a:lnTo>
                  <a:pt x="51759" y="1937"/>
                </a:lnTo>
                <a:lnTo>
                  <a:pt x="51852" y="1863"/>
                </a:lnTo>
                <a:lnTo>
                  <a:pt x="51945" y="1807"/>
                </a:lnTo>
                <a:lnTo>
                  <a:pt x="52019" y="1788"/>
                </a:lnTo>
                <a:lnTo>
                  <a:pt x="52112" y="1770"/>
                </a:lnTo>
                <a:lnTo>
                  <a:pt x="52168" y="1770"/>
                </a:lnTo>
                <a:lnTo>
                  <a:pt x="52224" y="1788"/>
                </a:lnTo>
                <a:lnTo>
                  <a:pt x="52541" y="1788"/>
                </a:lnTo>
                <a:lnTo>
                  <a:pt x="52745" y="1825"/>
                </a:lnTo>
                <a:lnTo>
                  <a:pt x="52969" y="1844"/>
                </a:lnTo>
                <a:lnTo>
                  <a:pt x="53081" y="1825"/>
                </a:lnTo>
                <a:lnTo>
                  <a:pt x="53192" y="1825"/>
                </a:lnTo>
                <a:lnTo>
                  <a:pt x="53285" y="1788"/>
                </a:lnTo>
                <a:lnTo>
                  <a:pt x="53378" y="1751"/>
                </a:lnTo>
                <a:lnTo>
                  <a:pt x="53490" y="1714"/>
                </a:lnTo>
                <a:lnTo>
                  <a:pt x="53676" y="1714"/>
                </a:lnTo>
                <a:lnTo>
                  <a:pt x="53769" y="1751"/>
                </a:lnTo>
                <a:lnTo>
                  <a:pt x="53844" y="1788"/>
                </a:lnTo>
                <a:lnTo>
                  <a:pt x="53956" y="1807"/>
                </a:lnTo>
                <a:lnTo>
                  <a:pt x="54216" y="1863"/>
                </a:lnTo>
                <a:lnTo>
                  <a:pt x="54440" y="1881"/>
                </a:lnTo>
                <a:lnTo>
                  <a:pt x="54682" y="1881"/>
                </a:lnTo>
                <a:lnTo>
                  <a:pt x="54924" y="1863"/>
                </a:lnTo>
                <a:lnTo>
                  <a:pt x="55371" y="1825"/>
                </a:lnTo>
                <a:lnTo>
                  <a:pt x="55817" y="1825"/>
                </a:lnTo>
                <a:lnTo>
                  <a:pt x="56264" y="1788"/>
                </a:lnTo>
                <a:lnTo>
                  <a:pt x="56506" y="1770"/>
                </a:lnTo>
                <a:lnTo>
                  <a:pt x="56730" y="1714"/>
                </a:lnTo>
                <a:lnTo>
                  <a:pt x="57009" y="1639"/>
                </a:lnTo>
                <a:lnTo>
                  <a:pt x="57083" y="1639"/>
                </a:lnTo>
                <a:lnTo>
                  <a:pt x="57139" y="1714"/>
                </a:lnTo>
                <a:lnTo>
                  <a:pt x="57195" y="1751"/>
                </a:lnTo>
                <a:lnTo>
                  <a:pt x="57307" y="1807"/>
                </a:lnTo>
                <a:lnTo>
                  <a:pt x="57512" y="1881"/>
                </a:lnTo>
                <a:lnTo>
                  <a:pt x="57698" y="1918"/>
                </a:lnTo>
                <a:lnTo>
                  <a:pt x="57884" y="1918"/>
                </a:lnTo>
                <a:lnTo>
                  <a:pt x="58107" y="1863"/>
                </a:lnTo>
                <a:lnTo>
                  <a:pt x="58182" y="1807"/>
                </a:lnTo>
                <a:lnTo>
                  <a:pt x="58275" y="1751"/>
                </a:lnTo>
                <a:lnTo>
                  <a:pt x="58461" y="1583"/>
                </a:lnTo>
                <a:lnTo>
                  <a:pt x="58647" y="1434"/>
                </a:lnTo>
                <a:lnTo>
                  <a:pt x="58740" y="1379"/>
                </a:lnTo>
                <a:lnTo>
                  <a:pt x="58815" y="1341"/>
                </a:lnTo>
                <a:lnTo>
                  <a:pt x="59001" y="1341"/>
                </a:lnTo>
                <a:lnTo>
                  <a:pt x="59262" y="1379"/>
                </a:lnTo>
                <a:lnTo>
                  <a:pt x="59522" y="1416"/>
                </a:lnTo>
                <a:lnTo>
                  <a:pt x="59709" y="1453"/>
                </a:lnTo>
                <a:lnTo>
                  <a:pt x="59802" y="1434"/>
                </a:lnTo>
                <a:lnTo>
                  <a:pt x="59895" y="1397"/>
                </a:lnTo>
                <a:lnTo>
                  <a:pt x="60006" y="1360"/>
                </a:lnTo>
                <a:lnTo>
                  <a:pt x="60081" y="1360"/>
                </a:lnTo>
                <a:lnTo>
                  <a:pt x="60342" y="1732"/>
                </a:lnTo>
                <a:lnTo>
                  <a:pt x="60435" y="1807"/>
                </a:lnTo>
                <a:lnTo>
                  <a:pt x="60546" y="1863"/>
                </a:lnTo>
                <a:lnTo>
                  <a:pt x="60658" y="1900"/>
                </a:lnTo>
                <a:lnTo>
                  <a:pt x="60788" y="1937"/>
                </a:lnTo>
                <a:lnTo>
                  <a:pt x="61030" y="1937"/>
                </a:lnTo>
                <a:lnTo>
                  <a:pt x="61161" y="1918"/>
                </a:lnTo>
                <a:lnTo>
                  <a:pt x="61273" y="1881"/>
                </a:lnTo>
                <a:lnTo>
                  <a:pt x="61384" y="1844"/>
                </a:lnTo>
                <a:lnTo>
                  <a:pt x="61477" y="1788"/>
                </a:lnTo>
                <a:lnTo>
                  <a:pt x="61663" y="1676"/>
                </a:lnTo>
                <a:lnTo>
                  <a:pt x="61812" y="1583"/>
                </a:lnTo>
                <a:lnTo>
                  <a:pt x="61906" y="1565"/>
                </a:lnTo>
                <a:lnTo>
                  <a:pt x="62054" y="1565"/>
                </a:lnTo>
                <a:lnTo>
                  <a:pt x="62148" y="1602"/>
                </a:lnTo>
                <a:lnTo>
                  <a:pt x="62334" y="1695"/>
                </a:lnTo>
                <a:lnTo>
                  <a:pt x="62539" y="1788"/>
                </a:lnTo>
                <a:lnTo>
                  <a:pt x="62632" y="1807"/>
                </a:lnTo>
                <a:lnTo>
                  <a:pt x="62743" y="1825"/>
                </a:lnTo>
                <a:lnTo>
                  <a:pt x="62855" y="1825"/>
                </a:lnTo>
                <a:lnTo>
                  <a:pt x="62948" y="1807"/>
                </a:lnTo>
                <a:lnTo>
                  <a:pt x="63172" y="1751"/>
                </a:lnTo>
                <a:lnTo>
                  <a:pt x="63376" y="1714"/>
                </a:lnTo>
                <a:lnTo>
                  <a:pt x="63563" y="1714"/>
                </a:lnTo>
                <a:lnTo>
                  <a:pt x="63656" y="1751"/>
                </a:lnTo>
                <a:lnTo>
                  <a:pt x="63749" y="1770"/>
                </a:lnTo>
                <a:lnTo>
                  <a:pt x="63916" y="1863"/>
                </a:lnTo>
                <a:lnTo>
                  <a:pt x="64102" y="1937"/>
                </a:lnTo>
                <a:lnTo>
                  <a:pt x="64196" y="1956"/>
                </a:lnTo>
                <a:lnTo>
                  <a:pt x="64307" y="1974"/>
                </a:lnTo>
                <a:lnTo>
                  <a:pt x="64419" y="1974"/>
                </a:lnTo>
                <a:lnTo>
                  <a:pt x="64531" y="1956"/>
                </a:lnTo>
                <a:lnTo>
                  <a:pt x="64735" y="1900"/>
                </a:lnTo>
                <a:lnTo>
                  <a:pt x="64922" y="1825"/>
                </a:lnTo>
                <a:lnTo>
                  <a:pt x="65126" y="1788"/>
                </a:lnTo>
                <a:lnTo>
                  <a:pt x="65331" y="1751"/>
                </a:lnTo>
                <a:lnTo>
                  <a:pt x="65347" y="1748"/>
                </a:lnTo>
                <a:lnTo>
                  <a:pt x="65347" y="1748"/>
                </a:lnTo>
                <a:lnTo>
                  <a:pt x="65350" y="1751"/>
                </a:lnTo>
                <a:lnTo>
                  <a:pt x="65424" y="1788"/>
                </a:lnTo>
                <a:lnTo>
                  <a:pt x="65517" y="1825"/>
                </a:lnTo>
                <a:lnTo>
                  <a:pt x="65592" y="1900"/>
                </a:lnTo>
                <a:lnTo>
                  <a:pt x="65685" y="1974"/>
                </a:lnTo>
                <a:lnTo>
                  <a:pt x="65778" y="2012"/>
                </a:lnTo>
                <a:lnTo>
                  <a:pt x="65890" y="2049"/>
                </a:lnTo>
                <a:lnTo>
                  <a:pt x="66020" y="2030"/>
                </a:lnTo>
                <a:lnTo>
                  <a:pt x="66169" y="2012"/>
                </a:lnTo>
                <a:lnTo>
                  <a:pt x="66318" y="1974"/>
                </a:lnTo>
                <a:lnTo>
                  <a:pt x="66597" y="1900"/>
                </a:lnTo>
                <a:lnTo>
                  <a:pt x="66728" y="1863"/>
                </a:lnTo>
                <a:lnTo>
                  <a:pt x="66970" y="1863"/>
                </a:lnTo>
                <a:lnTo>
                  <a:pt x="67137" y="1918"/>
                </a:lnTo>
                <a:lnTo>
                  <a:pt x="67305" y="1974"/>
                </a:lnTo>
                <a:lnTo>
                  <a:pt x="67472" y="2012"/>
                </a:lnTo>
                <a:lnTo>
                  <a:pt x="67714" y="2012"/>
                </a:lnTo>
                <a:lnTo>
                  <a:pt x="67938" y="1974"/>
                </a:lnTo>
                <a:lnTo>
                  <a:pt x="68161" y="1918"/>
                </a:lnTo>
                <a:lnTo>
                  <a:pt x="68385" y="1863"/>
                </a:lnTo>
                <a:lnTo>
                  <a:pt x="68608" y="1825"/>
                </a:lnTo>
                <a:lnTo>
                  <a:pt x="68906" y="1844"/>
                </a:lnTo>
                <a:lnTo>
                  <a:pt x="69111" y="1863"/>
                </a:lnTo>
                <a:lnTo>
                  <a:pt x="69316" y="1881"/>
                </a:lnTo>
                <a:lnTo>
                  <a:pt x="69409" y="1863"/>
                </a:lnTo>
                <a:lnTo>
                  <a:pt x="69539" y="1844"/>
                </a:lnTo>
                <a:lnTo>
                  <a:pt x="69781" y="1751"/>
                </a:lnTo>
                <a:lnTo>
                  <a:pt x="70004" y="1658"/>
                </a:lnTo>
                <a:lnTo>
                  <a:pt x="70116" y="1621"/>
                </a:lnTo>
                <a:lnTo>
                  <a:pt x="70209" y="1621"/>
                </a:lnTo>
                <a:lnTo>
                  <a:pt x="70302" y="1732"/>
                </a:lnTo>
                <a:lnTo>
                  <a:pt x="70358" y="1807"/>
                </a:lnTo>
                <a:lnTo>
                  <a:pt x="70414" y="1844"/>
                </a:lnTo>
                <a:lnTo>
                  <a:pt x="70637" y="1881"/>
                </a:lnTo>
                <a:lnTo>
                  <a:pt x="70861" y="1900"/>
                </a:lnTo>
                <a:lnTo>
                  <a:pt x="70954" y="1900"/>
                </a:lnTo>
                <a:lnTo>
                  <a:pt x="71047" y="1881"/>
                </a:lnTo>
                <a:lnTo>
                  <a:pt x="71233" y="1807"/>
                </a:lnTo>
                <a:lnTo>
                  <a:pt x="71401" y="1751"/>
                </a:lnTo>
                <a:lnTo>
                  <a:pt x="71550" y="1751"/>
                </a:lnTo>
                <a:lnTo>
                  <a:pt x="71643" y="1770"/>
                </a:lnTo>
                <a:lnTo>
                  <a:pt x="71717" y="1807"/>
                </a:lnTo>
                <a:lnTo>
                  <a:pt x="71866" y="1900"/>
                </a:lnTo>
                <a:lnTo>
                  <a:pt x="71922" y="1937"/>
                </a:lnTo>
                <a:lnTo>
                  <a:pt x="72015" y="1974"/>
                </a:lnTo>
                <a:lnTo>
                  <a:pt x="72090" y="1993"/>
                </a:lnTo>
                <a:lnTo>
                  <a:pt x="72201" y="1993"/>
                </a:lnTo>
                <a:lnTo>
                  <a:pt x="72313" y="1956"/>
                </a:lnTo>
                <a:lnTo>
                  <a:pt x="72406" y="1918"/>
                </a:lnTo>
                <a:lnTo>
                  <a:pt x="72481" y="1863"/>
                </a:lnTo>
                <a:lnTo>
                  <a:pt x="72592" y="1825"/>
                </a:lnTo>
                <a:lnTo>
                  <a:pt x="72704" y="1807"/>
                </a:lnTo>
                <a:lnTo>
                  <a:pt x="72741" y="1788"/>
                </a:lnTo>
                <a:lnTo>
                  <a:pt x="72760" y="1788"/>
                </a:lnTo>
                <a:lnTo>
                  <a:pt x="72890" y="1807"/>
                </a:lnTo>
                <a:lnTo>
                  <a:pt x="73095" y="1844"/>
                </a:lnTo>
                <a:lnTo>
                  <a:pt x="73281" y="1900"/>
                </a:lnTo>
                <a:lnTo>
                  <a:pt x="73486" y="1937"/>
                </a:lnTo>
                <a:lnTo>
                  <a:pt x="73598" y="1937"/>
                </a:lnTo>
                <a:lnTo>
                  <a:pt x="73728" y="1918"/>
                </a:lnTo>
                <a:lnTo>
                  <a:pt x="73914" y="1863"/>
                </a:lnTo>
                <a:lnTo>
                  <a:pt x="74100" y="1788"/>
                </a:lnTo>
                <a:lnTo>
                  <a:pt x="74268" y="1714"/>
                </a:lnTo>
                <a:lnTo>
                  <a:pt x="74454" y="1658"/>
                </a:lnTo>
                <a:lnTo>
                  <a:pt x="74622" y="1621"/>
                </a:lnTo>
                <a:lnTo>
                  <a:pt x="74678" y="1621"/>
                </a:lnTo>
                <a:lnTo>
                  <a:pt x="74715" y="1658"/>
                </a:lnTo>
                <a:lnTo>
                  <a:pt x="74864" y="1714"/>
                </a:lnTo>
                <a:lnTo>
                  <a:pt x="75050" y="1788"/>
                </a:lnTo>
                <a:lnTo>
                  <a:pt x="75199" y="1844"/>
                </a:lnTo>
                <a:lnTo>
                  <a:pt x="75366" y="1881"/>
                </a:lnTo>
                <a:lnTo>
                  <a:pt x="75571" y="1863"/>
                </a:lnTo>
                <a:lnTo>
                  <a:pt x="75683" y="1844"/>
                </a:lnTo>
                <a:lnTo>
                  <a:pt x="75795" y="1825"/>
                </a:lnTo>
                <a:lnTo>
                  <a:pt x="76018" y="1732"/>
                </a:lnTo>
                <a:lnTo>
                  <a:pt x="76223" y="1676"/>
                </a:lnTo>
                <a:lnTo>
                  <a:pt x="76316" y="1658"/>
                </a:lnTo>
                <a:lnTo>
                  <a:pt x="76390" y="1676"/>
                </a:lnTo>
                <a:lnTo>
                  <a:pt x="76483" y="1714"/>
                </a:lnTo>
                <a:lnTo>
                  <a:pt x="76558" y="1751"/>
                </a:lnTo>
                <a:lnTo>
                  <a:pt x="76707" y="1881"/>
                </a:lnTo>
                <a:lnTo>
                  <a:pt x="76874" y="1993"/>
                </a:lnTo>
                <a:lnTo>
                  <a:pt x="76986" y="2030"/>
                </a:lnTo>
                <a:lnTo>
                  <a:pt x="77079" y="2067"/>
                </a:lnTo>
                <a:lnTo>
                  <a:pt x="77359" y="2067"/>
                </a:lnTo>
                <a:lnTo>
                  <a:pt x="77601" y="2049"/>
                </a:lnTo>
                <a:lnTo>
                  <a:pt x="78122" y="1918"/>
                </a:lnTo>
                <a:lnTo>
                  <a:pt x="78308" y="1881"/>
                </a:lnTo>
                <a:lnTo>
                  <a:pt x="79127" y="1881"/>
                </a:lnTo>
                <a:lnTo>
                  <a:pt x="79332" y="1863"/>
                </a:lnTo>
                <a:lnTo>
                  <a:pt x="79537" y="1844"/>
                </a:lnTo>
                <a:lnTo>
                  <a:pt x="79742" y="1788"/>
                </a:lnTo>
                <a:lnTo>
                  <a:pt x="79984" y="1714"/>
                </a:lnTo>
                <a:lnTo>
                  <a:pt x="80151" y="1676"/>
                </a:lnTo>
                <a:lnTo>
                  <a:pt x="80319" y="1658"/>
                </a:lnTo>
                <a:lnTo>
                  <a:pt x="80561" y="1676"/>
                </a:lnTo>
                <a:lnTo>
                  <a:pt x="80859" y="1695"/>
                </a:lnTo>
                <a:lnTo>
                  <a:pt x="81157" y="1676"/>
                </a:lnTo>
                <a:lnTo>
                  <a:pt x="81752" y="1639"/>
                </a:lnTo>
                <a:lnTo>
                  <a:pt x="81883" y="1621"/>
                </a:lnTo>
                <a:lnTo>
                  <a:pt x="81994" y="1639"/>
                </a:lnTo>
                <a:lnTo>
                  <a:pt x="82218" y="1676"/>
                </a:lnTo>
                <a:lnTo>
                  <a:pt x="82441" y="1714"/>
                </a:lnTo>
                <a:lnTo>
                  <a:pt x="82721" y="1751"/>
                </a:lnTo>
                <a:lnTo>
                  <a:pt x="82851" y="1770"/>
                </a:lnTo>
                <a:lnTo>
                  <a:pt x="82963" y="1751"/>
                </a:lnTo>
                <a:lnTo>
                  <a:pt x="83205" y="1732"/>
                </a:lnTo>
                <a:lnTo>
                  <a:pt x="83707" y="1621"/>
                </a:lnTo>
                <a:lnTo>
                  <a:pt x="83838" y="1602"/>
                </a:lnTo>
                <a:lnTo>
                  <a:pt x="83931" y="1565"/>
                </a:lnTo>
                <a:lnTo>
                  <a:pt x="84005" y="1546"/>
                </a:lnTo>
                <a:lnTo>
                  <a:pt x="84117" y="1565"/>
                </a:lnTo>
                <a:lnTo>
                  <a:pt x="84210" y="1602"/>
                </a:lnTo>
                <a:lnTo>
                  <a:pt x="84322" y="1695"/>
                </a:lnTo>
                <a:lnTo>
                  <a:pt x="84415" y="1770"/>
                </a:lnTo>
                <a:lnTo>
                  <a:pt x="84526" y="1825"/>
                </a:lnTo>
                <a:lnTo>
                  <a:pt x="84675" y="1881"/>
                </a:lnTo>
                <a:lnTo>
                  <a:pt x="84843" y="1900"/>
                </a:lnTo>
                <a:lnTo>
                  <a:pt x="84973" y="1881"/>
                </a:lnTo>
                <a:lnTo>
                  <a:pt x="85122" y="1863"/>
                </a:lnTo>
                <a:lnTo>
                  <a:pt x="85420" y="1788"/>
                </a:lnTo>
                <a:lnTo>
                  <a:pt x="85718" y="1714"/>
                </a:lnTo>
                <a:lnTo>
                  <a:pt x="85774" y="1695"/>
                </a:lnTo>
                <a:lnTo>
                  <a:pt x="85848" y="1658"/>
                </a:lnTo>
                <a:lnTo>
                  <a:pt x="85923" y="1621"/>
                </a:lnTo>
                <a:lnTo>
                  <a:pt x="85997" y="1602"/>
                </a:lnTo>
                <a:lnTo>
                  <a:pt x="86053" y="1639"/>
                </a:lnTo>
                <a:lnTo>
                  <a:pt x="86090" y="1695"/>
                </a:lnTo>
                <a:lnTo>
                  <a:pt x="86146" y="1751"/>
                </a:lnTo>
                <a:lnTo>
                  <a:pt x="86221" y="1788"/>
                </a:lnTo>
                <a:lnTo>
                  <a:pt x="86463" y="1844"/>
                </a:lnTo>
                <a:lnTo>
                  <a:pt x="86705" y="1881"/>
                </a:lnTo>
                <a:lnTo>
                  <a:pt x="86947" y="1900"/>
                </a:lnTo>
                <a:lnTo>
                  <a:pt x="87207" y="1881"/>
                </a:lnTo>
                <a:lnTo>
                  <a:pt x="87338" y="1844"/>
                </a:lnTo>
                <a:lnTo>
                  <a:pt x="87450" y="1807"/>
                </a:lnTo>
                <a:lnTo>
                  <a:pt x="87580" y="1770"/>
                </a:lnTo>
                <a:lnTo>
                  <a:pt x="87692" y="1751"/>
                </a:lnTo>
                <a:lnTo>
                  <a:pt x="87896" y="1751"/>
                </a:lnTo>
                <a:lnTo>
                  <a:pt x="88083" y="1807"/>
                </a:lnTo>
                <a:lnTo>
                  <a:pt x="88492" y="1918"/>
                </a:lnTo>
                <a:lnTo>
                  <a:pt x="88697" y="1956"/>
                </a:lnTo>
                <a:lnTo>
                  <a:pt x="88920" y="1956"/>
                </a:lnTo>
                <a:lnTo>
                  <a:pt x="89181" y="1900"/>
                </a:lnTo>
                <a:lnTo>
                  <a:pt x="89423" y="1825"/>
                </a:lnTo>
                <a:lnTo>
                  <a:pt x="89665" y="1751"/>
                </a:lnTo>
                <a:lnTo>
                  <a:pt x="89795" y="1732"/>
                </a:lnTo>
                <a:lnTo>
                  <a:pt x="89907" y="1714"/>
                </a:lnTo>
                <a:lnTo>
                  <a:pt x="90224" y="1714"/>
                </a:lnTo>
                <a:lnTo>
                  <a:pt x="90503" y="1732"/>
                </a:lnTo>
                <a:lnTo>
                  <a:pt x="90801" y="1714"/>
                </a:lnTo>
                <a:lnTo>
                  <a:pt x="90950" y="1695"/>
                </a:lnTo>
                <a:lnTo>
                  <a:pt x="91117" y="1658"/>
                </a:lnTo>
                <a:lnTo>
                  <a:pt x="91061" y="1732"/>
                </a:lnTo>
                <a:lnTo>
                  <a:pt x="91043" y="1807"/>
                </a:lnTo>
                <a:lnTo>
                  <a:pt x="91043" y="1900"/>
                </a:lnTo>
                <a:lnTo>
                  <a:pt x="91043" y="1974"/>
                </a:lnTo>
                <a:lnTo>
                  <a:pt x="91080" y="2123"/>
                </a:lnTo>
                <a:lnTo>
                  <a:pt x="91136" y="2254"/>
                </a:lnTo>
                <a:lnTo>
                  <a:pt x="91266" y="2477"/>
                </a:lnTo>
                <a:lnTo>
                  <a:pt x="91303" y="2551"/>
                </a:lnTo>
                <a:lnTo>
                  <a:pt x="91303" y="2589"/>
                </a:lnTo>
                <a:lnTo>
                  <a:pt x="91285" y="2607"/>
                </a:lnTo>
                <a:lnTo>
                  <a:pt x="91192" y="2775"/>
                </a:lnTo>
                <a:lnTo>
                  <a:pt x="91117" y="2961"/>
                </a:lnTo>
                <a:lnTo>
                  <a:pt x="91061" y="3147"/>
                </a:lnTo>
                <a:lnTo>
                  <a:pt x="91043" y="3315"/>
                </a:lnTo>
                <a:lnTo>
                  <a:pt x="91061" y="3482"/>
                </a:lnTo>
                <a:lnTo>
                  <a:pt x="91099" y="3631"/>
                </a:lnTo>
                <a:lnTo>
                  <a:pt x="91154" y="3780"/>
                </a:lnTo>
                <a:lnTo>
                  <a:pt x="91248" y="3911"/>
                </a:lnTo>
                <a:lnTo>
                  <a:pt x="91378" y="4022"/>
                </a:lnTo>
                <a:lnTo>
                  <a:pt x="91545" y="4115"/>
                </a:lnTo>
                <a:lnTo>
                  <a:pt x="91434" y="4246"/>
                </a:lnTo>
                <a:lnTo>
                  <a:pt x="91341" y="4395"/>
                </a:lnTo>
                <a:lnTo>
                  <a:pt x="91285" y="4544"/>
                </a:lnTo>
                <a:lnTo>
                  <a:pt x="91266" y="4711"/>
                </a:lnTo>
                <a:lnTo>
                  <a:pt x="91266" y="4860"/>
                </a:lnTo>
                <a:lnTo>
                  <a:pt x="91322" y="5028"/>
                </a:lnTo>
                <a:lnTo>
                  <a:pt x="91397" y="5158"/>
                </a:lnTo>
                <a:lnTo>
                  <a:pt x="91527" y="5288"/>
                </a:lnTo>
                <a:lnTo>
                  <a:pt x="91434" y="5363"/>
                </a:lnTo>
                <a:lnTo>
                  <a:pt x="91341" y="5456"/>
                </a:lnTo>
                <a:lnTo>
                  <a:pt x="91266" y="5549"/>
                </a:lnTo>
                <a:lnTo>
                  <a:pt x="91192" y="5661"/>
                </a:lnTo>
                <a:lnTo>
                  <a:pt x="91117" y="5772"/>
                </a:lnTo>
                <a:lnTo>
                  <a:pt x="91061" y="5903"/>
                </a:lnTo>
                <a:lnTo>
                  <a:pt x="91024" y="6014"/>
                </a:lnTo>
                <a:lnTo>
                  <a:pt x="91006" y="6145"/>
                </a:lnTo>
                <a:lnTo>
                  <a:pt x="90987" y="6256"/>
                </a:lnTo>
                <a:lnTo>
                  <a:pt x="90987" y="6387"/>
                </a:lnTo>
                <a:lnTo>
                  <a:pt x="91006" y="6499"/>
                </a:lnTo>
                <a:lnTo>
                  <a:pt x="91043" y="6610"/>
                </a:lnTo>
                <a:lnTo>
                  <a:pt x="91099" y="6722"/>
                </a:lnTo>
                <a:lnTo>
                  <a:pt x="91173" y="6815"/>
                </a:lnTo>
                <a:lnTo>
                  <a:pt x="91266" y="6908"/>
                </a:lnTo>
                <a:lnTo>
                  <a:pt x="91397" y="6983"/>
                </a:lnTo>
                <a:lnTo>
                  <a:pt x="91322" y="7076"/>
                </a:lnTo>
                <a:lnTo>
                  <a:pt x="91248" y="7169"/>
                </a:lnTo>
                <a:lnTo>
                  <a:pt x="91192" y="7262"/>
                </a:lnTo>
                <a:lnTo>
                  <a:pt x="91154" y="7374"/>
                </a:lnTo>
                <a:lnTo>
                  <a:pt x="91117" y="7485"/>
                </a:lnTo>
                <a:lnTo>
                  <a:pt x="91099" y="7597"/>
                </a:lnTo>
                <a:lnTo>
                  <a:pt x="91080" y="7709"/>
                </a:lnTo>
                <a:lnTo>
                  <a:pt x="91080" y="7820"/>
                </a:lnTo>
                <a:lnTo>
                  <a:pt x="91099" y="7932"/>
                </a:lnTo>
                <a:lnTo>
                  <a:pt x="91117" y="8044"/>
                </a:lnTo>
                <a:lnTo>
                  <a:pt x="91154" y="8156"/>
                </a:lnTo>
                <a:lnTo>
                  <a:pt x="91210" y="8249"/>
                </a:lnTo>
                <a:lnTo>
                  <a:pt x="91266" y="8342"/>
                </a:lnTo>
                <a:lnTo>
                  <a:pt x="91359" y="8416"/>
                </a:lnTo>
                <a:lnTo>
                  <a:pt x="91452" y="8491"/>
                </a:lnTo>
                <a:lnTo>
                  <a:pt x="91564" y="8565"/>
                </a:lnTo>
                <a:lnTo>
                  <a:pt x="91378" y="8695"/>
                </a:lnTo>
                <a:lnTo>
                  <a:pt x="91229" y="8863"/>
                </a:lnTo>
                <a:lnTo>
                  <a:pt x="91154" y="8956"/>
                </a:lnTo>
                <a:lnTo>
                  <a:pt x="91099" y="9049"/>
                </a:lnTo>
                <a:lnTo>
                  <a:pt x="91061" y="9142"/>
                </a:lnTo>
                <a:lnTo>
                  <a:pt x="91043" y="9254"/>
                </a:lnTo>
                <a:lnTo>
                  <a:pt x="91024" y="9366"/>
                </a:lnTo>
                <a:lnTo>
                  <a:pt x="91024" y="9459"/>
                </a:lnTo>
                <a:lnTo>
                  <a:pt x="91024" y="9570"/>
                </a:lnTo>
                <a:lnTo>
                  <a:pt x="91061" y="9664"/>
                </a:lnTo>
                <a:lnTo>
                  <a:pt x="91080" y="9719"/>
                </a:lnTo>
                <a:lnTo>
                  <a:pt x="91117" y="9775"/>
                </a:lnTo>
                <a:lnTo>
                  <a:pt x="91248" y="9906"/>
                </a:lnTo>
                <a:lnTo>
                  <a:pt x="91341" y="10017"/>
                </a:lnTo>
                <a:lnTo>
                  <a:pt x="91359" y="10073"/>
                </a:lnTo>
                <a:lnTo>
                  <a:pt x="91359" y="10092"/>
                </a:lnTo>
                <a:lnTo>
                  <a:pt x="91229" y="10259"/>
                </a:lnTo>
                <a:lnTo>
                  <a:pt x="91080" y="10483"/>
                </a:lnTo>
                <a:lnTo>
                  <a:pt x="90950" y="10706"/>
                </a:lnTo>
                <a:lnTo>
                  <a:pt x="90894" y="10837"/>
                </a:lnTo>
                <a:lnTo>
                  <a:pt x="90875" y="10948"/>
                </a:lnTo>
                <a:lnTo>
                  <a:pt x="90875" y="11060"/>
                </a:lnTo>
                <a:lnTo>
                  <a:pt x="90912" y="11172"/>
                </a:lnTo>
                <a:lnTo>
                  <a:pt x="90968" y="11283"/>
                </a:lnTo>
                <a:lnTo>
                  <a:pt x="91024" y="11376"/>
                </a:lnTo>
                <a:lnTo>
                  <a:pt x="91154" y="11563"/>
                </a:lnTo>
                <a:lnTo>
                  <a:pt x="91192" y="11656"/>
                </a:lnTo>
                <a:lnTo>
                  <a:pt x="91210" y="11730"/>
                </a:lnTo>
                <a:lnTo>
                  <a:pt x="91192" y="11805"/>
                </a:lnTo>
                <a:lnTo>
                  <a:pt x="91154" y="11879"/>
                </a:lnTo>
                <a:lnTo>
                  <a:pt x="91006" y="12065"/>
                </a:lnTo>
                <a:lnTo>
                  <a:pt x="90857" y="12270"/>
                </a:lnTo>
                <a:lnTo>
                  <a:pt x="90782" y="12363"/>
                </a:lnTo>
                <a:lnTo>
                  <a:pt x="90745" y="12438"/>
                </a:lnTo>
                <a:lnTo>
                  <a:pt x="90726" y="12587"/>
                </a:lnTo>
                <a:lnTo>
                  <a:pt x="90708" y="12717"/>
                </a:lnTo>
                <a:lnTo>
                  <a:pt x="90708" y="12829"/>
                </a:lnTo>
                <a:lnTo>
                  <a:pt x="90726" y="12940"/>
                </a:lnTo>
                <a:lnTo>
                  <a:pt x="90745" y="13052"/>
                </a:lnTo>
                <a:lnTo>
                  <a:pt x="90782" y="13145"/>
                </a:lnTo>
                <a:lnTo>
                  <a:pt x="90894" y="13387"/>
                </a:lnTo>
                <a:lnTo>
                  <a:pt x="90987" y="13499"/>
                </a:lnTo>
                <a:lnTo>
                  <a:pt x="91117" y="13573"/>
                </a:lnTo>
                <a:lnTo>
                  <a:pt x="90968" y="13797"/>
                </a:lnTo>
                <a:lnTo>
                  <a:pt x="90931" y="13908"/>
                </a:lnTo>
                <a:lnTo>
                  <a:pt x="90894" y="14020"/>
                </a:lnTo>
                <a:lnTo>
                  <a:pt x="90838" y="14132"/>
                </a:lnTo>
                <a:lnTo>
                  <a:pt x="90801" y="14262"/>
                </a:lnTo>
                <a:lnTo>
                  <a:pt x="90801" y="14393"/>
                </a:lnTo>
                <a:lnTo>
                  <a:pt x="90819" y="14542"/>
                </a:lnTo>
                <a:lnTo>
                  <a:pt x="90838" y="14672"/>
                </a:lnTo>
                <a:lnTo>
                  <a:pt x="90894" y="14802"/>
                </a:lnTo>
                <a:lnTo>
                  <a:pt x="90968" y="14914"/>
                </a:lnTo>
                <a:lnTo>
                  <a:pt x="91043" y="15026"/>
                </a:lnTo>
                <a:lnTo>
                  <a:pt x="91136" y="15119"/>
                </a:lnTo>
                <a:lnTo>
                  <a:pt x="91266" y="15193"/>
                </a:lnTo>
                <a:lnTo>
                  <a:pt x="91136" y="15361"/>
                </a:lnTo>
                <a:lnTo>
                  <a:pt x="91043" y="15547"/>
                </a:lnTo>
                <a:lnTo>
                  <a:pt x="90987" y="15752"/>
                </a:lnTo>
                <a:lnTo>
                  <a:pt x="90968" y="15975"/>
                </a:lnTo>
                <a:lnTo>
                  <a:pt x="90968" y="16068"/>
                </a:lnTo>
                <a:lnTo>
                  <a:pt x="90987" y="16161"/>
                </a:lnTo>
                <a:lnTo>
                  <a:pt x="91024" y="16273"/>
                </a:lnTo>
                <a:lnTo>
                  <a:pt x="91061" y="16366"/>
                </a:lnTo>
                <a:lnTo>
                  <a:pt x="91117" y="16441"/>
                </a:lnTo>
                <a:lnTo>
                  <a:pt x="91192" y="16515"/>
                </a:lnTo>
                <a:lnTo>
                  <a:pt x="91266" y="16589"/>
                </a:lnTo>
                <a:lnTo>
                  <a:pt x="91378" y="16645"/>
                </a:lnTo>
                <a:lnTo>
                  <a:pt x="91229" y="16794"/>
                </a:lnTo>
                <a:lnTo>
                  <a:pt x="91099" y="16962"/>
                </a:lnTo>
                <a:lnTo>
                  <a:pt x="91006" y="17148"/>
                </a:lnTo>
                <a:lnTo>
                  <a:pt x="90950" y="17353"/>
                </a:lnTo>
                <a:lnTo>
                  <a:pt x="90931" y="17446"/>
                </a:lnTo>
                <a:lnTo>
                  <a:pt x="90931" y="17558"/>
                </a:lnTo>
                <a:lnTo>
                  <a:pt x="90950" y="17651"/>
                </a:lnTo>
                <a:lnTo>
                  <a:pt x="90968" y="17744"/>
                </a:lnTo>
                <a:lnTo>
                  <a:pt x="91024" y="17837"/>
                </a:lnTo>
                <a:lnTo>
                  <a:pt x="91080" y="17930"/>
                </a:lnTo>
                <a:lnTo>
                  <a:pt x="91154" y="18004"/>
                </a:lnTo>
                <a:lnTo>
                  <a:pt x="91229" y="18079"/>
                </a:lnTo>
                <a:lnTo>
                  <a:pt x="91117" y="18172"/>
                </a:lnTo>
                <a:lnTo>
                  <a:pt x="91024" y="18284"/>
                </a:lnTo>
                <a:lnTo>
                  <a:pt x="90912" y="18395"/>
                </a:lnTo>
                <a:lnTo>
                  <a:pt x="90838" y="18526"/>
                </a:lnTo>
                <a:lnTo>
                  <a:pt x="90782" y="18656"/>
                </a:lnTo>
                <a:lnTo>
                  <a:pt x="90726" y="18805"/>
                </a:lnTo>
                <a:lnTo>
                  <a:pt x="90708" y="18954"/>
                </a:lnTo>
                <a:lnTo>
                  <a:pt x="90708" y="19103"/>
                </a:lnTo>
                <a:lnTo>
                  <a:pt x="90745" y="19215"/>
                </a:lnTo>
                <a:lnTo>
                  <a:pt x="90819" y="19382"/>
                </a:lnTo>
                <a:lnTo>
                  <a:pt x="90931" y="19643"/>
                </a:lnTo>
                <a:lnTo>
                  <a:pt x="90912" y="19699"/>
                </a:lnTo>
                <a:lnTo>
                  <a:pt x="90875" y="19755"/>
                </a:lnTo>
                <a:lnTo>
                  <a:pt x="90801" y="19848"/>
                </a:lnTo>
                <a:lnTo>
                  <a:pt x="90726" y="19959"/>
                </a:lnTo>
                <a:lnTo>
                  <a:pt x="90689" y="20034"/>
                </a:lnTo>
                <a:lnTo>
                  <a:pt x="90670" y="20090"/>
                </a:lnTo>
                <a:lnTo>
                  <a:pt x="90670" y="20239"/>
                </a:lnTo>
                <a:lnTo>
                  <a:pt x="90689" y="20369"/>
                </a:lnTo>
                <a:lnTo>
                  <a:pt x="90745" y="20481"/>
                </a:lnTo>
                <a:lnTo>
                  <a:pt x="90801" y="20592"/>
                </a:lnTo>
                <a:lnTo>
                  <a:pt x="90950" y="20779"/>
                </a:lnTo>
                <a:lnTo>
                  <a:pt x="91006" y="20872"/>
                </a:lnTo>
                <a:lnTo>
                  <a:pt x="91024" y="20965"/>
                </a:lnTo>
                <a:lnTo>
                  <a:pt x="91024" y="21076"/>
                </a:lnTo>
                <a:lnTo>
                  <a:pt x="91006" y="21207"/>
                </a:lnTo>
                <a:lnTo>
                  <a:pt x="90950" y="21449"/>
                </a:lnTo>
                <a:lnTo>
                  <a:pt x="90931" y="21561"/>
                </a:lnTo>
                <a:lnTo>
                  <a:pt x="90950" y="21616"/>
                </a:lnTo>
                <a:lnTo>
                  <a:pt x="90968" y="21654"/>
                </a:lnTo>
                <a:lnTo>
                  <a:pt x="91006" y="21709"/>
                </a:lnTo>
                <a:lnTo>
                  <a:pt x="91043" y="21747"/>
                </a:lnTo>
                <a:lnTo>
                  <a:pt x="91117" y="21784"/>
                </a:lnTo>
                <a:lnTo>
                  <a:pt x="91210" y="21821"/>
                </a:lnTo>
                <a:lnTo>
                  <a:pt x="91099" y="21914"/>
                </a:lnTo>
                <a:lnTo>
                  <a:pt x="91024" y="22026"/>
                </a:lnTo>
                <a:lnTo>
                  <a:pt x="90931" y="22138"/>
                </a:lnTo>
                <a:lnTo>
                  <a:pt x="90875" y="22249"/>
                </a:lnTo>
                <a:lnTo>
                  <a:pt x="90801" y="22380"/>
                </a:lnTo>
                <a:lnTo>
                  <a:pt x="90764" y="22510"/>
                </a:lnTo>
                <a:lnTo>
                  <a:pt x="90726" y="22640"/>
                </a:lnTo>
                <a:lnTo>
                  <a:pt x="90708" y="22789"/>
                </a:lnTo>
                <a:lnTo>
                  <a:pt x="90708" y="22938"/>
                </a:lnTo>
                <a:lnTo>
                  <a:pt x="90726" y="23087"/>
                </a:lnTo>
                <a:lnTo>
                  <a:pt x="90782" y="23218"/>
                </a:lnTo>
                <a:lnTo>
                  <a:pt x="90838" y="23366"/>
                </a:lnTo>
                <a:lnTo>
                  <a:pt x="90931" y="23609"/>
                </a:lnTo>
                <a:lnTo>
                  <a:pt x="90968" y="23720"/>
                </a:lnTo>
                <a:lnTo>
                  <a:pt x="90968" y="23832"/>
                </a:lnTo>
                <a:lnTo>
                  <a:pt x="90931" y="23999"/>
                </a:lnTo>
                <a:lnTo>
                  <a:pt x="90838" y="24223"/>
                </a:lnTo>
                <a:lnTo>
                  <a:pt x="90745" y="24502"/>
                </a:lnTo>
                <a:lnTo>
                  <a:pt x="90652" y="24781"/>
                </a:lnTo>
                <a:lnTo>
                  <a:pt x="90615" y="24930"/>
                </a:lnTo>
                <a:lnTo>
                  <a:pt x="90596" y="25061"/>
                </a:lnTo>
                <a:lnTo>
                  <a:pt x="90596" y="25191"/>
                </a:lnTo>
                <a:lnTo>
                  <a:pt x="90615" y="25303"/>
                </a:lnTo>
                <a:lnTo>
                  <a:pt x="90652" y="25414"/>
                </a:lnTo>
                <a:lnTo>
                  <a:pt x="90726" y="25508"/>
                </a:lnTo>
                <a:lnTo>
                  <a:pt x="90838" y="25582"/>
                </a:lnTo>
                <a:lnTo>
                  <a:pt x="90968" y="25619"/>
                </a:lnTo>
                <a:lnTo>
                  <a:pt x="90894" y="25731"/>
                </a:lnTo>
                <a:lnTo>
                  <a:pt x="90838" y="25861"/>
                </a:lnTo>
                <a:lnTo>
                  <a:pt x="90801" y="25973"/>
                </a:lnTo>
                <a:lnTo>
                  <a:pt x="90764" y="26103"/>
                </a:lnTo>
                <a:lnTo>
                  <a:pt x="90745" y="26234"/>
                </a:lnTo>
                <a:lnTo>
                  <a:pt x="90745" y="26364"/>
                </a:lnTo>
                <a:lnTo>
                  <a:pt x="90764" y="26476"/>
                </a:lnTo>
                <a:lnTo>
                  <a:pt x="90782" y="26606"/>
                </a:lnTo>
                <a:lnTo>
                  <a:pt x="90819" y="26718"/>
                </a:lnTo>
                <a:lnTo>
                  <a:pt x="90875" y="26848"/>
                </a:lnTo>
                <a:lnTo>
                  <a:pt x="90950" y="26941"/>
                </a:lnTo>
                <a:lnTo>
                  <a:pt x="91024" y="27053"/>
                </a:lnTo>
                <a:lnTo>
                  <a:pt x="91099" y="27146"/>
                </a:lnTo>
                <a:lnTo>
                  <a:pt x="91210" y="27220"/>
                </a:lnTo>
                <a:lnTo>
                  <a:pt x="91322" y="27295"/>
                </a:lnTo>
                <a:lnTo>
                  <a:pt x="91434" y="27369"/>
                </a:lnTo>
                <a:lnTo>
                  <a:pt x="91359" y="27444"/>
                </a:lnTo>
                <a:lnTo>
                  <a:pt x="91303" y="27518"/>
                </a:lnTo>
                <a:lnTo>
                  <a:pt x="91248" y="27611"/>
                </a:lnTo>
                <a:lnTo>
                  <a:pt x="91210" y="27704"/>
                </a:lnTo>
                <a:lnTo>
                  <a:pt x="91154" y="27891"/>
                </a:lnTo>
                <a:lnTo>
                  <a:pt x="91136" y="28095"/>
                </a:lnTo>
                <a:lnTo>
                  <a:pt x="91173" y="28282"/>
                </a:lnTo>
                <a:lnTo>
                  <a:pt x="91248" y="28468"/>
                </a:lnTo>
                <a:lnTo>
                  <a:pt x="91303" y="28542"/>
                </a:lnTo>
                <a:lnTo>
                  <a:pt x="91359" y="28635"/>
                </a:lnTo>
                <a:lnTo>
                  <a:pt x="91434" y="28710"/>
                </a:lnTo>
                <a:lnTo>
                  <a:pt x="91527" y="28766"/>
                </a:lnTo>
                <a:lnTo>
                  <a:pt x="91359" y="28933"/>
                </a:lnTo>
                <a:lnTo>
                  <a:pt x="91210" y="29138"/>
                </a:lnTo>
                <a:lnTo>
                  <a:pt x="91080" y="29361"/>
                </a:lnTo>
                <a:lnTo>
                  <a:pt x="90968" y="29604"/>
                </a:lnTo>
                <a:lnTo>
                  <a:pt x="90894" y="29846"/>
                </a:lnTo>
                <a:lnTo>
                  <a:pt x="90838" y="30106"/>
                </a:lnTo>
                <a:lnTo>
                  <a:pt x="90819" y="30348"/>
                </a:lnTo>
                <a:lnTo>
                  <a:pt x="90838" y="30590"/>
                </a:lnTo>
                <a:lnTo>
                  <a:pt x="90875" y="30702"/>
                </a:lnTo>
                <a:lnTo>
                  <a:pt x="90931" y="30814"/>
                </a:lnTo>
                <a:lnTo>
                  <a:pt x="90987" y="30925"/>
                </a:lnTo>
                <a:lnTo>
                  <a:pt x="91061" y="31018"/>
                </a:lnTo>
                <a:lnTo>
                  <a:pt x="91192" y="31205"/>
                </a:lnTo>
                <a:lnTo>
                  <a:pt x="91248" y="31279"/>
                </a:lnTo>
                <a:lnTo>
                  <a:pt x="91303" y="31372"/>
                </a:lnTo>
                <a:lnTo>
                  <a:pt x="91322" y="31521"/>
                </a:lnTo>
                <a:lnTo>
                  <a:pt x="91341" y="31652"/>
                </a:lnTo>
                <a:lnTo>
                  <a:pt x="91378" y="31894"/>
                </a:lnTo>
                <a:lnTo>
                  <a:pt x="91415" y="32005"/>
                </a:lnTo>
                <a:lnTo>
                  <a:pt x="91471" y="32117"/>
                </a:lnTo>
                <a:lnTo>
                  <a:pt x="91583" y="32210"/>
                </a:lnTo>
                <a:lnTo>
                  <a:pt x="91750" y="32285"/>
                </a:lnTo>
                <a:lnTo>
                  <a:pt x="91639" y="32396"/>
                </a:lnTo>
                <a:lnTo>
                  <a:pt x="91545" y="32527"/>
                </a:lnTo>
                <a:lnTo>
                  <a:pt x="91452" y="32657"/>
                </a:lnTo>
                <a:lnTo>
                  <a:pt x="91378" y="32787"/>
                </a:lnTo>
                <a:lnTo>
                  <a:pt x="91341" y="32936"/>
                </a:lnTo>
                <a:lnTo>
                  <a:pt x="91285" y="33085"/>
                </a:lnTo>
                <a:lnTo>
                  <a:pt x="91266" y="33253"/>
                </a:lnTo>
                <a:lnTo>
                  <a:pt x="91266" y="33402"/>
                </a:lnTo>
                <a:lnTo>
                  <a:pt x="91303" y="33532"/>
                </a:lnTo>
                <a:lnTo>
                  <a:pt x="91359" y="33681"/>
                </a:lnTo>
                <a:lnTo>
                  <a:pt x="91397" y="33830"/>
                </a:lnTo>
                <a:lnTo>
                  <a:pt x="91415" y="33886"/>
                </a:lnTo>
                <a:lnTo>
                  <a:pt x="91415" y="33942"/>
                </a:lnTo>
                <a:lnTo>
                  <a:pt x="91397" y="34072"/>
                </a:lnTo>
                <a:lnTo>
                  <a:pt x="91341" y="34165"/>
                </a:lnTo>
                <a:lnTo>
                  <a:pt x="91173" y="34407"/>
                </a:lnTo>
                <a:lnTo>
                  <a:pt x="91099" y="34537"/>
                </a:lnTo>
                <a:lnTo>
                  <a:pt x="91043" y="34686"/>
                </a:lnTo>
                <a:lnTo>
                  <a:pt x="91006" y="34835"/>
                </a:lnTo>
                <a:lnTo>
                  <a:pt x="90968" y="34984"/>
                </a:lnTo>
                <a:lnTo>
                  <a:pt x="90950" y="35133"/>
                </a:lnTo>
                <a:lnTo>
                  <a:pt x="90950" y="35301"/>
                </a:lnTo>
                <a:lnTo>
                  <a:pt x="90987" y="35450"/>
                </a:lnTo>
                <a:lnTo>
                  <a:pt x="91024" y="35580"/>
                </a:lnTo>
                <a:lnTo>
                  <a:pt x="91099" y="35692"/>
                </a:lnTo>
                <a:lnTo>
                  <a:pt x="91210" y="35841"/>
                </a:lnTo>
                <a:lnTo>
                  <a:pt x="91303" y="35990"/>
                </a:lnTo>
                <a:lnTo>
                  <a:pt x="91322" y="36045"/>
                </a:lnTo>
                <a:lnTo>
                  <a:pt x="91303" y="36083"/>
                </a:lnTo>
                <a:lnTo>
                  <a:pt x="91248" y="36176"/>
                </a:lnTo>
                <a:lnTo>
                  <a:pt x="91192" y="36250"/>
                </a:lnTo>
                <a:lnTo>
                  <a:pt x="91136" y="36585"/>
                </a:lnTo>
                <a:lnTo>
                  <a:pt x="91117" y="36753"/>
                </a:lnTo>
                <a:lnTo>
                  <a:pt x="91099" y="36902"/>
                </a:lnTo>
                <a:lnTo>
                  <a:pt x="91117" y="37051"/>
                </a:lnTo>
                <a:lnTo>
                  <a:pt x="91173" y="37200"/>
                </a:lnTo>
                <a:lnTo>
                  <a:pt x="91229" y="37274"/>
                </a:lnTo>
                <a:lnTo>
                  <a:pt x="91285" y="37330"/>
                </a:lnTo>
                <a:lnTo>
                  <a:pt x="91359" y="37404"/>
                </a:lnTo>
                <a:lnTo>
                  <a:pt x="91434" y="37460"/>
                </a:lnTo>
                <a:lnTo>
                  <a:pt x="91303" y="37572"/>
                </a:lnTo>
                <a:lnTo>
                  <a:pt x="91192" y="37702"/>
                </a:lnTo>
                <a:lnTo>
                  <a:pt x="91080" y="37833"/>
                </a:lnTo>
                <a:lnTo>
                  <a:pt x="90987" y="37982"/>
                </a:lnTo>
                <a:lnTo>
                  <a:pt x="90912" y="38131"/>
                </a:lnTo>
                <a:lnTo>
                  <a:pt x="90875" y="38298"/>
                </a:lnTo>
                <a:lnTo>
                  <a:pt x="90838" y="38466"/>
                </a:lnTo>
                <a:lnTo>
                  <a:pt x="90857" y="38633"/>
                </a:lnTo>
                <a:lnTo>
                  <a:pt x="90875" y="38726"/>
                </a:lnTo>
                <a:lnTo>
                  <a:pt x="90912" y="38819"/>
                </a:lnTo>
                <a:lnTo>
                  <a:pt x="91024" y="39006"/>
                </a:lnTo>
                <a:lnTo>
                  <a:pt x="91136" y="39155"/>
                </a:lnTo>
                <a:lnTo>
                  <a:pt x="91173" y="39229"/>
                </a:lnTo>
                <a:lnTo>
                  <a:pt x="91192" y="39285"/>
                </a:lnTo>
                <a:lnTo>
                  <a:pt x="91173" y="39359"/>
                </a:lnTo>
                <a:lnTo>
                  <a:pt x="91154" y="39434"/>
                </a:lnTo>
                <a:lnTo>
                  <a:pt x="91043" y="39601"/>
                </a:lnTo>
                <a:lnTo>
                  <a:pt x="90912" y="39788"/>
                </a:lnTo>
                <a:lnTo>
                  <a:pt x="90838" y="39918"/>
                </a:lnTo>
                <a:lnTo>
                  <a:pt x="90782" y="40085"/>
                </a:lnTo>
                <a:lnTo>
                  <a:pt x="90745" y="40253"/>
                </a:lnTo>
                <a:lnTo>
                  <a:pt x="90726" y="40421"/>
                </a:lnTo>
                <a:lnTo>
                  <a:pt x="90708" y="40607"/>
                </a:lnTo>
                <a:lnTo>
                  <a:pt x="90708" y="40774"/>
                </a:lnTo>
                <a:lnTo>
                  <a:pt x="90745" y="40942"/>
                </a:lnTo>
                <a:lnTo>
                  <a:pt x="90801" y="41109"/>
                </a:lnTo>
                <a:lnTo>
                  <a:pt x="90894" y="41258"/>
                </a:lnTo>
                <a:lnTo>
                  <a:pt x="90950" y="41352"/>
                </a:lnTo>
                <a:lnTo>
                  <a:pt x="91043" y="41445"/>
                </a:lnTo>
                <a:lnTo>
                  <a:pt x="91136" y="41519"/>
                </a:lnTo>
                <a:lnTo>
                  <a:pt x="91229" y="41575"/>
                </a:lnTo>
                <a:lnTo>
                  <a:pt x="91210" y="41798"/>
                </a:lnTo>
                <a:lnTo>
                  <a:pt x="91285" y="41985"/>
                </a:lnTo>
                <a:lnTo>
                  <a:pt x="91378" y="42152"/>
                </a:lnTo>
                <a:lnTo>
                  <a:pt x="91415" y="42227"/>
                </a:lnTo>
                <a:lnTo>
                  <a:pt x="91471" y="42301"/>
                </a:lnTo>
                <a:lnTo>
                  <a:pt x="91545" y="42357"/>
                </a:lnTo>
                <a:lnTo>
                  <a:pt x="91639" y="42413"/>
                </a:lnTo>
                <a:lnTo>
                  <a:pt x="91490" y="42580"/>
                </a:lnTo>
                <a:lnTo>
                  <a:pt x="91322" y="42785"/>
                </a:lnTo>
                <a:lnTo>
                  <a:pt x="91266" y="42897"/>
                </a:lnTo>
                <a:lnTo>
                  <a:pt x="91210" y="43009"/>
                </a:lnTo>
                <a:lnTo>
                  <a:pt x="91173" y="43120"/>
                </a:lnTo>
                <a:lnTo>
                  <a:pt x="91154" y="43232"/>
                </a:lnTo>
                <a:lnTo>
                  <a:pt x="91154" y="43306"/>
                </a:lnTo>
                <a:lnTo>
                  <a:pt x="91173" y="43381"/>
                </a:lnTo>
                <a:lnTo>
                  <a:pt x="91210" y="43493"/>
                </a:lnTo>
                <a:lnTo>
                  <a:pt x="91266" y="43604"/>
                </a:lnTo>
                <a:lnTo>
                  <a:pt x="91303" y="43716"/>
                </a:lnTo>
                <a:lnTo>
                  <a:pt x="91303" y="43939"/>
                </a:lnTo>
                <a:lnTo>
                  <a:pt x="91303" y="44163"/>
                </a:lnTo>
                <a:lnTo>
                  <a:pt x="91303" y="44368"/>
                </a:lnTo>
                <a:lnTo>
                  <a:pt x="91341" y="44610"/>
                </a:lnTo>
                <a:lnTo>
                  <a:pt x="91397" y="44666"/>
                </a:lnTo>
                <a:lnTo>
                  <a:pt x="91452" y="44703"/>
                </a:lnTo>
                <a:lnTo>
                  <a:pt x="91490" y="44740"/>
                </a:lnTo>
                <a:lnTo>
                  <a:pt x="91508" y="44796"/>
                </a:lnTo>
                <a:lnTo>
                  <a:pt x="91508" y="44833"/>
                </a:lnTo>
                <a:lnTo>
                  <a:pt x="91471" y="44889"/>
                </a:lnTo>
                <a:lnTo>
                  <a:pt x="91434" y="44926"/>
                </a:lnTo>
                <a:lnTo>
                  <a:pt x="91378" y="44982"/>
                </a:lnTo>
                <a:lnTo>
                  <a:pt x="91303" y="45131"/>
                </a:lnTo>
                <a:lnTo>
                  <a:pt x="91248" y="45280"/>
                </a:lnTo>
                <a:lnTo>
                  <a:pt x="91192" y="45503"/>
                </a:lnTo>
                <a:lnTo>
                  <a:pt x="91173" y="45690"/>
                </a:lnTo>
                <a:lnTo>
                  <a:pt x="91192" y="45894"/>
                </a:lnTo>
                <a:lnTo>
                  <a:pt x="91229" y="46081"/>
                </a:lnTo>
                <a:lnTo>
                  <a:pt x="91322" y="46434"/>
                </a:lnTo>
                <a:lnTo>
                  <a:pt x="91341" y="46602"/>
                </a:lnTo>
                <a:lnTo>
                  <a:pt x="91359" y="46769"/>
                </a:lnTo>
                <a:lnTo>
                  <a:pt x="91341" y="46974"/>
                </a:lnTo>
                <a:lnTo>
                  <a:pt x="91285" y="47179"/>
                </a:lnTo>
                <a:lnTo>
                  <a:pt x="91229" y="47384"/>
                </a:lnTo>
                <a:lnTo>
                  <a:pt x="91192" y="47589"/>
                </a:lnTo>
                <a:lnTo>
                  <a:pt x="91173" y="47682"/>
                </a:lnTo>
                <a:lnTo>
                  <a:pt x="91173" y="47775"/>
                </a:lnTo>
                <a:lnTo>
                  <a:pt x="91192" y="47868"/>
                </a:lnTo>
                <a:lnTo>
                  <a:pt x="91229" y="47961"/>
                </a:lnTo>
                <a:lnTo>
                  <a:pt x="91266" y="48054"/>
                </a:lnTo>
                <a:lnTo>
                  <a:pt x="91341" y="48147"/>
                </a:lnTo>
                <a:lnTo>
                  <a:pt x="91434" y="48222"/>
                </a:lnTo>
                <a:lnTo>
                  <a:pt x="91545" y="48315"/>
                </a:lnTo>
                <a:lnTo>
                  <a:pt x="91452" y="48426"/>
                </a:lnTo>
                <a:lnTo>
                  <a:pt x="91359" y="48538"/>
                </a:lnTo>
                <a:lnTo>
                  <a:pt x="91248" y="48762"/>
                </a:lnTo>
                <a:lnTo>
                  <a:pt x="91154" y="49004"/>
                </a:lnTo>
                <a:lnTo>
                  <a:pt x="91099" y="49264"/>
                </a:lnTo>
                <a:lnTo>
                  <a:pt x="91099" y="49506"/>
                </a:lnTo>
                <a:lnTo>
                  <a:pt x="91099" y="49767"/>
                </a:lnTo>
                <a:lnTo>
                  <a:pt x="91136" y="50046"/>
                </a:lnTo>
                <a:lnTo>
                  <a:pt x="91173" y="50307"/>
                </a:lnTo>
                <a:lnTo>
                  <a:pt x="91061" y="50307"/>
                </a:lnTo>
                <a:lnTo>
                  <a:pt x="90950" y="50325"/>
                </a:lnTo>
                <a:lnTo>
                  <a:pt x="90745" y="50400"/>
                </a:lnTo>
                <a:lnTo>
                  <a:pt x="90540" y="50456"/>
                </a:lnTo>
                <a:lnTo>
                  <a:pt x="90447" y="50493"/>
                </a:lnTo>
                <a:lnTo>
                  <a:pt x="90242" y="50493"/>
                </a:lnTo>
                <a:lnTo>
                  <a:pt x="90131" y="50474"/>
                </a:lnTo>
                <a:lnTo>
                  <a:pt x="89888" y="50437"/>
                </a:lnTo>
                <a:lnTo>
                  <a:pt x="89646" y="50400"/>
                </a:lnTo>
                <a:lnTo>
                  <a:pt x="89516" y="50400"/>
                </a:lnTo>
                <a:lnTo>
                  <a:pt x="89367" y="50419"/>
                </a:lnTo>
                <a:lnTo>
                  <a:pt x="89200" y="50474"/>
                </a:lnTo>
                <a:lnTo>
                  <a:pt x="89013" y="50567"/>
                </a:lnTo>
                <a:lnTo>
                  <a:pt x="88827" y="50642"/>
                </a:lnTo>
                <a:lnTo>
                  <a:pt x="88753" y="50661"/>
                </a:lnTo>
                <a:lnTo>
                  <a:pt x="88678" y="50679"/>
                </a:lnTo>
                <a:lnTo>
                  <a:pt x="88529" y="50642"/>
                </a:lnTo>
                <a:lnTo>
                  <a:pt x="88399" y="50605"/>
                </a:lnTo>
                <a:lnTo>
                  <a:pt x="88157" y="50512"/>
                </a:lnTo>
                <a:lnTo>
                  <a:pt x="88027" y="50474"/>
                </a:lnTo>
                <a:lnTo>
                  <a:pt x="87896" y="50437"/>
                </a:lnTo>
                <a:lnTo>
                  <a:pt x="87747" y="50419"/>
                </a:lnTo>
                <a:lnTo>
                  <a:pt x="87598" y="50437"/>
                </a:lnTo>
                <a:lnTo>
                  <a:pt x="87580" y="50270"/>
                </a:lnTo>
                <a:lnTo>
                  <a:pt x="87561" y="50195"/>
                </a:lnTo>
                <a:lnTo>
                  <a:pt x="87543" y="50139"/>
                </a:lnTo>
                <a:lnTo>
                  <a:pt x="87505" y="50083"/>
                </a:lnTo>
                <a:lnTo>
                  <a:pt x="87468" y="50046"/>
                </a:lnTo>
                <a:lnTo>
                  <a:pt x="87375" y="49990"/>
                </a:lnTo>
                <a:lnTo>
                  <a:pt x="87263" y="49972"/>
                </a:lnTo>
                <a:lnTo>
                  <a:pt x="87114" y="49990"/>
                </a:lnTo>
                <a:lnTo>
                  <a:pt x="86965" y="50028"/>
                </a:lnTo>
                <a:lnTo>
                  <a:pt x="86816" y="50083"/>
                </a:lnTo>
                <a:lnTo>
                  <a:pt x="86649" y="50158"/>
                </a:lnTo>
                <a:lnTo>
                  <a:pt x="86481" y="50251"/>
                </a:lnTo>
                <a:lnTo>
                  <a:pt x="86183" y="50437"/>
                </a:lnTo>
                <a:lnTo>
                  <a:pt x="85923" y="50623"/>
                </a:lnTo>
                <a:lnTo>
                  <a:pt x="85774" y="50772"/>
                </a:lnTo>
                <a:lnTo>
                  <a:pt x="85699" y="50623"/>
                </a:lnTo>
                <a:lnTo>
                  <a:pt x="85606" y="50512"/>
                </a:lnTo>
                <a:lnTo>
                  <a:pt x="85495" y="50419"/>
                </a:lnTo>
                <a:lnTo>
                  <a:pt x="85364" y="50363"/>
                </a:lnTo>
                <a:lnTo>
                  <a:pt x="85215" y="50325"/>
                </a:lnTo>
                <a:lnTo>
                  <a:pt x="85066" y="50325"/>
                </a:lnTo>
                <a:lnTo>
                  <a:pt x="84917" y="50363"/>
                </a:lnTo>
                <a:lnTo>
                  <a:pt x="84787" y="50419"/>
                </a:lnTo>
                <a:lnTo>
                  <a:pt x="84750" y="50344"/>
                </a:lnTo>
                <a:lnTo>
                  <a:pt x="84713" y="50270"/>
                </a:lnTo>
                <a:lnTo>
                  <a:pt x="84638" y="50232"/>
                </a:lnTo>
                <a:lnTo>
                  <a:pt x="84545" y="50214"/>
                </a:lnTo>
                <a:lnTo>
                  <a:pt x="84433" y="50214"/>
                </a:lnTo>
                <a:lnTo>
                  <a:pt x="84322" y="50232"/>
                </a:lnTo>
                <a:lnTo>
                  <a:pt x="84061" y="50288"/>
                </a:lnTo>
                <a:lnTo>
                  <a:pt x="83819" y="50381"/>
                </a:lnTo>
                <a:lnTo>
                  <a:pt x="83577" y="50493"/>
                </a:lnTo>
                <a:lnTo>
                  <a:pt x="83372" y="50586"/>
                </a:lnTo>
                <a:lnTo>
                  <a:pt x="83260" y="50679"/>
                </a:lnTo>
                <a:lnTo>
                  <a:pt x="83242" y="50586"/>
                </a:lnTo>
                <a:lnTo>
                  <a:pt x="83205" y="50512"/>
                </a:lnTo>
                <a:lnTo>
                  <a:pt x="83167" y="50456"/>
                </a:lnTo>
                <a:lnTo>
                  <a:pt x="83111" y="50419"/>
                </a:lnTo>
                <a:lnTo>
                  <a:pt x="83037" y="50381"/>
                </a:lnTo>
                <a:lnTo>
                  <a:pt x="82963" y="50363"/>
                </a:lnTo>
                <a:lnTo>
                  <a:pt x="82795" y="50363"/>
                </a:lnTo>
                <a:lnTo>
                  <a:pt x="82609" y="50400"/>
                </a:lnTo>
                <a:lnTo>
                  <a:pt x="82423" y="50456"/>
                </a:lnTo>
                <a:lnTo>
                  <a:pt x="82106" y="50567"/>
                </a:lnTo>
                <a:lnTo>
                  <a:pt x="82106" y="50567"/>
                </a:lnTo>
                <a:lnTo>
                  <a:pt x="82125" y="50456"/>
                </a:lnTo>
                <a:lnTo>
                  <a:pt x="82106" y="50419"/>
                </a:lnTo>
                <a:lnTo>
                  <a:pt x="82088" y="50381"/>
                </a:lnTo>
                <a:lnTo>
                  <a:pt x="82013" y="50325"/>
                </a:lnTo>
                <a:lnTo>
                  <a:pt x="81920" y="50288"/>
                </a:lnTo>
                <a:lnTo>
                  <a:pt x="81641" y="50288"/>
                </a:lnTo>
                <a:lnTo>
                  <a:pt x="81473" y="50307"/>
                </a:lnTo>
                <a:lnTo>
                  <a:pt x="81306" y="50344"/>
                </a:lnTo>
                <a:lnTo>
                  <a:pt x="80952" y="50456"/>
                </a:lnTo>
                <a:lnTo>
                  <a:pt x="80617" y="50567"/>
                </a:lnTo>
                <a:lnTo>
                  <a:pt x="80356" y="50698"/>
                </a:lnTo>
                <a:lnTo>
                  <a:pt x="80188" y="50791"/>
                </a:lnTo>
                <a:lnTo>
                  <a:pt x="80188" y="50716"/>
                </a:lnTo>
                <a:lnTo>
                  <a:pt x="80170" y="50642"/>
                </a:lnTo>
                <a:lnTo>
                  <a:pt x="80133" y="50605"/>
                </a:lnTo>
                <a:lnTo>
                  <a:pt x="80077" y="50549"/>
                </a:lnTo>
                <a:lnTo>
                  <a:pt x="80021" y="50512"/>
                </a:lnTo>
                <a:lnTo>
                  <a:pt x="79946" y="50493"/>
                </a:lnTo>
                <a:lnTo>
                  <a:pt x="79779" y="50456"/>
                </a:lnTo>
                <a:lnTo>
                  <a:pt x="79425" y="50456"/>
                </a:lnTo>
                <a:lnTo>
                  <a:pt x="79276" y="50474"/>
                </a:lnTo>
                <a:lnTo>
                  <a:pt x="79164" y="50493"/>
                </a:lnTo>
                <a:lnTo>
                  <a:pt x="79164" y="50325"/>
                </a:lnTo>
                <a:lnTo>
                  <a:pt x="79164" y="50251"/>
                </a:lnTo>
                <a:lnTo>
                  <a:pt x="79146" y="50176"/>
                </a:lnTo>
                <a:lnTo>
                  <a:pt x="79109" y="50139"/>
                </a:lnTo>
                <a:lnTo>
                  <a:pt x="79071" y="50083"/>
                </a:lnTo>
                <a:lnTo>
                  <a:pt x="78978" y="50028"/>
                </a:lnTo>
                <a:lnTo>
                  <a:pt x="78848" y="49990"/>
                </a:lnTo>
                <a:lnTo>
                  <a:pt x="78699" y="49990"/>
                </a:lnTo>
                <a:lnTo>
                  <a:pt x="78550" y="50009"/>
                </a:lnTo>
                <a:lnTo>
                  <a:pt x="78364" y="50046"/>
                </a:lnTo>
                <a:lnTo>
                  <a:pt x="78196" y="50102"/>
                </a:lnTo>
                <a:lnTo>
                  <a:pt x="78010" y="50158"/>
                </a:lnTo>
                <a:lnTo>
                  <a:pt x="77675" y="50325"/>
                </a:lnTo>
                <a:lnTo>
                  <a:pt x="77377" y="50474"/>
                </a:lnTo>
                <a:lnTo>
                  <a:pt x="77191" y="50605"/>
                </a:lnTo>
                <a:lnTo>
                  <a:pt x="77154" y="50493"/>
                </a:lnTo>
                <a:lnTo>
                  <a:pt x="77079" y="50400"/>
                </a:lnTo>
                <a:lnTo>
                  <a:pt x="76986" y="50325"/>
                </a:lnTo>
                <a:lnTo>
                  <a:pt x="76893" y="50251"/>
                </a:lnTo>
                <a:lnTo>
                  <a:pt x="76781" y="50195"/>
                </a:lnTo>
                <a:lnTo>
                  <a:pt x="76670" y="50158"/>
                </a:lnTo>
                <a:lnTo>
                  <a:pt x="76558" y="50139"/>
                </a:lnTo>
                <a:lnTo>
                  <a:pt x="76446" y="50158"/>
                </a:lnTo>
                <a:lnTo>
                  <a:pt x="76316" y="50176"/>
                </a:lnTo>
                <a:lnTo>
                  <a:pt x="76204" y="50232"/>
                </a:lnTo>
                <a:lnTo>
                  <a:pt x="76111" y="50288"/>
                </a:lnTo>
                <a:lnTo>
                  <a:pt x="75999" y="50344"/>
                </a:lnTo>
                <a:lnTo>
                  <a:pt x="75795" y="50512"/>
                </a:lnTo>
                <a:lnTo>
                  <a:pt x="75683" y="50400"/>
                </a:lnTo>
                <a:lnTo>
                  <a:pt x="75553" y="50307"/>
                </a:lnTo>
                <a:lnTo>
                  <a:pt x="75311" y="50251"/>
                </a:lnTo>
                <a:lnTo>
                  <a:pt x="75087" y="50195"/>
                </a:lnTo>
                <a:lnTo>
                  <a:pt x="74882" y="50195"/>
                </a:lnTo>
                <a:lnTo>
                  <a:pt x="74678" y="50232"/>
                </a:lnTo>
                <a:lnTo>
                  <a:pt x="74473" y="50288"/>
                </a:lnTo>
                <a:lnTo>
                  <a:pt x="74287" y="50400"/>
                </a:lnTo>
                <a:lnTo>
                  <a:pt x="74100" y="50530"/>
                </a:lnTo>
                <a:lnTo>
                  <a:pt x="73933" y="50716"/>
                </a:lnTo>
                <a:lnTo>
                  <a:pt x="73840" y="50586"/>
                </a:lnTo>
                <a:lnTo>
                  <a:pt x="73709" y="50474"/>
                </a:lnTo>
                <a:lnTo>
                  <a:pt x="73579" y="50400"/>
                </a:lnTo>
                <a:lnTo>
                  <a:pt x="73430" y="50363"/>
                </a:lnTo>
                <a:lnTo>
                  <a:pt x="73281" y="50344"/>
                </a:lnTo>
                <a:lnTo>
                  <a:pt x="73114" y="50363"/>
                </a:lnTo>
                <a:lnTo>
                  <a:pt x="72965" y="50381"/>
                </a:lnTo>
                <a:lnTo>
                  <a:pt x="72816" y="50437"/>
                </a:lnTo>
                <a:lnTo>
                  <a:pt x="72778" y="50270"/>
                </a:lnTo>
                <a:lnTo>
                  <a:pt x="72741" y="50121"/>
                </a:lnTo>
                <a:lnTo>
                  <a:pt x="72667" y="50009"/>
                </a:lnTo>
                <a:lnTo>
                  <a:pt x="72574" y="49934"/>
                </a:lnTo>
                <a:lnTo>
                  <a:pt x="72462" y="49879"/>
                </a:lnTo>
                <a:lnTo>
                  <a:pt x="72350" y="49841"/>
                </a:lnTo>
                <a:lnTo>
                  <a:pt x="72220" y="49823"/>
                </a:lnTo>
                <a:lnTo>
                  <a:pt x="72071" y="49841"/>
                </a:lnTo>
                <a:lnTo>
                  <a:pt x="71941" y="49860"/>
                </a:lnTo>
                <a:lnTo>
                  <a:pt x="71792" y="49897"/>
                </a:lnTo>
                <a:lnTo>
                  <a:pt x="71661" y="49953"/>
                </a:lnTo>
                <a:lnTo>
                  <a:pt x="71531" y="50009"/>
                </a:lnTo>
                <a:lnTo>
                  <a:pt x="71401" y="50083"/>
                </a:lnTo>
                <a:lnTo>
                  <a:pt x="71289" y="50176"/>
                </a:lnTo>
                <a:lnTo>
                  <a:pt x="71177" y="50251"/>
                </a:lnTo>
                <a:lnTo>
                  <a:pt x="71103" y="50344"/>
                </a:lnTo>
                <a:lnTo>
                  <a:pt x="71010" y="50158"/>
                </a:lnTo>
                <a:lnTo>
                  <a:pt x="70954" y="50083"/>
                </a:lnTo>
                <a:lnTo>
                  <a:pt x="70879" y="50009"/>
                </a:lnTo>
                <a:lnTo>
                  <a:pt x="70824" y="49972"/>
                </a:lnTo>
                <a:lnTo>
                  <a:pt x="70768" y="49934"/>
                </a:lnTo>
                <a:lnTo>
                  <a:pt x="70693" y="49897"/>
                </a:lnTo>
                <a:lnTo>
                  <a:pt x="70619" y="49879"/>
                </a:lnTo>
                <a:lnTo>
                  <a:pt x="70470" y="49879"/>
                </a:lnTo>
                <a:lnTo>
                  <a:pt x="70302" y="49916"/>
                </a:lnTo>
                <a:lnTo>
                  <a:pt x="70116" y="49990"/>
                </a:lnTo>
                <a:lnTo>
                  <a:pt x="69949" y="50083"/>
                </a:lnTo>
                <a:lnTo>
                  <a:pt x="69781" y="50251"/>
                </a:lnTo>
                <a:lnTo>
                  <a:pt x="69706" y="50176"/>
                </a:lnTo>
                <a:lnTo>
                  <a:pt x="69613" y="50121"/>
                </a:lnTo>
                <a:lnTo>
                  <a:pt x="69520" y="50083"/>
                </a:lnTo>
                <a:lnTo>
                  <a:pt x="69427" y="50065"/>
                </a:lnTo>
                <a:lnTo>
                  <a:pt x="69260" y="50046"/>
                </a:lnTo>
                <a:lnTo>
                  <a:pt x="69092" y="50065"/>
                </a:lnTo>
                <a:lnTo>
                  <a:pt x="68925" y="50121"/>
                </a:lnTo>
                <a:lnTo>
                  <a:pt x="68776" y="50214"/>
                </a:lnTo>
                <a:lnTo>
                  <a:pt x="68776" y="50139"/>
                </a:lnTo>
                <a:lnTo>
                  <a:pt x="68757" y="50083"/>
                </a:lnTo>
                <a:lnTo>
                  <a:pt x="68701" y="50046"/>
                </a:lnTo>
                <a:lnTo>
                  <a:pt x="68627" y="50028"/>
                </a:lnTo>
                <a:lnTo>
                  <a:pt x="68534" y="50009"/>
                </a:lnTo>
                <a:lnTo>
                  <a:pt x="68422" y="50009"/>
                </a:lnTo>
                <a:lnTo>
                  <a:pt x="68180" y="50028"/>
                </a:lnTo>
                <a:lnTo>
                  <a:pt x="67956" y="50065"/>
                </a:lnTo>
                <a:lnTo>
                  <a:pt x="67733" y="50102"/>
                </a:lnTo>
                <a:lnTo>
                  <a:pt x="67491" y="50158"/>
                </a:lnTo>
                <a:lnTo>
                  <a:pt x="67416" y="50121"/>
                </a:lnTo>
                <a:lnTo>
                  <a:pt x="67249" y="50083"/>
                </a:lnTo>
                <a:lnTo>
                  <a:pt x="67025" y="50065"/>
                </a:lnTo>
                <a:lnTo>
                  <a:pt x="66783" y="50065"/>
                </a:lnTo>
                <a:lnTo>
                  <a:pt x="66523" y="50102"/>
                </a:lnTo>
                <a:lnTo>
                  <a:pt x="66392" y="50139"/>
                </a:lnTo>
                <a:lnTo>
                  <a:pt x="66281" y="50176"/>
                </a:lnTo>
                <a:lnTo>
                  <a:pt x="66169" y="50232"/>
                </a:lnTo>
                <a:lnTo>
                  <a:pt x="66057" y="50325"/>
                </a:lnTo>
                <a:lnTo>
                  <a:pt x="66057" y="50251"/>
                </a:lnTo>
                <a:lnTo>
                  <a:pt x="66020" y="50195"/>
                </a:lnTo>
                <a:lnTo>
                  <a:pt x="65964" y="50139"/>
                </a:lnTo>
                <a:lnTo>
                  <a:pt x="65890" y="50102"/>
                </a:lnTo>
                <a:lnTo>
                  <a:pt x="65797" y="50083"/>
                </a:lnTo>
                <a:lnTo>
                  <a:pt x="65704" y="50065"/>
                </a:lnTo>
                <a:lnTo>
                  <a:pt x="65480" y="50046"/>
                </a:lnTo>
                <a:lnTo>
                  <a:pt x="65257" y="50046"/>
                </a:lnTo>
                <a:lnTo>
                  <a:pt x="65033" y="50065"/>
                </a:lnTo>
                <a:lnTo>
                  <a:pt x="64866" y="50083"/>
                </a:lnTo>
                <a:lnTo>
                  <a:pt x="64735" y="50102"/>
                </a:lnTo>
                <a:lnTo>
                  <a:pt x="64512" y="50214"/>
                </a:lnTo>
                <a:lnTo>
                  <a:pt x="64363" y="50288"/>
                </a:lnTo>
                <a:lnTo>
                  <a:pt x="64251" y="50307"/>
                </a:lnTo>
                <a:lnTo>
                  <a:pt x="64233" y="50288"/>
                </a:lnTo>
                <a:lnTo>
                  <a:pt x="64196" y="50251"/>
                </a:lnTo>
                <a:lnTo>
                  <a:pt x="64158" y="50214"/>
                </a:lnTo>
                <a:lnTo>
                  <a:pt x="64102" y="50195"/>
                </a:lnTo>
                <a:lnTo>
                  <a:pt x="63991" y="50158"/>
                </a:lnTo>
                <a:lnTo>
                  <a:pt x="63860" y="50139"/>
                </a:lnTo>
                <a:lnTo>
                  <a:pt x="63730" y="50102"/>
                </a:lnTo>
                <a:lnTo>
                  <a:pt x="63600" y="50083"/>
                </a:lnTo>
                <a:lnTo>
                  <a:pt x="63507" y="50083"/>
                </a:lnTo>
                <a:lnTo>
                  <a:pt x="63414" y="50102"/>
                </a:lnTo>
                <a:lnTo>
                  <a:pt x="63227" y="50139"/>
                </a:lnTo>
                <a:lnTo>
                  <a:pt x="63041" y="50176"/>
                </a:lnTo>
                <a:lnTo>
                  <a:pt x="62874" y="50195"/>
                </a:lnTo>
                <a:lnTo>
                  <a:pt x="62706" y="50121"/>
                </a:lnTo>
                <a:lnTo>
                  <a:pt x="62557" y="50065"/>
                </a:lnTo>
                <a:lnTo>
                  <a:pt x="62445" y="50028"/>
                </a:lnTo>
                <a:lnTo>
                  <a:pt x="62222" y="50028"/>
                </a:lnTo>
                <a:lnTo>
                  <a:pt x="62017" y="50046"/>
                </a:lnTo>
                <a:lnTo>
                  <a:pt x="61794" y="50083"/>
                </a:lnTo>
                <a:lnTo>
                  <a:pt x="61608" y="50158"/>
                </a:lnTo>
                <a:lnTo>
                  <a:pt x="61403" y="50251"/>
                </a:lnTo>
                <a:lnTo>
                  <a:pt x="61217" y="50344"/>
                </a:lnTo>
                <a:lnTo>
                  <a:pt x="61142" y="50381"/>
                </a:lnTo>
                <a:lnTo>
                  <a:pt x="61068" y="50419"/>
                </a:lnTo>
                <a:lnTo>
                  <a:pt x="60975" y="50437"/>
                </a:lnTo>
                <a:lnTo>
                  <a:pt x="60900" y="50419"/>
                </a:lnTo>
                <a:lnTo>
                  <a:pt x="60826" y="50381"/>
                </a:lnTo>
                <a:lnTo>
                  <a:pt x="60733" y="50325"/>
                </a:lnTo>
                <a:lnTo>
                  <a:pt x="60639" y="50251"/>
                </a:lnTo>
                <a:lnTo>
                  <a:pt x="60565" y="50214"/>
                </a:lnTo>
                <a:lnTo>
                  <a:pt x="60472" y="50195"/>
                </a:lnTo>
                <a:lnTo>
                  <a:pt x="60379" y="50195"/>
                </a:lnTo>
                <a:lnTo>
                  <a:pt x="60230" y="50251"/>
                </a:lnTo>
                <a:lnTo>
                  <a:pt x="60100" y="50288"/>
                </a:lnTo>
                <a:lnTo>
                  <a:pt x="60025" y="50307"/>
                </a:lnTo>
                <a:lnTo>
                  <a:pt x="59951" y="50307"/>
                </a:lnTo>
                <a:lnTo>
                  <a:pt x="59876" y="50288"/>
                </a:lnTo>
                <a:lnTo>
                  <a:pt x="59802" y="50251"/>
                </a:lnTo>
                <a:lnTo>
                  <a:pt x="59653" y="50139"/>
                </a:lnTo>
                <a:lnTo>
                  <a:pt x="59467" y="50046"/>
                </a:lnTo>
                <a:lnTo>
                  <a:pt x="59373" y="49990"/>
                </a:lnTo>
                <a:lnTo>
                  <a:pt x="59262" y="49972"/>
                </a:lnTo>
                <a:lnTo>
                  <a:pt x="59169" y="49953"/>
                </a:lnTo>
                <a:lnTo>
                  <a:pt x="59057" y="49972"/>
                </a:lnTo>
                <a:lnTo>
                  <a:pt x="58964" y="49990"/>
                </a:lnTo>
                <a:lnTo>
                  <a:pt x="58871" y="50028"/>
                </a:lnTo>
                <a:lnTo>
                  <a:pt x="58685" y="50102"/>
                </a:lnTo>
                <a:lnTo>
                  <a:pt x="58610" y="50121"/>
                </a:lnTo>
                <a:lnTo>
                  <a:pt x="58517" y="50139"/>
                </a:lnTo>
                <a:lnTo>
                  <a:pt x="58424" y="50121"/>
                </a:lnTo>
                <a:lnTo>
                  <a:pt x="58349" y="50102"/>
                </a:lnTo>
                <a:lnTo>
                  <a:pt x="58163" y="50028"/>
                </a:lnTo>
                <a:lnTo>
                  <a:pt x="57977" y="49972"/>
                </a:lnTo>
                <a:lnTo>
                  <a:pt x="57884" y="49934"/>
                </a:lnTo>
                <a:lnTo>
                  <a:pt x="57642" y="49934"/>
                </a:lnTo>
                <a:lnTo>
                  <a:pt x="57512" y="49972"/>
                </a:lnTo>
                <a:lnTo>
                  <a:pt x="57381" y="50028"/>
                </a:lnTo>
                <a:lnTo>
                  <a:pt x="57270" y="50083"/>
                </a:lnTo>
                <a:lnTo>
                  <a:pt x="57028" y="50214"/>
                </a:lnTo>
                <a:lnTo>
                  <a:pt x="56897" y="50251"/>
                </a:lnTo>
                <a:lnTo>
                  <a:pt x="56786" y="50288"/>
                </a:lnTo>
                <a:lnTo>
                  <a:pt x="56692" y="50270"/>
                </a:lnTo>
                <a:lnTo>
                  <a:pt x="56599" y="50251"/>
                </a:lnTo>
                <a:lnTo>
                  <a:pt x="56357" y="50176"/>
                </a:lnTo>
                <a:lnTo>
                  <a:pt x="56134" y="50102"/>
                </a:lnTo>
                <a:lnTo>
                  <a:pt x="56022" y="50083"/>
                </a:lnTo>
                <a:lnTo>
                  <a:pt x="55911" y="50083"/>
                </a:lnTo>
                <a:lnTo>
                  <a:pt x="55668" y="50102"/>
                </a:lnTo>
                <a:lnTo>
                  <a:pt x="55445" y="50158"/>
                </a:lnTo>
                <a:lnTo>
                  <a:pt x="55240" y="50195"/>
                </a:lnTo>
                <a:lnTo>
                  <a:pt x="55147" y="50195"/>
                </a:lnTo>
                <a:lnTo>
                  <a:pt x="55054" y="50176"/>
                </a:lnTo>
                <a:lnTo>
                  <a:pt x="54961" y="50139"/>
                </a:lnTo>
                <a:lnTo>
                  <a:pt x="54887" y="50102"/>
                </a:lnTo>
                <a:lnTo>
                  <a:pt x="54738" y="49990"/>
                </a:lnTo>
                <a:lnTo>
                  <a:pt x="54644" y="49934"/>
                </a:lnTo>
                <a:lnTo>
                  <a:pt x="54570" y="49897"/>
                </a:lnTo>
                <a:lnTo>
                  <a:pt x="54458" y="49860"/>
                </a:lnTo>
                <a:lnTo>
                  <a:pt x="54328" y="49841"/>
                </a:lnTo>
                <a:lnTo>
                  <a:pt x="54235" y="49860"/>
                </a:lnTo>
                <a:lnTo>
                  <a:pt x="54142" y="49879"/>
                </a:lnTo>
                <a:lnTo>
                  <a:pt x="53956" y="49934"/>
                </a:lnTo>
                <a:lnTo>
                  <a:pt x="53769" y="49990"/>
                </a:lnTo>
                <a:lnTo>
                  <a:pt x="53676" y="50009"/>
                </a:lnTo>
                <a:lnTo>
                  <a:pt x="53602" y="50028"/>
                </a:lnTo>
                <a:lnTo>
                  <a:pt x="53490" y="50009"/>
                </a:lnTo>
                <a:lnTo>
                  <a:pt x="53397" y="49990"/>
                </a:lnTo>
                <a:lnTo>
                  <a:pt x="53174" y="49916"/>
                </a:lnTo>
                <a:lnTo>
                  <a:pt x="52950" y="49841"/>
                </a:lnTo>
                <a:lnTo>
                  <a:pt x="52839" y="49823"/>
                </a:lnTo>
                <a:lnTo>
                  <a:pt x="52727" y="49804"/>
                </a:lnTo>
                <a:lnTo>
                  <a:pt x="52522" y="49823"/>
                </a:lnTo>
                <a:lnTo>
                  <a:pt x="52299" y="49860"/>
                </a:lnTo>
                <a:lnTo>
                  <a:pt x="51870" y="49953"/>
                </a:lnTo>
                <a:lnTo>
                  <a:pt x="51666" y="49990"/>
                </a:lnTo>
                <a:lnTo>
                  <a:pt x="51461" y="50009"/>
                </a:lnTo>
                <a:lnTo>
                  <a:pt x="51051" y="50009"/>
                </a:lnTo>
                <a:lnTo>
                  <a:pt x="50921" y="50046"/>
                </a:lnTo>
                <a:lnTo>
                  <a:pt x="50791" y="50083"/>
                </a:lnTo>
                <a:lnTo>
                  <a:pt x="50549" y="50195"/>
                </a:lnTo>
                <a:lnTo>
                  <a:pt x="50325" y="50288"/>
                </a:lnTo>
                <a:lnTo>
                  <a:pt x="50213" y="50325"/>
                </a:lnTo>
                <a:lnTo>
                  <a:pt x="50102" y="50344"/>
                </a:lnTo>
                <a:lnTo>
                  <a:pt x="50027" y="50344"/>
                </a:lnTo>
                <a:lnTo>
                  <a:pt x="49934" y="50307"/>
                </a:lnTo>
                <a:lnTo>
                  <a:pt x="49785" y="50232"/>
                </a:lnTo>
                <a:lnTo>
                  <a:pt x="49618" y="50121"/>
                </a:lnTo>
                <a:lnTo>
                  <a:pt x="49506" y="50083"/>
                </a:lnTo>
                <a:lnTo>
                  <a:pt x="49413" y="50065"/>
                </a:lnTo>
                <a:lnTo>
                  <a:pt x="49282" y="50065"/>
                </a:lnTo>
                <a:lnTo>
                  <a:pt x="49171" y="50083"/>
                </a:lnTo>
                <a:lnTo>
                  <a:pt x="49059" y="50102"/>
                </a:lnTo>
                <a:lnTo>
                  <a:pt x="48947" y="50121"/>
                </a:lnTo>
                <a:lnTo>
                  <a:pt x="48798" y="50139"/>
                </a:lnTo>
                <a:lnTo>
                  <a:pt x="48761" y="50158"/>
                </a:lnTo>
                <a:lnTo>
                  <a:pt x="48594" y="50083"/>
                </a:lnTo>
                <a:lnTo>
                  <a:pt x="48445" y="50009"/>
                </a:lnTo>
                <a:lnTo>
                  <a:pt x="48314" y="49934"/>
                </a:lnTo>
                <a:lnTo>
                  <a:pt x="48184" y="49879"/>
                </a:lnTo>
                <a:lnTo>
                  <a:pt x="48035" y="49823"/>
                </a:lnTo>
                <a:lnTo>
                  <a:pt x="47886" y="49804"/>
                </a:lnTo>
                <a:lnTo>
                  <a:pt x="47756" y="49804"/>
                </a:lnTo>
                <a:lnTo>
                  <a:pt x="47625" y="49823"/>
                </a:lnTo>
                <a:lnTo>
                  <a:pt x="47514" y="49860"/>
                </a:lnTo>
                <a:lnTo>
                  <a:pt x="47272" y="49916"/>
                </a:lnTo>
                <a:lnTo>
                  <a:pt x="47141" y="49953"/>
                </a:lnTo>
                <a:lnTo>
                  <a:pt x="47030" y="49953"/>
                </a:lnTo>
                <a:lnTo>
                  <a:pt x="46955" y="49934"/>
                </a:lnTo>
                <a:lnTo>
                  <a:pt x="46862" y="49916"/>
                </a:lnTo>
                <a:lnTo>
                  <a:pt x="46713" y="49860"/>
                </a:lnTo>
                <a:lnTo>
                  <a:pt x="46564" y="49804"/>
                </a:lnTo>
                <a:lnTo>
                  <a:pt x="46471" y="49785"/>
                </a:lnTo>
                <a:lnTo>
                  <a:pt x="46397" y="49785"/>
                </a:lnTo>
                <a:lnTo>
                  <a:pt x="46285" y="49804"/>
                </a:lnTo>
                <a:lnTo>
                  <a:pt x="46192" y="49841"/>
                </a:lnTo>
                <a:lnTo>
                  <a:pt x="46043" y="49934"/>
                </a:lnTo>
                <a:lnTo>
                  <a:pt x="45913" y="50028"/>
                </a:lnTo>
                <a:lnTo>
                  <a:pt x="45838" y="50083"/>
                </a:lnTo>
                <a:lnTo>
                  <a:pt x="45745" y="50121"/>
                </a:lnTo>
                <a:lnTo>
                  <a:pt x="45652" y="50139"/>
                </a:lnTo>
                <a:lnTo>
                  <a:pt x="45540" y="50158"/>
                </a:lnTo>
                <a:lnTo>
                  <a:pt x="45242" y="50176"/>
                </a:lnTo>
                <a:lnTo>
                  <a:pt x="44963" y="50195"/>
                </a:lnTo>
                <a:lnTo>
                  <a:pt x="44833" y="50195"/>
                </a:lnTo>
                <a:lnTo>
                  <a:pt x="44740" y="50251"/>
                </a:lnTo>
                <a:lnTo>
                  <a:pt x="44665" y="50251"/>
                </a:lnTo>
                <a:lnTo>
                  <a:pt x="44628" y="50214"/>
                </a:lnTo>
                <a:lnTo>
                  <a:pt x="44591" y="50176"/>
                </a:lnTo>
                <a:lnTo>
                  <a:pt x="44553" y="50065"/>
                </a:lnTo>
                <a:lnTo>
                  <a:pt x="44423" y="50009"/>
                </a:lnTo>
                <a:lnTo>
                  <a:pt x="44330" y="49953"/>
                </a:lnTo>
                <a:lnTo>
                  <a:pt x="44218" y="49916"/>
                </a:lnTo>
                <a:lnTo>
                  <a:pt x="44088" y="49916"/>
                </a:lnTo>
                <a:lnTo>
                  <a:pt x="43976" y="49934"/>
                </a:lnTo>
                <a:lnTo>
                  <a:pt x="43883" y="49972"/>
                </a:lnTo>
                <a:lnTo>
                  <a:pt x="43697" y="50065"/>
                </a:lnTo>
                <a:lnTo>
                  <a:pt x="43548" y="50158"/>
                </a:lnTo>
                <a:lnTo>
                  <a:pt x="43474" y="50176"/>
                </a:lnTo>
                <a:lnTo>
                  <a:pt x="43399" y="50176"/>
                </a:lnTo>
                <a:lnTo>
                  <a:pt x="43325" y="50139"/>
                </a:lnTo>
                <a:lnTo>
                  <a:pt x="43250" y="50102"/>
                </a:lnTo>
                <a:lnTo>
                  <a:pt x="43083" y="49990"/>
                </a:lnTo>
                <a:lnTo>
                  <a:pt x="42934" y="49897"/>
                </a:lnTo>
                <a:lnTo>
                  <a:pt x="42841" y="49841"/>
                </a:lnTo>
                <a:lnTo>
                  <a:pt x="42748" y="49823"/>
                </a:lnTo>
                <a:lnTo>
                  <a:pt x="42561" y="49823"/>
                </a:lnTo>
                <a:lnTo>
                  <a:pt x="42375" y="49841"/>
                </a:lnTo>
                <a:lnTo>
                  <a:pt x="42208" y="49860"/>
                </a:lnTo>
                <a:lnTo>
                  <a:pt x="42040" y="49860"/>
                </a:lnTo>
                <a:lnTo>
                  <a:pt x="41910" y="49841"/>
                </a:lnTo>
                <a:lnTo>
                  <a:pt x="41798" y="49804"/>
                </a:lnTo>
                <a:lnTo>
                  <a:pt x="41612" y="49748"/>
                </a:lnTo>
                <a:lnTo>
                  <a:pt x="41519" y="49730"/>
                </a:lnTo>
                <a:lnTo>
                  <a:pt x="41407" y="49730"/>
                </a:lnTo>
                <a:lnTo>
                  <a:pt x="41277" y="49748"/>
                </a:lnTo>
                <a:lnTo>
                  <a:pt x="41128" y="49785"/>
                </a:lnTo>
                <a:lnTo>
                  <a:pt x="41053" y="49841"/>
                </a:lnTo>
                <a:lnTo>
                  <a:pt x="40960" y="49897"/>
                </a:lnTo>
                <a:lnTo>
                  <a:pt x="40886" y="49953"/>
                </a:lnTo>
                <a:lnTo>
                  <a:pt x="40793" y="49990"/>
                </a:lnTo>
                <a:lnTo>
                  <a:pt x="40495" y="49990"/>
                </a:lnTo>
                <a:lnTo>
                  <a:pt x="40290" y="49972"/>
                </a:lnTo>
                <a:lnTo>
                  <a:pt x="40067" y="49953"/>
                </a:lnTo>
                <a:lnTo>
                  <a:pt x="39843" y="49934"/>
                </a:lnTo>
                <a:lnTo>
                  <a:pt x="39731" y="49934"/>
                </a:lnTo>
                <a:lnTo>
                  <a:pt x="39620" y="49953"/>
                </a:lnTo>
                <a:lnTo>
                  <a:pt x="39527" y="49972"/>
                </a:lnTo>
                <a:lnTo>
                  <a:pt x="39434" y="50009"/>
                </a:lnTo>
                <a:lnTo>
                  <a:pt x="39340" y="50046"/>
                </a:lnTo>
                <a:lnTo>
                  <a:pt x="39247" y="50065"/>
                </a:lnTo>
                <a:lnTo>
                  <a:pt x="39136" y="50046"/>
                </a:lnTo>
                <a:lnTo>
                  <a:pt x="39061" y="50028"/>
                </a:lnTo>
                <a:lnTo>
                  <a:pt x="38968" y="49990"/>
                </a:lnTo>
                <a:lnTo>
                  <a:pt x="38856" y="49953"/>
                </a:lnTo>
                <a:lnTo>
                  <a:pt x="38614" y="49916"/>
                </a:lnTo>
                <a:lnTo>
                  <a:pt x="38372" y="49879"/>
                </a:lnTo>
                <a:lnTo>
                  <a:pt x="38149" y="49879"/>
                </a:lnTo>
                <a:lnTo>
                  <a:pt x="37888" y="49897"/>
                </a:lnTo>
                <a:lnTo>
                  <a:pt x="37441" y="49934"/>
                </a:lnTo>
                <a:lnTo>
                  <a:pt x="36995" y="49953"/>
                </a:lnTo>
                <a:lnTo>
                  <a:pt x="36548" y="49972"/>
                </a:lnTo>
                <a:lnTo>
                  <a:pt x="36324" y="50009"/>
                </a:lnTo>
                <a:lnTo>
                  <a:pt x="36082" y="50065"/>
                </a:lnTo>
                <a:lnTo>
                  <a:pt x="35822" y="50121"/>
                </a:lnTo>
                <a:lnTo>
                  <a:pt x="35766" y="50139"/>
                </a:lnTo>
                <a:lnTo>
                  <a:pt x="35729" y="50121"/>
                </a:lnTo>
                <a:lnTo>
                  <a:pt x="35691" y="50065"/>
                </a:lnTo>
                <a:lnTo>
                  <a:pt x="35617" y="50009"/>
                </a:lnTo>
                <a:lnTo>
                  <a:pt x="35505" y="49953"/>
                </a:lnTo>
                <a:lnTo>
                  <a:pt x="35300" y="49879"/>
                </a:lnTo>
                <a:lnTo>
                  <a:pt x="35114" y="49841"/>
                </a:lnTo>
                <a:lnTo>
                  <a:pt x="35021" y="49841"/>
                </a:lnTo>
                <a:lnTo>
                  <a:pt x="34928" y="49860"/>
                </a:lnTo>
                <a:lnTo>
                  <a:pt x="34723" y="49916"/>
                </a:lnTo>
                <a:lnTo>
                  <a:pt x="34630" y="49953"/>
                </a:lnTo>
                <a:lnTo>
                  <a:pt x="34537" y="50028"/>
                </a:lnTo>
                <a:lnTo>
                  <a:pt x="34351" y="50176"/>
                </a:lnTo>
                <a:lnTo>
                  <a:pt x="34165" y="50344"/>
                </a:lnTo>
                <a:lnTo>
                  <a:pt x="34090" y="50400"/>
                </a:lnTo>
                <a:lnTo>
                  <a:pt x="33997" y="50437"/>
                </a:lnTo>
                <a:lnTo>
                  <a:pt x="33829" y="50437"/>
                </a:lnTo>
                <a:lnTo>
                  <a:pt x="33569" y="50400"/>
                </a:lnTo>
                <a:lnTo>
                  <a:pt x="33308" y="50344"/>
                </a:lnTo>
                <a:lnTo>
                  <a:pt x="33103" y="50325"/>
                </a:lnTo>
                <a:lnTo>
                  <a:pt x="33029" y="50344"/>
                </a:lnTo>
                <a:lnTo>
                  <a:pt x="32917" y="50381"/>
                </a:lnTo>
                <a:lnTo>
                  <a:pt x="32805" y="50400"/>
                </a:lnTo>
                <a:lnTo>
                  <a:pt x="32731" y="50400"/>
                </a:lnTo>
                <a:lnTo>
                  <a:pt x="32489" y="50028"/>
                </a:lnTo>
                <a:lnTo>
                  <a:pt x="32377" y="49953"/>
                </a:lnTo>
                <a:lnTo>
                  <a:pt x="32266" y="49897"/>
                </a:lnTo>
                <a:lnTo>
                  <a:pt x="32154" y="49860"/>
                </a:lnTo>
                <a:lnTo>
                  <a:pt x="32042" y="49841"/>
                </a:lnTo>
                <a:lnTo>
                  <a:pt x="31912" y="49823"/>
                </a:lnTo>
                <a:lnTo>
                  <a:pt x="31782" y="49841"/>
                </a:lnTo>
                <a:lnTo>
                  <a:pt x="31670" y="49860"/>
                </a:lnTo>
                <a:lnTo>
                  <a:pt x="31539" y="49879"/>
                </a:lnTo>
                <a:lnTo>
                  <a:pt x="31446" y="49934"/>
                </a:lnTo>
                <a:lnTo>
                  <a:pt x="31335" y="49972"/>
                </a:lnTo>
                <a:lnTo>
                  <a:pt x="31167" y="50083"/>
                </a:lnTo>
                <a:lnTo>
                  <a:pt x="31000" y="50176"/>
                </a:lnTo>
                <a:lnTo>
                  <a:pt x="30925" y="50214"/>
                </a:lnTo>
                <a:lnTo>
                  <a:pt x="30832" y="50214"/>
                </a:lnTo>
                <a:lnTo>
                  <a:pt x="30758" y="50195"/>
                </a:lnTo>
                <a:lnTo>
                  <a:pt x="30664" y="50176"/>
                </a:lnTo>
                <a:lnTo>
                  <a:pt x="30478" y="50083"/>
                </a:lnTo>
                <a:lnTo>
                  <a:pt x="30292" y="49990"/>
                </a:lnTo>
                <a:lnTo>
                  <a:pt x="30180" y="49953"/>
                </a:lnTo>
                <a:lnTo>
                  <a:pt x="29976" y="49953"/>
                </a:lnTo>
                <a:lnTo>
                  <a:pt x="29864" y="49972"/>
                </a:lnTo>
                <a:lnTo>
                  <a:pt x="29640" y="50009"/>
                </a:lnTo>
                <a:lnTo>
                  <a:pt x="29436" y="50065"/>
                </a:lnTo>
                <a:lnTo>
                  <a:pt x="29343" y="50065"/>
                </a:lnTo>
                <a:lnTo>
                  <a:pt x="29268" y="50046"/>
                </a:lnTo>
                <a:lnTo>
                  <a:pt x="29156" y="50028"/>
                </a:lnTo>
                <a:lnTo>
                  <a:pt x="29082" y="49990"/>
                </a:lnTo>
                <a:lnTo>
                  <a:pt x="28914" y="49897"/>
                </a:lnTo>
                <a:lnTo>
                  <a:pt x="28728" y="49823"/>
                </a:lnTo>
                <a:lnTo>
                  <a:pt x="28616" y="49804"/>
                </a:lnTo>
                <a:lnTo>
                  <a:pt x="28393" y="49804"/>
                </a:lnTo>
                <a:lnTo>
                  <a:pt x="28300" y="49823"/>
                </a:lnTo>
                <a:lnTo>
                  <a:pt x="28095" y="49879"/>
                </a:lnTo>
                <a:lnTo>
                  <a:pt x="27890" y="49934"/>
                </a:lnTo>
                <a:lnTo>
                  <a:pt x="27686" y="49990"/>
                </a:lnTo>
                <a:lnTo>
                  <a:pt x="27481" y="50009"/>
                </a:lnTo>
                <a:lnTo>
                  <a:pt x="27457" y="50018"/>
                </a:lnTo>
                <a:lnTo>
                  <a:pt x="27388" y="49990"/>
                </a:lnTo>
                <a:lnTo>
                  <a:pt x="27313" y="49934"/>
                </a:lnTo>
                <a:lnTo>
                  <a:pt x="27220" y="49879"/>
                </a:lnTo>
                <a:lnTo>
                  <a:pt x="27127" y="49804"/>
                </a:lnTo>
                <a:lnTo>
                  <a:pt x="27053" y="49748"/>
                </a:lnTo>
                <a:lnTo>
                  <a:pt x="26941" y="49730"/>
                </a:lnTo>
                <a:lnTo>
                  <a:pt x="26848" y="49711"/>
                </a:lnTo>
                <a:lnTo>
                  <a:pt x="26755" y="49711"/>
                </a:lnTo>
                <a:lnTo>
                  <a:pt x="26662" y="49730"/>
                </a:lnTo>
                <a:lnTo>
                  <a:pt x="26271" y="49804"/>
                </a:lnTo>
                <a:lnTo>
                  <a:pt x="25813" y="49887"/>
                </a:lnTo>
                <a:lnTo>
                  <a:pt x="25813" y="49887"/>
                </a:lnTo>
                <a:lnTo>
                  <a:pt x="25675" y="49841"/>
                </a:lnTo>
                <a:lnTo>
                  <a:pt x="25507" y="49785"/>
                </a:lnTo>
                <a:lnTo>
                  <a:pt x="25340" y="49748"/>
                </a:lnTo>
                <a:lnTo>
                  <a:pt x="25228" y="49748"/>
                </a:lnTo>
                <a:lnTo>
                  <a:pt x="25098" y="49767"/>
                </a:lnTo>
                <a:lnTo>
                  <a:pt x="24874" y="49804"/>
                </a:lnTo>
                <a:lnTo>
                  <a:pt x="24651" y="49860"/>
                </a:lnTo>
                <a:lnTo>
                  <a:pt x="24427" y="49897"/>
                </a:lnTo>
                <a:lnTo>
                  <a:pt x="24204" y="49934"/>
                </a:lnTo>
                <a:lnTo>
                  <a:pt x="23925" y="49916"/>
                </a:lnTo>
                <a:lnTo>
                  <a:pt x="23720" y="49897"/>
                </a:lnTo>
                <a:lnTo>
                  <a:pt x="23515" y="49879"/>
                </a:lnTo>
                <a:lnTo>
                  <a:pt x="23403" y="49897"/>
                </a:lnTo>
                <a:lnTo>
                  <a:pt x="23292" y="49934"/>
                </a:lnTo>
                <a:lnTo>
                  <a:pt x="23050" y="50028"/>
                </a:lnTo>
                <a:lnTo>
                  <a:pt x="22808" y="50121"/>
                </a:lnTo>
                <a:lnTo>
                  <a:pt x="22715" y="50139"/>
                </a:lnTo>
                <a:lnTo>
                  <a:pt x="22621" y="50139"/>
                </a:lnTo>
                <a:lnTo>
                  <a:pt x="22528" y="50046"/>
                </a:lnTo>
                <a:lnTo>
                  <a:pt x="22454" y="49972"/>
                </a:lnTo>
                <a:lnTo>
                  <a:pt x="22398" y="49934"/>
                </a:lnTo>
                <a:lnTo>
                  <a:pt x="22175" y="49879"/>
                </a:lnTo>
                <a:lnTo>
                  <a:pt x="21951" y="49860"/>
                </a:lnTo>
                <a:lnTo>
                  <a:pt x="21877" y="49879"/>
                </a:lnTo>
                <a:lnTo>
                  <a:pt x="21784" y="49897"/>
                </a:lnTo>
                <a:lnTo>
                  <a:pt x="21597" y="49953"/>
                </a:lnTo>
                <a:lnTo>
                  <a:pt x="21411" y="50009"/>
                </a:lnTo>
                <a:lnTo>
                  <a:pt x="21337" y="50028"/>
                </a:lnTo>
                <a:lnTo>
                  <a:pt x="21262" y="50028"/>
                </a:lnTo>
                <a:lnTo>
                  <a:pt x="21169" y="49990"/>
                </a:lnTo>
                <a:lnTo>
                  <a:pt x="21095" y="49953"/>
                </a:lnTo>
                <a:lnTo>
                  <a:pt x="20964" y="49879"/>
                </a:lnTo>
                <a:lnTo>
                  <a:pt x="20890" y="49823"/>
                </a:lnTo>
                <a:lnTo>
                  <a:pt x="20815" y="49804"/>
                </a:lnTo>
                <a:lnTo>
                  <a:pt x="20722" y="49785"/>
                </a:lnTo>
                <a:lnTo>
                  <a:pt x="20611" y="49785"/>
                </a:lnTo>
                <a:lnTo>
                  <a:pt x="20499" y="49804"/>
                </a:lnTo>
                <a:lnTo>
                  <a:pt x="20424" y="49860"/>
                </a:lnTo>
                <a:lnTo>
                  <a:pt x="20331" y="49897"/>
                </a:lnTo>
                <a:lnTo>
                  <a:pt x="20238" y="49934"/>
                </a:lnTo>
                <a:lnTo>
                  <a:pt x="20108" y="49972"/>
                </a:lnTo>
                <a:lnTo>
                  <a:pt x="20052" y="49972"/>
                </a:lnTo>
                <a:lnTo>
                  <a:pt x="19922" y="49953"/>
                </a:lnTo>
                <a:lnTo>
                  <a:pt x="19717" y="49916"/>
                </a:lnTo>
                <a:lnTo>
                  <a:pt x="19531" y="49879"/>
                </a:lnTo>
                <a:lnTo>
                  <a:pt x="19345" y="49841"/>
                </a:lnTo>
                <a:lnTo>
                  <a:pt x="19103" y="49841"/>
                </a:lnTo>
                <a:lnTo>
                  <a:pt x="18916" y="49897"/>
                </a:lnTo>
                <a:lnTo>
                  <a:pt x="18730" y="49990"/>
                </a:lnTo>
                <a:lnTo>
                  <a:pt x="18544" y="50065"/>
                </a:lnTo>
                <a:lnTo>
                  <a:pt x="18358" y="50121"/>
                </a:lnTo>
                <a:lnTo>
                  <a:pt x="18209" y="50139"/>
                </a:lnTo>
                <a:lnTo>
                  <a:pt x="18153" y="50139"/>
                </a:lnTo>
                <a:lnTo>
                  <a:pt x="18097" y="50121"/>
                </a:lnTo>
                <a:lnTo>
                  <a:pt x="17967" y="50046"/>
                </a:lnTo>
                <a:lnTo>
                  <a:pt x="17781" y="49990"/>
                </a:lnTo>
                <a:lnTo>
                  <a:pt x="17613" y="49934"/>
                </a:lnTo>
                <a:lnTo>
                  <a:pt x="17446" y="49897"/>
                </a:lnTo>
                <a:lnTo>
                  <a:pt x="17241" y="49897"/>
                </a:lnTo>
                <a:lnTo>
                  <a:pt x="17129" y="49916"/>
                </a:lnTo>
                <a:lnTo>
                  <a:pt x="17017" y="49953"/>
                </a:lnTo>
                <a:lnTo>
                  <a:pt x="16794" y="50028"/>
                </a:lnTo>
                <a:lnTo>
                  <a:pt x="16589" y="50102"/>
                </a:lnTo>
                <a:lnTo>
                  <a:pt x="16422" y="50102"/>
                </a:lnTo>
                <a:lnTo>
                  <a:pt x="16329" y="50065"/>
                </a:lnTo>
                <a:lnTo>
                  <a:pt x="16254" y="50009"/>
                </a:lnTo>
                <a:lnTo>
                  <a:pt x="16105" y="49897"/>
                </a:lnTo>
                <a:lnTo>
                  <a:pt x="15938" y="49785"/>
                </a:lnTo>
                <a:lnTo>
                  <a:pt x="15844" y="49730"/>
                </a:lnTo>
                <a:lnTo>
                  <a:pt x="15733" y="49711"/>
                </a:lnTo>
                <a:lnTo>
                  <a:pt x="15602" y="49692"/>
                </a:lnTo>
                <a:lnTo>
                  <a:pt x="15472" y="49692"/>
                </a:lnTo>
                <a:lnTo>
                  <a:pt x="15211" y="49730"/>
                </a:lnTo>
                <a:lnTo>
                  <a:pt x="14709" y="49841"/>
                </a:lnTo>
                <a:lnTo>
                  <a:pt x="14504" y="49879"/>
                </a:lnTo>
                <a:lnTo>
                  <a:pt x="14299" y="49897"/>
                </a:lnTo>
                <a:lnTo>
                  <a:pt x="13499" y="49897"/>
                </a:lnTo>
                <a:lnTo>
                  <a:pt x="13294" y="49934"/>
                </a:lnTo>
                <a:lnTo>
                  <a:pt x="13089" y="49990"/>
                </a:lnTo>
                <a:lnTo>
                  <a:pt x="12847" y="50065"/>
                </a:lnTo>
                <a:lnTo>
                  <a:pt x="12679" y="50102"/>
                </a:lnTo>
                <a:lnTo>
                  <a:pt x="12493" y="50102"/>
                </a:lnTo>
                <a:lnTo>
                  <a:pt x="12270" y="50083"/>
                </a:lnTo>
                <a:lnTo>
                  <a:pt x="11674" y="50083"/>
                </a:lnTo>
                <a:lnTo>
                  <a:pt x="11078" y="50139"/>
                </a:lnTo>
                <a:lnTo>
                  <a:pt x="10818" y="50139"/>
                </a:lnTo>
                <a:lnTo>
                  <a:pt x="10594" y="50102"/>
                </a:lnTo>
                <a:lnTo>
                  <a:pt x="10371" y="50046"/>
                </a:lnTo>
                <a:lnTo>
                  <a:pt x="10110" y="50009"/>
                </a:lnTo>
                <a:lnTo>
                  <a:pt x="9849" y="50009"/>
                </a:lnTo>
                <a:lnTo>
                  <a:pt x="9607" y="50046"/>
                </a:lnTo>
                <a:lnTo>
                  <a:pt x="9123" y="50139"/>
                </a:lnTo>
                <a:lnTo>
                  <a:pt x="8993" y="50176"/>
                </a:lnTo>
                <a:lnTo>
                  <a:pt x="8900" y="50214"/>
                </a:lnTo>
                <a:lnTo>
                  <a:pt x="8695" y="50214"/>
                </a:lnTo>
                <a:lnTo>
                  <a:pt x="8602" y="50158"/>
                </a:lnTo>
                <a:lnTo>
                  <a:pt x="8509" y="50083"/>
                </a:lnTo>
                <a:lnTo>
                  <a:pt x="8397" y="49990"/>
                </a:lnTo>
                <a:lnTo>
                  <a:pt x="8286" y="49934"/>
                </a:lnTo>
                <a:lnTo>
                  <a:pt x="8137" y="49897"/>
                </a:lnTo>
                <a:lnTo>
                  <a:pt x="7988" y="49879"/>
                </a:lnTo>
                <a:lnTo>
                  <a:pt x="7839" y="49879"/>
                </a:lnTo>
                <a:lnTo>
                  <a:pt x="7690" y="49897"/>
                </a:lnTo>
                <a:lnTo>
                  <a:pt x="7410" y="49972"/>
                </a:lnTo>
                <a:lnTo>
                  <a:pt x="7113" y="50046"/>
                </a:lnTo>
                <a:lnTo>
                  <a:pt x="7038" y="50083"/>
                </a:lnTo>
                <a:lnTo>
                  <a:pt x="6964" y="50121"/>
                </a:lnTo>
                <a:lnTo>
                  <a:pt x="6889" y="50158"/>
                </a:lnTo>
                <a:lnTo>
                  <a:pt x="6833" y="50158"/>
                </a:lnTo>
                <a:lnTo>
                  <a:pt x="6777" y="50139"/>
                </a:lnTo>
                <a:lnTo>
                  <a:pt x="6722" y="50083"/>
                </a:lnTo>
                <a:lnTo>
                  <a:pt x="6666" y="50028"/>
                </a:lnTo>
                <a:lnTo>
                  <a:pt x="6610" y="49990"/>
                </a:lnTo>
                <a:lnTo>
                  <a:pt x="6349" y="49916"/>
                </a:lnTo>
                <a:lnTo>
                  <a:pt x="6107" y="49879"/>
                </a:lnTo>
                <a:lnTo>
                  <a:pt x="5865" y="49860"/>
                </a:lnTo>
                <a:lnTo>
                  <a:pt x="5605" y="49897"/>
                </a:lnTo>
                <a:lnTo>
                  <a:pt x="5493" y="49916"/>
                </a:lnTo>
                <a:lnTo>
                  <a:pt x="5362" y="49953"/>
                </a:lnTo>
                <a:lnTo>
                  <a:pt x="5232" y="49990"/>
                </a:lnTo>
                <a:lnTo>
                  <a:pt x="5120" y="50009"/>
                </a:lnTo>
                <a:lnTo>
                  <a:pt x="4916" y="50028"/>
                </a:lnTo>
                <a:lnTo>
                  <a:pt x="4729" y="49972"/>
                </a:lnTo>
                <a:lnTo>
                  <a:pt x="4320" y="49841"/>
                </a:lnTo>
                <a:lnTo>
                  <a:pt x="4134" y="49804"/>
                </a:lnTo>
                <a:lnTo>
                  <a:pt x="4022" y="49804"/>
                </a:lnTo>
                <a:lnTo>
                  <a:pt x="3892" y="49823"/>
                </a:lnTo>
                <a:lnTo>
                  <a:pt x="3650" y="49879"/>
                </a:lnTo>
                <a:lnTo>
                  <a:pt x="3389" y="49953"/>
                </a:lnTo>
                <a:lnTo>
                  <a:pt x="3147" y="50009"/>
                </a:lnTo>
                <a:lnTo>
                  <a:pt x="3035" y="50046"/>
                </a:lnTo>
                <a:lnTo>
                  <a:pt x="2309" y="50046"/>
                </a:lnTo>
                <a:lnTo>
                  <a:pt x="2011" y="50065"/>
                </a:lnTo>
                <a:lnTo>
                  <a:pt x="1862" y="50083"/>
                </a:lnTo>
                <a:lnTo>
                  <a:pt x="1713" y="50121"/>
                </a:lnTo>
                <a:lnTo>
                  <a:pt x="1751" y="50028"/>
                </a:lnTo>
                <a:lnTo>
                  <a:pt x="1788" y="49934"/>
                </a:lnTo>
                <a:lnTo>
                  <a:pt x="1788" y="49860"/>
                </a:lnTo>
                <a:lnTo>
                  <a:pt x="1788" y="49785"/>
                </a:lnTo>
                <a:lnTo>
                  <a:pt x="1751" y="49637"/>
                </a:lnTo>
                <a:lnTo>
                  <a:pt x="1695" y="49506"/>
                </a:lnTo>
                <a:lnTo>
                  <a:pt x="1564" y="49283"/>
                </a:lnTo>
                <a:lnTo>
                  <a:pt x="1527" y="49208"/>
                </a:lnTo>
                <a:lnTo>
                  <a:pt x="1527" y="49190"/>
                </a:lnTo>
                <a:lnTo>
                  <a:pt x="1527" y="49171"/>
                </a:lnTo>
                <a:lnTo>
                  <a:pt x="1639" y="48985"/>
                </a:lnTo>
                <a:lnTo>
                  <a:pt x="1713" y="48799"/>
                </a:lnTo>
                <a:lnTo>
                  <a:pt x="1751" y="48631"/>
                </a:lnTo>
                <a:lnTo>
                  <a:pt x="1769" y="48464"/>
                </a:lnTo>
                <a:lnTo>
                  <a:pt x="1769" y="48296"/>
                </a:lnTo>
                <a:lnTo>
                  <a:pt x="1732" y="48128"/>
                </a:lnTo>
                <a:lnTo>
                  <a:pt x="1657" y="47980"/>
                </a:lnTo>
                <a:lnTo>
                  <a:pt x="1564" y="47849"/>
                </a:lnTo>
                <a:lnTo>
                  <a:pt x="1434" y="47738"/>
                </a:lnTo>
                <a:lnTo>
                  <a:pt x="1285" y="47644"/>
                </a:lnTo>
                <a:lnTo>
                  <a:pt x="1397" y="47514"/>
                </a:lnTo>
                <a:lnTo>
                  <a:pt x="1471" y="47384"/>
                </a:lnTo>
                <a:lnTo>
                  <a:pt x="1527" y="47216"/>
                </a:lnTo>
                <a:lnTo>
                  <a:pt x="1564" y="47067"/>
                </a:lnTo>
                <a:lnTo>
                  <a:pt x="1546" y="46900"/>
                </a:lnTo>
                <a:lnTo>
                  <a:pt x="1509" y="46751"/>
                </a:lnTo>
                <a:lnTo>
                  <a:pt x="1415" y="46602"/>
                </a:lnTo>
                <a:lnTo>
                  <a:pt x="1304" y="46471"/>
                </a:lnTo>
                <a:lnTo>
                  <a:pt x="1397" y="46397"/>
                </a:lnTo>
                <a:lnTo>
                  <a:pt x="1471" y="46304"/>
                </a:lnTo>
                <a:lnTo>
                  <a:pt x="1564" y="46211"/>
                </a:lnTo>
                <a:lnTo>
                  <a:pt x="1639" y="46099"/>
                </a:lnTo>
                <a:lnTo>
                  <a:pt x="1695" y="45987"/>
                </a:lnTo>
                <a:lnTo>
                  <a:pt x="1751" y="45876"/>
                </a:lnTo>
                <a:lnTo>
                  <a:pt x="1788" y="45745"/>
                </a:lnTo>
                <a:lnTo>
                  <a:pt x="1825" y="45634"/>
                </a:lnTo>
                <a:lnTo>
                  <a:pt x="1825" y="45503"/>
                </a:lnTo>
                <a:lnTo>
                  <a:pt x="1825" y="45392"/>
                </a:lnTo>
                <a:lnTo>
                  <a:pt x="1806" y="45261"/>
                </a:lnTo>
                <a:lnTo>
                  <a:pt x="1788" y="45150"/>
                </a:lnTo>
                <a:lnTo>
                  <a:pt x="1732" y="45038"/>
                </a:lnTo>
                <a:lnTo>
                  <a:pt x="1657" y="44945"/>
                </a:lnTo>
                <a:lnTo>
                  <a:pt x="1546" y="44870"/>
                </a:lnTo>
                <a:lnTo>
                  <a:pt x="1434" y="44796"/>
                </a:lnTo>
                <a:lnTo>
                  <a:pt x="1509" y="44703"/>
                </a:lnTo>
                <a:lnTo>
                  <a:pt x="1564" y="44610"/>
                </a:lnTo>
                <a:lnTo>
                  <a:pt x="1620" y="44498"/>
                </a:lnTo>
                <a:lnTo>
                  <a:pt x="1676" y="44386"/>
                </a:lnTo>
                <a:lnTo>
                  <a:pt x="1713" y="44275"/>
                </a:lnTo>
                <a:lnTo>
                  <a:pt x="1732" y="44163"/>
                </a:lnTo>
                <a:lnTo>
                  <a:pt x="1732" y="44051"/>
                </a:lnTo>
                <a:lnTo>
                  <a:pt x="1732" y="43939"/>
                </a:lnTo>
                <a:lnTo>
                  <a:pt x="1732" y="43828"/>
                </a:lnTo>
                <a:lnTo>
                  <a:pt x="1695" y="43716"/>
                </a:lnTo>
                <a:lnTo>
                  <a:pt x="1657" y="43623"/>
                </a:lnTo>
                <a:lnTo>
                  <a:pt x="1602" y="43530"/>
                </a:lnTo>
                <a:lnTo>
                  <a:pt x="1546" y="43437"/>
                </a:lnTo>
                <a:lnTo>
                  <a:pt x="1471" y="43344"/>
                </a:lnTo>
                <a:lnTo>
                  <a:pt x="1378" y="43269"/>
                </a:lnTo>
                <a:lnTo>
                  <a:pt x="1266" y="43213"/>
                </a:lnTo>
                <a:lnTo>
                  <a:pt x="1434" y="43064"/>
                </a:lnTo>
                <a:lnTo>
                  <a:pt x="1602" y="42915"/>
                </a:lnTo>
                <a:lnTo>
                  <a:pt x="1657" y="42822"/>
                </a:lnTo>
                <a:lnTo>
                  <a:pt x="1713" y="42729"/>
                </a:lnTo>
                <a:lnTo>
                  <a:pt x="1751" y="42618"/>
                </a:lnTo>
                <a:lnTo>
                  <a:pt x="1788" y="42506"/>
                </a:lnTo>
                <a:lnTo>
                  <a:pt x="1806" y="42413"/>
                </a:lnTo>
                <a:lnTo>
                  <a:pt x="1806" y="42301"/>
                </a:lnTo>
                <a:lnTo>
                  <a:pt x="1788" y="42208"/>
                </a:lnTo>
                <a:lnTo>
                  <a:pt x="1769" y="42096"/>
                </a:lnTo>
                <a:lnTo>
                  <a:pt x="1695" y="42003"/>
                </a:lnTo>
                <a:lnTo>
                  <a:pt x="1602" y="41873"/>
                </a:lnTo>
                <a:lnTo>
                  <a:pt x="1490" y="41742"/>
                </a:lnTo>
                <a:lnTo>
                  <a:pt x="1471" y="41705"/>
                </a:lnTo>
                <a:lnTo>
                  <a:pt x="1453" y="41668"/>
                </a:lnTo>
                <a:lnTo>
                  <a:pt x="1471" y="41575"/>
                </a:lnTo>
                <a:lnTo>
                  <a:pt x="1527" y="41482"/>
                </a:lnTo>
                <a:lnTo>
                  <a:pt x="1695" y="41277"/>
                </a:lnTo>
                <a:lnTo>
                  <a:pt x="1862" y="41054"/>
                </a:lnTo>
                <a:lnTo>
                  <a:pt x="1918" y="40942"/>
                </a:lnTo>
                <a:lnTo>
                  <a:pt x="1955" y="40830"/>
                </a:lnTo>
                <a:lnTo>
                  <a:pt x="1937" y="40700"/>
                </a:lnTo>
                <a:lnTo>
                  <a:pt x="1918" y="40588"/>
                </a:lnTo>
                <a:lnTo>
                  <a:pt x="1862" y="40476"/>
                </a:lnTo>
                <a:lnTo>
                  <a:pt x="1788" y="40383"/>
                </a:lnTo>
                <a:lnTo>
                  <a:pt x="1657" y="40197"/>
                </a:lnTo>
                <a:lnTo>
                  <a:pt x="1620" y="40123"/>
                </a:lnTo>
                <a:lnTo>
                  <a:pt x="1602" y="40048"/>
                </a:lnTo>
                <a:lnTo>
                  <a:pt x="1620" y="39974"/>
                </a:lnTo>
                <a:lnTo>
                  <a:pt x="1676" y="39881"/>
                </a:lnTo>
                <a:lnTo>
                  <a:pt x="1806" y="39695"/>
                </a:lnTo>
                <a:lnTo>
                  <a:pt x="1974" y="39508"/>
                </a:lnTo>
                <a:lnTo>
                  <a:pt x="2030" y="39415"/>
                </a:lnTo>
                <a:lnTo>
                  <a:pt x="2067" y="39322"/>
                </a:lnTo>
                <a:lnTo>
                  <a:pt x="2104" y="39192"/>
                </a:lnTo>
                <a:lnTo>
                  <a:pt x="2123" y="39061"/>
                </a:lnTo>
                <a:lnTo>
                  <a:pt x="2123" y="38950"/>
                </a:lnTo>
                <a:lnTo>
                  <a:pt x="2104" y="38838"/>
                </a:lnTo>
                <a:lnTo>
                  <a:pt x="2067" y="38726"/>
                </a:lnTo>
                <a:lnTo>
                  <a:pt x="2030" y="38615"/>
                </a:lnTo>
                <a:lnTo>
                  <a:pt x="1918" y="38373"/>
                </a:lnTo>
                <a:lnTo>
                  <a:pt x="1825" y="38280"/>
                </a:lnTo>
                <a:lnTo>
                  <a:pt x="1713" y="38205"/>
                </a:lnTo>
                <a:lnTo>
                  <a:pt x="1844" y="37982"/>
                </a:lnTo>
                <a:lnTo>
                  <a:pt x="1881" y="37870"/>
                </a:lnTo>
                <a:lnTo>
                  <a:pt x="1937" y="37740"/>
                </a:lnTo>
                <a:lnTo>
                  <a:pt x="1974" y="37628"/>
                </a:lnTo>
                <a:lnTo>
                  <a:pt x="2011" y="37516"/>
                </a:lnTo>
                <a:lnTo>
                  <a:pt x="2011" y="37367"/>
                </a:lnTo>
                <a:lnTo>
                  <a:pt x="2011" y="37237"/>
                </a:lnTo>
                <a:lnTo>
                  <a:pt x="1974" y="37107"/>
                </a:lnTo>
                <a:lnTo>
                  <a:pt x="1918" y="36976"/>
                </a:lnTo>
                <a:lnTo>
                  <a:pt x="1862" y="36846"/>
                </a:lnTo>
                <a:lnTo>
                  <a:pt x="1769" y="36734"/>
                </a:lnTo>
                <a:lnTo>
                  <a:pt x="1676" y="36641"/>
                </a:lnTo>
                <a:lnTo>
                  <a:pt x="1564" y="36567"/>
                </a:lnTo>
                <a:lnTo>
                  <a:pt x="1676" y="36399"/>
                </a:lnTo>
                <a:lnTo>
                  <a:pt x="1769" y="36213"/>
                </a:lnTo>
                <a:lnTo>
                  <a:pt x="1825" y="36008"/>
                </a:lnTo>
                <a:lnTo>
                  <a:pt x="1844" y="35803"/>
                </a:lnTo>
                <a:lnTo>
                  <a:pt x="1844" y="35692"/>
                </a:lnTo>
                <a:lnTo>
                  <a:pt x="1825" y="35599"/>
                </a:lnTo>
                <a:lnTo>
                  <a:pt x="1806" y="35505"/>
                </a:lnTo>
                <a:lnTo>
                  <a:pt x="1751" y="35412"/>
                </a:lnTo>
                <a:lnTo>
                  <a:pt x="1695" y="35319"/>
                </a:lnTo>
                <a:lnTo>
                  <a:pt x="1639" y="35245"/>
                </a:lnTo>
                <a:lnTo>
                  <a:pt x="1546" y="35170"/>
                </a:lnTo>
                <a:lnTo>
                  <a:pt x="1453" y="35114"/>
                </a:lnTo>
                <a:lnTo>
                  <a:pt x="1602" y="34966"/>
                </a:lnTo>
                <a:lnTo>
                  <a:pt x="1732" y="34798"/>
                </a:lnTo>
                <a:lnTo>
                  <a:pt x="1825" y="34612"/>
                </a:lnTo>
                <a:lnTo>
                  <a:pt x="1862" y="34426"/>
                </a:lnTo>
                <a:lnTo>
                  <a:pt x="1881" y="34314"/>
                </a:lnTo>
                <a:lnTo>
                  <a:pt x="1881" y="34221"/>
                </a:lnTo>
                <a:lnTo>
                  <a:pt x="1862" y="34128"/>
                </a:lnTo>
                <a:lnTo>
                  <a:pt x="1844" y="34016"/>
                </a:lnTo>
                <a:lnTo>
                  <a:pt x="1806" y="33923"/>
                </a:lnTo>
                <a:lnTo>
                  <a:pt x="1751" y="33848"/>
                </a:lnTo>
                <a:lnTo>
                  <a:pt x="1676" y="33755"/>
                </a:lnTo>
                <a:lnTo>
                  <a:pt x="1583" y="33681"/>
                </a:lnTo>
                <a:lnTo>
                  <a:pt x="1695" y="33588"/>
                </a:lnTo>
                <a:lnTo>
                  <a:pt x="1806" y="33495"/>
                </a:lnTo>
                <a:lnTo>
                  <a:pt x="1900" y="33364"/>
                </a:lnTo>
                <a:lnTo>
                  <a:pt x="1974" y="33234"/>
                </a:lnTo>
                <a:lnTo>
                  <a:pt x="2048" y="33104"/>
                </a:lnTo>
                <a:lnTo>
                  <a:pt x="2086" y="32973"/>
                </a:lnTo>
                <a:lnTo>
                  <a:pt x="2123" y="32824"/>
                </a:lnTo>
                <a:lnTo>
                  <a:pt x="2123" y="32675"/>
                </a:lnTo>
                <a:lnTo>
                  <a:pt x="2086" y="32564"/>
                </a:lnTo>
                <a:lnTo>
                  <a:pt x="2011" y="32378"/>
                </a:lnTo>
                <a:lnTo>
                  <a:pt x="1900" y="32117"/>
                </a:lnTo>
                <a:lnTo>
                  <a:pt x="1900" y="32080"/>
                </a:lnTo>
                <a:lnTo>
                  <a:pt x="1937" y="32024"/>
                </a:lnTo>
                <a:lnTo>
                  <a:pt x="2011" y="31912"/>
                </a:lnTo>
                <a:lnTo>
                  <a:pt x="2104" y="31800"/>
                </a:lnTo>
                <a:lnTo>
                  <a:pt x="2123" y="31745"/>
                </a:lnTo>
                <a:lnTo>
                  <a:pt x="2142" y="31670"/>
                </a:lnTo>
                <a:lnTo>
                  <a:pt x="2160" y="31540"/>
                </a:lnTo>
                <a:lnTo>
                  <a:pt x="2123" y="31409"/>
                </a:lnTo>
                <a:lnTo>
                  <a:pt x="2086" y="31298"/>
                </a:lnTo>
                <a:lnTo>
                  <a:pt x="2011" y="31186"/>
                </a:lnTo>
                <a:lnTo>
                  <a:pt x="1881" y="31000"/>
                </a:lnTo>
                <a:lnTo>
                  <a:pt x="1825" y="30907"/>
                </a:lnTo>
                <a:lnTo>
                  <a:pt x="1788" y="30795"/>
                </a:lnTo>
                <a:lnTo>
                  <a:pt x="1788" y="30683"/>
                </a:lnTo>
                <a:lnTo>
                  <a:pt x="1806" y="30572"/>
                </a:lnTo>
                <a:lnTo>
                  <a:pt x="1881" y="30330"/>
                </a:lnTo>
                <a:lnTo>
                  <a:pt x="1881" y="30218"/>
                </a:lnTo>
                <a:lnTo>
                  <a:pt x="1881" y="30162"/>
                </a:lnTo>
                <a:lnTo>
                  <a:pt x="1844" y="30106"/>
                </a:lnTo>
                <a:lnTo>
                  <a:pt x="1825" y="30069"/>
                </a:lnTo>
                <a:lnTo>
                  <a:pt x="1769" y="30013"/>
                </a:lnTo>
                <a:lnTo>
                  <a:pt x="1695" y="29976"/>
                </a:lnTo>
                <a:lnTo>
                  <a:pt x="1620" y="29957"/>
                </a:lnTo>
                <a:lnTo>
                  <a:pt x="1713" y="29846"/>
                </a:lnTo>
                <a:lnTo>
                  <a:pt x="1806" y="29752"/>
                </a:lnTo>
                <a:lnTo>
                  <a:pt x="1881" y="29641"/>
                </a:lnTo>
                <a:lnTo>
                  <a:pt x="1955" y="29510"/>
                </a:lnTo>
                <a:lnTo>
                  <a:pt x="2011" y="29380"/>
                </a:lnTo>
                <a:lnTo>
                  <a:pt x="2067" y="29268"/>
                </a:lnTo>
                <a:lnTo>
                  <a:pt x="2086" y="29119"/>
                </a:lnTo>
                <a:lnTo>
                  <a:pt x="2104" y="28989"/>
                </a:lnTo>
                <a:lnTo>
                  <a:pt x="2104" y="28840"/>
                </a:lnTo>
                <a:lnTo>
                  <a:pt x="2086" y="28691"/>
                </a:lnTo>
                <a:lnTo>
                  <a:pt x="2048" y="28542"/>
                </a:lnTo>
                <a:lnTo>
                  <a:pt x="1993" y="28412"/>
                </a:lnTo>
                <a:lnTo>
                  <a:pt x="1881" y="28170"/>
                </a:lnTo>
                <a:lnTo>
                  <a:pt x="1844" y="28058"/>
                </a:lnTo>
                <a:lnTo>
                  <a:pt x="1844" y="27947"/>
                </a:lnTo>
                <a:lnTo>
                  <a:pt x="1881" y="27779"/>
                </a:lnTo>
                <a:lnTo>
                  <a:pt x="1974" y="27537"/>
                </a:lnTo>
                <a:lnTo>
                  <a:pt x="2086" y="27276"/>
                </a:lnTo>
                <a:lnTo>
                  <a:pt x="2179" y="26978"/>
                </a:lnTo>
                <a:lnTo>
                  <a:pt x="2216" y="26848"/>
                </a:lnTo>
                <a:lnTo>
                  <a:pt x="2235" y="26699"/>
                </a:lnTo>
                <a:lnTo>
                  <a:pt x="2235" y="26587"/>
                </a:lnTo>
                <a:lnTo>
                  <a:pt x="2216" y="26457"/>
                </a:lnTo>
                <a:lnTo>
                  <a:pt x="2160" y="26364"/>
                </a:lnTo>
                <a:lnTo>
                  <a:pt x="2086" y="26271"/>
                </a:lnTo>
                <a:lnTo>
                  <a:pt x="1993" y="26196"/>
                </a:lnTo>
                <a:lnTo>
                  <a:pt x="1844" y="26141"/>
                </a:lnTo>
                <a:lnTo>
                  <a:pt x="1918" y="26029"/>
                </a:lnTo>
                <a:lnTo>
                  <a:pt x="1974" y="25917"/>
                </a:lnTo>
                <a:lnTo>
                  <a:pt x="2030" y="25787"/>
                </a:lnTo>
                <a:lnTo>
                  <a:pt x="2048" y="25656"/>
                </a:lnTo>
                <a:lnTo>
                  <a:pt x="2067" y="25545"/>
                </a:lnTo>
                <a:lnTo>
                  <a:pt x="2067" y="25414"/>
                </a:lnTo>
                <a:lnTo>
                  <a:pt x="2048" y="25284"/>
                </a:lnTo>
                <a:lnTo>
                  <a:pt x="2030" y="25154"/>
                </a:lnTo>
                <a:lnTo>
                  <a:pt x="1993" y="25042"/>
                </a:lnTo>
                <a:lnTo>
                  <a:pt x="1937" y="24930"/>
                </a:lnTo>
                <a:lnTo>
                  <a:pt x="1881" y="24819"/>
                </a:lnTo>
                <a:lnTo>
                  <a:pt x="1806" y="24726"/>
                </a:lnTo>
                <a:lnTo>
                  <a:pt x="1713" y="24632"/>
                </a:lnTo>
                <a:lnTo>
                  <a:pt x="1620" y="24539"/>
                </a:lnTo>
                <a:lnTo>
                  <a:pt x="1509" y="24465"/>
                </a:lnTo>
                <a:lnTo>
                  <a:pt x="1378" y="24409"/>
                </a:lnTo>
                <a:lnTo>
                  <a:pt x="1453" y="24335"/>
                </a:lnTo>
                <a:lnTo>
                  <a:pt x="1527" y="24242"/>
                </a:lnTo>
                <a:lnTo>
                  <a:pt x="1583" y="24148"/>
                </a:lnTo>
                <a:lnTo>
                  <a:pt x="1620" y="24074"/>
                </a:lnTo>
                <a:lnTo>
                  <a:pt x="1676" y="23869"/>
                </a:lnTo>
                <a:lnTo>
                  <a:pt x="1676" y="23683"/>
                </a:lnTo>
                <a:lnTo>
                  <a:pt x="1639" y="23497"/>
                </a:lnTo>
                <a:lnTo>
                  <a:pt x="1564" y="23311"/>
                </a:lnTo>
                <a:lnTo>
                  <a:pt x="1509" y="23218"/>
                </a:lnTo>
                <a:lnTo>
                  <a:pt x="1453" y="23143"/>
                </a:lnTo>
                <a:lnTo>
                  <a:pt x="1378" y="23069"/>
                </a:lnTo>
                <a:lnTo>
                  <a:pt x="1304" y="22994"/>
                </a:lnTo>
                <a:lnTo>
                  <a:pt x="1453" y="22827"/>
                </a:lnTo>
                <a:lnTo>
                  <a:pt x="1602" y="22622"/>
                </a:lnTo>
                <a:lnTo>
                  <a:pt x="1732" y="22398"/>
                </a:lnTo>
                <a:lnTo>
                  <a:pt x="1844" y="22175"/>
                </a:lnTo>
                <a:lnTo>
                  <a:pt x="1937" y="21914"/>
                </a:lnTo>
                <a:lnTo>
                  <a:pt x="1974" y="21672"/>
                </a:lnTo>
                <a:lnTo>
                  <a:pt x="1993" y="21430"/>
                </a:lnTo>
                <a:lnTo>
                  <a:pt x="1974" y="21188"/>
                </a:lnTo>
                <a:lnTo>
                  <a:pt x="1955" y="21058"/>
                </a:lnTo>
                <a:lnTo>
                  <a:pt x="1900" y="20946"/>
                </a:lnTo>
                <a:lnTo>
                  <a:pt x="1825" y="20853"/>
                </a:lnTo>
                <a:lnTo>
                  <a:pt x="1751" y="20760"/>
                </a:lnTo>
                <a:lnTo>
                  <a:pt x="1620" y="20574"/>
                </a:lnTo>
                <a:lnTo>
                  <a:pt x="1564" y="20481"/>
                </a:lnTo>
                <a:lnTo>
                  <a:pt x="1527" y="20388"/>
                </a:lnTo>
                <a:lnTo>
                  <a:pt x="1490" y="20257"/>
                </a:lnTo>
                <a:lnTo>
                  <a:pt x="1471" y="20108"/>
                </a:lnTo>
                <a:lnTo>
                  <a:pt x="1434" y="19866"/>
                </a:lnTo>
                <a:lnTo>
                  <a:pt x="1415" y="19755"/>
                </a:lnTo>
                <a:lnTo>
                  <a:pt x="1341" y="19661"/>
                </a:lnTo>
                <a:lnTo>
                  <a:pt x="1229" y="19568"/>
                </a:lnTo>
                <a:lnTo>
                  <a:pt x="1080" y="19475"/>
                </a:lnTo>
                <a:lnTo>
                  <a:pt x="1192" y="19345"/>
                </a:lnTo>
                <a:lnTo>
                  <a:pt x="1304" y="19196"/>
                </a:lnTo>
                <a:lnTo>
                  <a:pt x="1397" y="19047"/>
                </a:lnTo>
                <a:lnTo>
                  <a:pt x="1471" y="18880"/>
                </a:lnTo>
                <a:lnTo>
                  <a:pt x="1527" y="18693"/>
                </a:lnTo>
                <a:lnTo>
                  <a:pt x="1546" y="18507"/>
                </a:lnTo>
                <a:lnTo>
                  <a:pt x="1546" y="18321"/>
                </a:lnTo>
                <a:lnTo>
                  <a:pt x="1527" y="18153"/>
                </a:lnTo>
                <a:lnTo>
                  <a:pt x="1490" y="18042"/>
                </a:lnTo>
                <a:lnTo>
                  <a:pt x="1453" y="17930"/>
                </a:lnTo>
                <a:lnTo>
                  <a:pt x="1397" y="17818"/>
                </a:lnTo>
                <a:lnTo>
                  <a:pt x="1341" y="17725"/>
                </a:lnTo>
                <a:lnTo>
                  <a:pt x="1509" y="17558"/>
                </a:lnTo>
                <a:lnTo>
                  <a:pt x="1602" y="17353"/>
                </a:lnTo>
                <a:lnTo>
                  <a:pt x="1695" y="17185"/>
                </a:lnTo>
                <a:lnTo>
                  <a:pt x="1788" y="16999"/>
                </a:lnTo>
                <a:lnTo>
                  <a:pt x="1825" y="16887"/>
                </a:lnTo>
                <a:lnTo>
                  <a:pt x="1844" y="16776"/>
                </a:lnTo>
                <a:lnTo>
                  <a:pt x="1844" y="16589"/>
                </a:lnTo>
                <a:lnTo>
                  <a:pt x="1825" y="16441"/>
                </a:lnTo>
                <a:lnTo>
                  <a:pt x="1769" y="16292"/>
                </a:lnTo>
                <a:lnTo>
                  <a:pt x="1713" y="16161"/>
                </a:lnTo>
                <a:lnTo>
                  <a:pt x="1583" y="15919"/>
                </a:lnTo>
                <a:lnTo>
                  <a:pt x="1546" y="15789"/>
                </a:lnTo>
                <a:lnTo>
                  <a:pt x="1527" y="15677"/>
                </a:lnTo>
                <a:lnTo>
                  <a:pt x="1527" y="15621"/>
                </a:lnTo>
                <a:lnTo>
                  <a:pt x="1546" y="15547"/>
                </a:lnTo>
                <a:lnTo>
                  <a:pt x="1620" y="15379"/>
                </a:lnTo>
                <a:lnTo>
                  <a:pt x="1695" y="15212"/>
                </a:lnTo>
                <a:lnTo>
                  <a:pt x="1713" y="15137"/>
                </a:lnTo>
                <a:lnTo>
                  <a:pt x="1732" y="15063"/>
                </a:lnTo>
                <a:lnTo>
                  <a:pt x="1713" y="14839"/>
                </a:lnTo>
                <a:lnTo>
                  <a:pt x="1695" y="14746"/>
                </a:lnTo>
                <a:lnTo>
                  <a:pt x="1657" y="14635"/>
                </a:lnTo>
                <a:lnTo>
                  <a:pt x="1620" y="14542"/>
                </a:lnTo>
                <a:lnTo>
                  <a:pt x="1546" y="14448"/>
                </a:lnTo>
                <a:lnTo>
                  <a:pt x="1471" y="14374"/>
                </a:lnTo>
                <a:lnTo>
                  <a:pt x="1378" y="14318"/>
                </a:lnTo>
                <a:lnTo>
                  <a:pt x="1509" y="14188"/>
                </a:lnTo>
                <a:lnTo>
                  <a:pt x="1639" y="14076"/>
                </a:lnTo>
                <a:lnTo>
                  <a:pt x="1732" y="13927"/>
                </a:lnTo>
                <a:lnTo>
                  <a:pt x="1825" y="13797"/>
                </a:lnTo>
                <a:lnTo>
                  <a:pt x="1900" y="13629"/>
                </a:lnTo>
                <a:lnTo>
                  <a:pt x="1955" y="13480"/>
                </a:lnTo>
                <a:lnTo>
                  <a:pt x="1974" y="13313"/>
                </a:lnTo>
                <a:lnTo>
                  <a:pt x="1974" y="13127"/>
                </a:lnTo>
                <a:lnTo>
                  <a:pt x="1955" y="13033"/>
                </a:lnTo>
                <a:lnTo>
                  <a:pt x="1900" y="12940"/>
                </a:lnTo>
                <a:lnTo>
                  <a:pt x="1788" y="12773"/>
                </a:lnTo>
                <a:lnTo>
                  <a:pt x="1676" y="12605"/>
                </a:lnTo>
                <a:lnTo>
                  <a:pt x="1639" y="12531"/>
                </a:lnTo>
                <a:lnTo>
                  <a:pt x="1639" y="12475"/>
                </a:lnTo>
                <a:lnTo>
                  <a:pt x="1639" y="12419"/>
                </a:lnTo>
                <a:lnTo>
                  <a:pt x="1676" y="12345"/>
                </a:lnTo>
                <a:lnTo>
                  <a:pt x="1788" y="12158"/>
                </a:lnTo>
                <a:lnTo>
                  <a:pt x="1900" y="11972"/>
                </a:lnTo>
                <a:lnTo>
                  <a:pt x="1974" y="11842"/>
                </a:lnTo>
                <a:lnTo>
                  <a:pt x="2030" y="11693"/>
                </a:lnTo>
                <a:lnTo>
                  <a:pt x="2067" y="11507"/>
                </a:lnTo>
                <a:lnTo>
                  <a:pt x="2104" y="11339"/>
                </a:lnTo>
                <a:lnTo>
                  <a:pt x="2104" y="11172"/>
                </a:lnTo>
                <a:lnTo>
                  <a:pt x="2104" y="10985"/>
                </a:lnTo>
                <a:lnTo>
                  <a:pt x="2067" y="10818"/>
                </a:lnTo>
                <a:lnTo>
                  <a:pt x="2011" y="10669"/>
                </a:lnTo>
                <a:lnTo>
                  <a:pt x="1937" y="10501"/>
                </a:lnTo>
                <a:lnTo>
                  <a:pt x="1862" y="10408"/>
                </a:lnTo>
                <a:lnTo>
                  <a:pt x="1788" y="10334"/>
                </a:lnTo>
                <a:lnTo>
                  <a:pt x="1695" y="10259"/>
                </a:lnTo>
                <a:lnTo>
                  <a:pt x="1583" y="10203"/>
                </a:lnTo>
                <a:lnTo>
                  <a:pt x="1602" y="9980"/>
                </a:lnTo>
                <a:lnTo>
                  <a:pt x="1527" y="9794"/>
                </a:lnTo>
                <a:lnTo>
                  <a:pt x="1453" y="9626"/>
                </a:lnTo>
                <a:lnTo>
                  <a:pt x="1397" y="9552"/>
                </a:lnTo>
                <a:lnTo>
                  <a:pt x="1341" y="9477"/>
                </a:lnTo>
                <a:lnTo>
                  <a:pt x="1266" y="9403"/>
                </a:lnTo>
                <a:lnTo>
                  <a:pt x="1173" y="9347"/>
                </a:lnTo>
                <a:lnTo>
                  <a:pt x="1341" y="9180"/>
                </a:lnTo>
                <a:lnTo>
                  <a:pt x="1490" y="8993"/>
                </a:lnTo>
                <a:lnTo>
                  <a:pt x="1546" y="8882"/>
                </a:lnTo>
                <a:lnTo>
                  <a:pt x="1602" y="8770"/>
                </a:lnTo>
                <a:lnTo>
                  <a:pt x="1639" y="8658"/>
                </a:lnTo>
                <a:lnTo>
                  <a:pt x="1657" y="8528"/>
                </a:lnTo>
                <a:lnTo>
                  <a:pt x="1657" y="8453"/>
                </a:lnTo>
                <a:lnTo>
                  <a:pt x="1639" y="8398"/>
                </a:lnTo>
                <a:lnTo>
                  <a:pt x="1602" y="8267"/>
                </a:lnTo>
                <a:lnTo>
                  <a:pt x="1546" y="8174"/>
                </a:lnTo>
                <a:lnTo>
                  <a:pt x="1527" y="8062"/>
                </a:lnTo>
                <a:lnTo>
                  <a:pt x="1527" y="7820"/>
                </a:lnTo>
                <a:lnTo>
                  <a:pt x="1527" y="7616"/>
                </a:lnTo>
                <a:lnTo>
                  <a:pt x="1527" y="7392"/>
                </a:lnTo>
                <a:lnTo>
                  <a:pt x="1490" y="7150"/>
                </a:lnTo>
                <a:lnTo>
                  <a:pt x="1415" y="7113"/>
                </a:lnTo>
                <a:lnTo>
                  <a:pt x="1360" y="7076"/>
                </a:lnTo>
                <a:lnTo>
                  <a:pt x="1322" y="7020"/>
                </a:lnTo>
                <a:lnTo>
                  <a:pt x="1322" y="6983"/>
                </a:lnTo>
                <a:lnTo>
                  <a:pt x="1322" y="6927"/>
                </a:lnTo>
                <a:lnTo>
                  <a:pt x="1341" y="6889"/>
                </a:lnTo>
                <a:lnTo>
                  <a:pt x="1378" y="6834"/>
                </a:lnTo>
                <a:lnTo>
                  <a:pt x="1434" y="6778"/>
                </a:lnTo>
                <a:lnTo>
                  <a:pt x="1509" y="6647"/>
                </a:lnTo>
                <a:lnTo>
                  <a:pt x="1564" y="6480"/>
                </a:lnTo>
                <a:lnTo>
                  <a:pt x="1620" y="6275"/>
                </a:lnTo>
                <a:lnTo>
                  <a:pt x="1639" y="6070"/>
                </a:lnTo>
                <a:lnTo>
                  <a:pt x="1620" y="5884"/>
                </a:lnTo>
                <a:lnTo>
                  <a:pt x="1583" y="5698"/>
                </a:lnTo>
                <a:lnTo>
                  <a:pt x="1509" y="5344"/>
                </a:lnTo>
                <a:lnTo>
                  <a:pt x="1471" y="5177"/>
                </a:lnTo>
                <a:lnTo>
                  <a:pt x="1471" y="4990"/>
                </a:lnTo>
                <a:lnTo>
                  <a:pt x="1490" y="4804"/>
                </a:lnTo>
                <a:lnTo>
                  <a:pt x="1527" y="4599"/>
                </a:lnTo>
                <a:lnTo>
                  <a:pt x="1583" y="4395"/>
                </a:lnTo>
                <a:lnTo>
                  <a:pt x="1639" y="4190"/>
                </a:lnTo>
                <a:lnTo>
                  <a:pt x="1639" y="4078"/>
                </a:lnTo>
                <a:lnTo>
                  <a:pt x="1639" y="3985"/>
                </a:lnTo>
                <a:lnTo>
                  <a:pt x="1620" y="3892"/>
                </a:lnTo>
                <a:lnTo>
                  <a:pt x="1602" y="3799"/>
                </a:lnTo>
                <a:lnTo>
                  <a:pt x="1546" y="3706"/>
                </a:lnTo>
                <a:lnTo>
                  <a:pt x="1490" y="3631"/>
                </a:lnTo>
                <a:lnTo>
                  <a:pt x="1397" y="3538"/>
                </a:lnTo>
                <a:lnTo>
                  <a:pt x="1285" y="3464"/>
                </a:lnTo>
                <a:lnTo>
                  <a:pt x="1378" y="3352"/>
                </a:lnTo>
                <a:lnTo>
                  <a:pt x="1471" y="3222"/>
                </a:lnTo>
                <a:lnTo>
                  <a:pt x="1546" y="3091"/>
                </a:lnTo>
                <a:lnTo>
                  <a:pt x="1620" y="2942"/>
                </a:lnTo>
                <a:lnTo>
                  <a:pt x="1676" y="2812"/>
                </a:lnTo>
                <a:lnTo>
                  <a:pt x="1713" y="2663"/>
                </a:lnTo>
                <a:lnTo>
                  <a:pt x="1751" y="2514"/>
                </a:lnTo>
                <a:lnTo>
                  <a:pt x="1751" y="2347"/>
                </a:lnTo>
                <a:lnTo>
                  <a:pt x="1751" y="2235"/>
                </a:lnTo>
                <a:lnTo>
                  <a:pt x="1713" y="2105"/>
                </a:lnTo>
                <a:lnTo>
                  <a:pt x="1602" y="1825"/>
                </a:lnTo>
                <a:lnTo>
                  <a:pt x="1490" y="1565"/>
                </a:lnTo>
                <a:lnTo>
                  <a:pt x="1471" y="1472"/>
                </a:lnTo>
                <a:lnTo>
                  <a:pt x="1471" y="1416"/>
                </a:lnTo>
                <a:lnTo>
                  <a:pt x="1583" y="1434"/>
                </a:lnTo>
                <a:lnTo>
                  <a:pt x="1713" y="1453"/>
                </a:lnTo>
                <a:lnTo>
                  <a:pt x="1937" y="1453"/>
                </a:lnTo>
                <a:lnTo>
                  <a:pt x="2011" y="1434"/>
                </a:lnTo>
                <a:lnTo>
                  <a:pt x="2179" y="1360"/>
                </a:lnTo>
                <a:lnTo>
                  <a:pt x="2384" y="1267"/>
                </a:lnTo>
                <a:lnTo>
                  <a:pt x="2551" y="1230"/>
                </a:lnTo>
                <a:lnTo>
                  <a:pt x="2644" y="1248"/>
                </a:lnTo>
                <a:lnTo>
                  <a:pt x="2756" y="1267"/>
                </a:lnTo>
                <a:lnTo>
                  <a:pt x="2961" y="1323"/>
                </a:lnTo>
                <a:lnTo>
                  <a:pt x="3072" y="1341"/>
                </a:lnTo>
                <a:lnTo>
                  <a:pt x="3184" y="1360"/>
                </a:lnTo>
                <a:lnTo>
                  <a:pt x="3445" y="1360"/>
                </a:lnTo>
                <a:lnTo>
                  <a:pt x="3631" y="1285"/>
                </a:lnTo>
                <a:lnTo>
                  <a:pt x="3817" y="1192"/>
                </a:lnTo>
                <a:lnTo>
                  <a:pt x="3985" y="1118"/>
                </a:lnTo>
                <a:lnTo>
                  <a:pt x="4078" y="1099"/>
                </a:lnTo>
                <a:lnTo>
                  <a:pt x="4134" y="1099"/>
                </a:lnTo>
                <a:lnTo>
                  <a:pt x="4283" y="1118"/>
                </a:lnTo>
                <a:lnTo>
                  <a:pt x="4413" y="1155"/>
                </a:lnTo>
                <a:lnTo>
                  <a:pt x="4655" y="1248"/>
                </a:lnTo>
                <a:lnTo>
                  <a:pt x="4785" y="1304"/>
                </a:lnTo>
                <a:lnTo>
                  <a:pt x="4916" y="1341"/>
                </a:lnTo>
                <a:lnTo>
                  <a:pt x="5065" y="1341"/>
                </a:lnTo>
                <a:lnTo>
                  <a:pt x="5232" y="1323"/>
                </a:lnTo>
                <a:lnTo>
                  <a:pt x="5232" y="1509"/>
                </a:lnTo>
                <a:lnTo>
                  <a:pt x="5251" y="1565"/>
                </a:lnTo>
                <a:lnTo>
                  <a:pt x="5269" y="1639"/>
                </a:lnTo>
                <a:lnTo>
                  <a:pt x="5307" y="1676"/>
                </a:lnTo>
                <a:lnTo>
                  <a:pt x="5344" y="1714"/>
                </a:lnTo>
                <a:lnTo>
                  <a:pt x="5437" y="1770"/>
                </a:lnTo>
                <a:lnTo>
                  <a:pt x="5567" y="1788"/>
                </a:lnTo>
                <a:lnTo>
                  <a:pt x="5698" y="1770"/>
                </a:lnTo>
                <a:lnTo>
                  <a:pt x="5847" y="1732"/>
                </a:lnTo>
                <a:lnTo>
                  <a:pt x="6014" y="1676"/>
                </a:lnTo>
                <a:lnTo>
                  <a:pt x="6182" y="1602"/>
                </a:lnTo>
                <a:lnTo>
                  <a:pt x="6331" y="1527"/>
                </a:lnTo>
                <a:lnTo>
                  <a:pt x="6647" y="1341"/>
                </a:lnTo>
                <a:lnTo>
                  <a:pt x="6889" y="1155"/>
                </a:lnTo>
                <a:lnTo>
                  <a:pt x="7057" y="1006"/>
                </a:lnTo>
                <a:lnTo>
                  <a:pt x="7131" y="1137"/>
                </a:lnTo>
                <a:lnTo>
                  <a:pt x="7224" y="1267"/>
                </a:lnTo>
                <a:lnTo>
                  <a:pt x="7336" y="1360"/>
                </a:lnTo>
                <a:lnTo>
                  <a:pt x="7466" y="1416"/>
                </a:lnTo>
                <a:lnTo>
                  <a:pt x="7597" y="1453"/>
                </a:lnTo>
                <a:lnTo>
                  <a:pt x="7746" y="1453"/>
                </a:lnTo>
                <a:lnTo>
                  <a:pt x="7895" y="1416"/>
                </a:lnTo>
                <a:lnTo>
                  <a:pt x="8043" y="1341"/>
                </a:lnTo>
                <a:lnTo>
                  <a:pt x="8062" y="1434"/>
                </a:lnTo>
                <a:lnTo>
                  <a:pt x="8118" y="1490"/>
                </a:lnTo>
                <a:lnTo>
                  <a:pt x="8192" y="1527"/>
                </a:lnTo>
                <a:lnTo>
                  <a:pt x="8286" y="1546"/>
                </a:lnTo>
                <a:lnTo>
                  <a:pt x="8490" y="1546"/>
                </a:lnTo>
                <a:lnTo>
                  <a:pt x="8751" y="1472"/>
                </a:lnTo>
                <a:lnTo>
                  <a:pt x="9012" y="1379"/>
                </a:lnTo>
                <a:lnTo>
                  <a:pt x="9254" y="1285"/>
                </a:lnTo>
                <a:lnTo>
                  <a:pt x="9440" y="1174"/>
                </a:lnTo>
                <a:lnTo>
                  <a:pt x="9570" y="1099"/>
                </a:lnTo>
                <a:lnTo>
                  <a:pt x="9570" y="1192"/>
                </a:lnTo>
                <a:lnTo>
                  <a:pt x="9607" y="1267"/>
                </a:lnTo>
                <a:lnTo>
                  <a:pt x="9645" y="1323"/>
                </a:lnTo>
                <a:lnTo>
                  <a:pt x="9700" y="1360"/>
                </a:lnTo>
                <a:lnTo>
                  <a:pt x="9775" y="1379"/>
                </a:lnTo>
                <a:lnTo>
                  <a:pt x="9849" y="1397"/>
                </a:lnTo>
                <a:lnTo>
                  <a:pt x="10036" y="1397"/>
                </a:lnTo>
                <a:lnTo>
                  <a:pt x="10222" y="1360"/>
                </a:lnTo>
                <a:lnTo>
                  <a:pt x="10408" y="1304"/>
                </a:lnTo>
                <a:lnTo>
                  <a:pt x="10706" y="1192"/>
                </a:lnTo>
                <a:lnTo>
                  <a:pt x="10706" y="1304"/>
                </a:lnTo>
                <a:lnTo>
                  <a:pt x="10706" y="1360"/>
                </a:lnTo>
                <a:lnTo>
                  <a:pt x="10743" y="1397"/>
                </a:lnTo>
                <a:lnTo>
                  <a:pt x="10799" y="1453"/>
                </a:lnTo>
                <a:lnTo>
                  <a:pt x="10911" y="1472"/>
                </a:lnTo>
                <a:lnTo>
                  <a:pt x="11041" y="1490"/>
                </a:lnTo>
                <a:lnTo>
                  <a:pt x="11171" y="1472"/>
                </a:lnTo>
                <a:lnTo>
                  <a:pt x="11339" y="1453"/>
                </a:lnTo>
                <a:lnTo>
                  <a:pt x="11506" y="1416"/>
                </a:lnTo>
                <a:lnTo>
                  <a:pt x="11860" y="1323"/>
                </a:lnTo>
                <a:lnTo>
                  <a:pt x="12195" y="1192"/>
                </a:lnTo>
                <a:lnTo>
                  <a:pt x="12475" y="1081"/>
                </a:lnTo>
                <a:lnTo>
                  <a:pt x="12624" y="988"/>
                </a:lnTo>
                <a:close/>
                <a:moveTo>
                  <a:pt x="51666" y="50325"/>
                </a:moveTo>
                <a:lnTo>
                  <a:pt x="51721" y="50419"/>
                </a:lnTo>
                <a:lnTo>
                  <a:pt x="51721" y="50493"/>
                </a:lnTo>
                <a:lnTo>
                  <a:pt x="51684" y="50567"/>
                </a:lnTo>
                <a:lnTo>
                  <a:pt x="51610" y="50642"/>
                </a:lnTo>
                <a:lnTo>
                  <a:pt x="51517" y="50735"/>
                </a:lnTo>
                <a:lnTo>
                  <a:pt x="51424" y="50791"/>
                </a:lnTo>
                <a:lnTo>
                  <a:pt x="51312" y="50809"/>
                </a:lnTo>
                <a:lnTo>
                  <a:pt x="51182" y="50809"/>
                </a:lnTo>
                <a:lnTo>
                  <a:pt x="51293" y="50679"/>
                </a:lnTo>
                <a:lnTo>
                  <a:pt x="51405" y="50549"/>
                </a:lnTo>
                <a:lnTo>
                  <a:pt x="51535" y="50437"/>
                </a:lnTo>
                <a:lnTo>
                  <a:pt x="51666" y="50325"/>
                </a:lnTo>
                <a:close/>
                <a:moveTo>
                  <a:pt x="24036" y="50288"/>
                </a:moveTo>
                <a:lnTo>
                  <a:pt x="23999" y="50381"/>
                </a:lnTo>
                <a:lnTo>
                  <a:pt x="23943" y="50493"/>
                </a:lnTo>
                <a:lnTo>
                  <a:pt x="23869" y="50567"/>
                </a:lnTo>
                <a:lnTo>
                  <a:pt x="23794" y="50661"/>
                </a:lnTo>
                <a:lnTo>
                  <a:pt x="23627" y="50772"/>
                </a:lnTo>
                <a:lnTo>
                  <a:pt x="23534" y="50828"/>
                </a:lnTo>
                <a:lnTo>
                  <a:pt x="23496" y="50828"/>
                </a:lnTo>
                <a:lnTo>
                  <a:pt x="23478" y="50809"/>
                </a:lnTo>
                <a:lnTo>
                  <a:pt x="23459" y="50791"/>
                </a:lnTo>
                <a:lnTo>
                  <a:pt x="23478" y="50754"/>
                </a:lnTo>
                <a:lnTo>
                  <a:pt x="23534" y="50698"/>
                </a:lnTo>
                <a:lnTo>
                  <a:pt x="23720" y="50512"/>
                </a:lnTo>
                <a:lnTo>
                  <a:pt x="23925" y="50363"/>
                </a:lnTo>
                <a:lnTo>
                  <a:pt x="24036" y="50288"/>
                </a:lnTo>
                <a:close/>
                <a:moveTo>
                  <a:pt x="62687" y="50456"/>
                </a:moveTo>
                <a:lnTo>
                  <a:pt x="62594" y="50567"/>
                </a:lnTo>
                <a:lnTo>
                  <a:pt x="62483" y="50698"/>
                </a:lnTo>
                <a:lnTo>
                  <a:pt x="62334" y="50791"/>
                </a:lnTo>
                <a:lnTo>
                  <a:pt x="62259" y="50809"/>
                </a:lnTo>
                <a:lnTo>
                  <a:pt x="62185" y="50828"/>
                </a:lnTo>
                <a:lnTo>
                  <a:pt x="62297" y="50716"/>
                </a:lnTo>
                <a:lnTo>
                  <a:pt x="62408" y="50623"/>
                </a:lnTo>
                <a:lnTo>
                  <a:pt x="62539" y="50530"/>
                </a:lnTo>
                <a:lnTo>
                  <a:pt x="62687" y="50456"/>
                </a:lnTo>
                <a:close/>
                <a:moveTo>
                  <a:pt x="22417" y="50474"/>
                </a:moveTo>
                <a:lnTo>
                  <a:pt x="22361" y="50586"/>
                </a:lnTo>
                <a:lnTo>
                  <a:pt x="22286" y="50679"/>
                </a:lnTo>
                <a:lnTo>
                  <a:pt x="22212" y="50772"/>
                </a:lnTo>
                <a:lnTo>
                  <a:pt x="22100" y="50847"/>
                </a:lnTo>
                <a:lnTo>
                  <a:pt x="22100" y="50847"/>
                </a:lnTo>
                <a:lnTo>
                  <a:pt x="22156" y="50735"/>
                </a:lnTo>
                <a:lnTo>
                  <a:pt x="22230" y="50642"/>
                </a:lnTo>
                <a:lnTo>
                  <a:pt x="22324" y="50549"/>
                </a:lnTo>
                <a:lnTo>
                  <a:pt x="22417" y="50474"/>
                </a:lnTo>
                <a:close/>
                <a:moveTo>
                  <a:pt x="37479" y="50270"/>
                </a:moveTo>
                <a:lnTo>
                  <a:pt x="37479" y="50363"/>
                </a:lnTo>
                <a:lnTo>
                  <a:pt x="37460" y="50437"/>
                </a:lnTo>
                <a:lnTo>
                  <a:pt x="37423" y="50512"/>
                </a:lnTo>
                <a:lnTo>
                  <a:pt x="37386" y="50586"/>
                </a:lnTo>
                <a:lnTo>
                  <a:pt x="37311" y="50661"/>
                </a:lnTo>
                <a:lnTo>
                  <a:pt x="37181" y="50772"/>
                </a:lnTo>
                <a:lnTo>
                  <a:pt x="37125" y="50809"/>
                </a:lnTo>
                <a:lnTo>
                  <a:pt x="37050" y="50828"/>
                </a:lnTo>
                <a:lnTo>
                  <a:pt x="36995" y="50847"/>
                </a:lnTo>
                <a:lnTo>
                  <a:pt x="36957" y="50828"/>
                </a:lnTo>
                <a:lnTo>
                  <a:pt x="36939" y="50791"/>
                </a:lnTo>
                <a:lnTo>
                  <a:pt x="36920" y="50754"/>
                </a:lnTo>
                <a:lnTo>
                  <a:pt x="36939" y="50716"/>
                </a:lnTo>
                <a:lnTo>
                  <a:pt x="36957" y="50679"/>
                </a:lnTo>
                <a:lnTo>
                  <a:pt x="37013" y="50586"/>
                </a:lnTo>
                <a:lnTo>
                  <a:pt x="37125" y="50512"/>
                </a:lnTo>
                <a:lnTo>
                  <a:pt x="37330" y="50363"/>
                </a:lnTo>
                <a:lnTo>
                  <a:pt x="37479" y="50270"/>
                </a:lnTo>
                <a:close/>
                <a:moveTo>
                  <a:pt x="53341" y="50512"/>
                </a:moveTo>
                <a:lnTo>
                  <a:pt x="53192" y="50716"/>
                </a:lnTo>
                <a:lnTo>
                  <a:pt x="53006" y="50847"/>
                </a:lnTo>
                <a:lnTo>
                  <a:pt x="53174" y="50679"/>
                </a:lnTo>
                <a:lnTo>
                  <a:pt x="53341" y="50512"/>
                </a:lnTo>
                <a:close/>
                <a:moveTo>
                  <a:pt x="35617" y="50456"/>
                </a:moveTo>
                <a:lnTo>
                  <a:pt x="35617" y="50586"/>
                </a:lnTo>
                <a:lnTo>
                  <a:pt x="35580" y="50698"/>
                </a:lnTo>
                <a:lnTo>
                  <a:pt x="35561" y="50754"/>
                </a:lnTo>
                <a:lnTo>
                  <a:pt x="35524" y="50791"/>
                </a:lnTo>
                <a:lnTo>
                  <a:pt x="35468" y="50828"/>
                </a:lnTo>
                <a:lnTo>
                  <a:pt x="35412" y="50865"/>
                </a:lnTo>
                <a:lnTo>
                  <a:pt x="35393" y="50847"/>
                </a:lnTo>
                <a:lnTo>
                  <a:pt x="35393" y="50809"/>
                </a:lnTo>
                <a:lnTo>
                  <a:pt x="35431" y="50698"/>
                </a:lnTo>
                <a:lnTo>
                  <a:pt x="35505" y="50567"/>
                </a:lnTo>
                <a:lnTo>
                  <a:pt x="35561" y="50512"/>
                </a:lnTo>
                <a:lnTo>
                  <a:pt x="35617" y="50456"/>
                </a:lnTo>
                <a:close/>
                <a:moveTo>
                  <a:pt x="58349" y="50493"/>
                </a:moveTo>
                <a:lnTo>
                  <a:pt x="58349" y="50567"/>
                </a:lnTo>
                <a:lnTo>
                  <a:pt x="58349" y="50642"/>
                </a:lnTo>
                <a:lnTo>
                  <a:pt x="58331" y="50698"/>
                </a:lnTo>
                <a:lnTo>
                  <a:pt x="58275" y="50772"/>
                </a:lnTo>
                <a:lnTo>
                  <a:pt x="58219" y="50828"/>
                </a:lnTo>
                <a:lnTo>
                  <a:pt x="58145" y="50865"/>
                </a:lnTo>
                <a:lnTo>
                  <a:pt x="58052" y="50884"/>
                </a:lnTo>
                <a:lnTo>
                  <a:pt x="57958" y="50865"/>
                </a:lnTo>
                <a:lnTo>
                  <a:pt x="58145" y="50679"/>
                </a:lnTo>
                <a:lnTo>
                  <a:pt x="58349" y="50493"/>
                </a:lnTo>
                <a:close/>
                <a:moveTo>
                  <a:pt x="16366" y="50456"/>
                </a:moveTo>
                <a:lnTo>
                  <a:pt x="16366" y="50567"/>
                </a:lnTo>
                <a:lnTo>
                  <a:pt x="16329" y="50661"/>
                </a:lnTo>
                <a:lnTo>
                  <a:pt x="16273" y="50754"/>
                </a:lnTo>
                <a:lnTo>
                  <a:pt x="16198" y="50828"/>
                </a:lnTo>
                <a:lnTo>
                  <a:pt x="16105" y="50884"/>
                </a:lnTo>
                <a:lnTo>
                  <a:pt x="16012" y="50903"/>
                </a:lnTo>
                <a:lnTo>
                  <a:pt x="15919" y="50884"/>
                </a:lnTo>
                <a:lnTo>
                  <a:pt x="15826" y="50828"/>
                </a:lnTo>
                <a:lnTo>
                  <a:pt x="16086" y="50642"/>
                </a:lnTo>
                <a:lnTo>
                  <a:pt x="16366" y="50456"/>
                </a:lnTo>
                <a:close/>
                <a:moveTo>
                  <a:pt x="8621" y="50661"/>
                </a:moveTo>
                <a:lnTo>
                  <a:pt x="8583" y="50772"/>
                </a:lnTo>
                <a:lnTo>
                  <a:pt x="8528" y="50865"/>
                </a:lnTo>
                <a:lnTo>
                  <a:pt x="8453" y="50903"/>
                </a:lnTo>
                <a:lnTo>
                  <a:pt x="8341" y="50921"/>
                </a:lnTo>
                <a:lnTo>
                  <a:pt x="8341" y="50921"/>
                </a:lnTo>
                <a:lnTo>
                  <a:pt x="8472" y="50791"/>
                </a:lnTo>
                <a:lnTo>
                  <a:pt x="8621" y="50661"/>
                </a:lnTo>
                <a:close/>
                <a:moveTo>
                  <a:pt x="48482" y="50661"/>
                </a:moveTo>
                <a:lnTo>
                  <a:pt x="48445" y="50735"/>
                </a:lnTo>
                <a:lnTo>
                  <a:pt x="48389" y="50809"/>
                </a:lnTo>
                <a:lnTo>
                  <a:pt x="48314" y="50865"/>
                </a:lnTo>
                <a:lnTo>
                  <a:pt x="48240" y="50921"/>
                </a:lnTo>
                <a:lnTo>
                  <a:pt x="48352" y="50791"/>
                </a:lnTo>
                <a:lnTo>
                  <a:pt x="48482" y="50661"/>
                </a:lnTo>
                <a:close/>
                <a:moveTo>
                  <a:pt x="10464" y="50567"/>
                </a:moveTo>
                <a:lnTo>
                  <a:pt x="10352" y="50698"/>
                </a:lnTo>
                <a:lnTo>
                  <a:pt x="10203" y="50809"/>
                </a:lnTo>
                <a:lnTo>
                  <a:pt x="10036" y="50884"/>
                </a:lnTo>
                <a:lnTo>
                  <a:pt x="9868" y="50940"/>
                </a:lnTo>
                <a:lnTo>
                  <a:pt x="10147" y="50735"/>
                </a:lnTo>
                <a:lnTo>
                  <a:pt x="10464" y="50567"/>
                </a:lnTo>
                <a:close/>
                <a:moveTo>
                  <a:pt x="87263" y="50791"/>
                </a:moveTo>
                <a:lnTo>
                  <a:pt x="87170" y="50884"/>
                </a:lnTo>
                <a:lnTo>
                  <a:pt x="87059" y="50958"/>
                </a:lnTo>
                <a:lnTo>
                  <a:pt x="87059" y="50958"/>
                </a:lnTo>
                <a:lnTo>
                  <a:pt x="87152" y="50865"/>
                </a:lnTo>
                <a:lnTo>
                  <a:pt x="87263" y="50791"/>
                </a:lnTo>
                <a:close/>
                <a:moveTo>
                  <a:pt x="56432" y="50735"/>
                </a:moveTo>
                <a:lnTo>
                  <a:pt x="56357" y="50809"/>
                </a:lnTo>
                <a:lnTo>
                  <a:pt x="56264" y="50884"/>
                </a:lnTo>
                <a:lnTo>
                  <a:pt x="56171" y="50921"/>
                </a:lnTo>
                <a:lnTo>
                  <a:pt x="56059" y="50958"/>
                </a:lnTo>
                <a:lnTo>
                  <a:pt x="56432" y="50735"/>
                </a:lnTo>
                <a:close/>
                <a:moveTo>
                  <a:pt x="65797" y="50716"/>
                </a:moveTo>
                <a:lnTo>
                  <a:pt x="65759" y="50791"/>
                </a:lnTo>
                <a:lnTo>
                  <a:pt x="65611" y="50958"/>
                </a:lnTo>
                <a:lnTo>
                  <a:pt x="65778" y="50735"/>
                </a:lnTo>
                <a:lnTo>
                  <a:pt x="65797" y="50716"/>
                </a:lnTo>
                <a:close/>
                <a:moveTo>
                  <a:pt x="67379" y="50381"/>
                </a:moveTo>
                <a:lnTo>
                  <a:pt x="67361" y="50493"/>
                </a:lnTo>
                <a:lnTo>
                  <a:pt x="67323" y="50586"/>
                </a:lnTo>
                <a:lnTo>
                  <a:pt x="67286" y="50679"/>
                </a:lnTo>
                <a:lnTo>
                  <a:pt x="67230" y="50754"/>
                </a:lnTo>
                <a:lnTo>
                  <a:pt x="67156" y="50828"/>
                </a:lnTo>
                <a:lnTo>
                  <a:pt x="67081" y="50903"/>
                </a:lnTo>
                <a:lnTo>
                  <a:pt x="66988" y="50940"/>
                </a:lnTo>
                <a:lnTo>
                  <a:pt x="66895" y="50977"/>
                </a:lnTo>
                <a:lnTo>
                  <a:pt x="66988" y="50809"/>
                </a:lnTo>
                <a:lnTo>
                  <a:pt x="67100" y="50642"/>
                </a:lnTo>
                <a:lnTo>
                  <a:pt x="67230" y="50512"/>
                </a:lnTo>
                <a:lnTo>
                  <a:pt x="67379" y="50381"/>
                </a:lnTo>
                <a:close/>
                <a:moveTo>
                  <a:pt x="91527" y="50549"/>
                </a:moveTo>
                <a:lnTo>
                  <a:pt x="91639" y="50567"/>
                </a:lnTo>
                <a:lnTo>
                  <a:pt x="91806" y="50605"/>
                </a:lnTo>
                <a:lnTo>
                  <a:pt x="91955" y="50661"/>
                </a:lnTo>
                <a:lnTo>
                  <a:pt x="92011" y="50716"/>
                </a:lnTo>
                <a:lnTo>
                  <a:pt x="92048" y="50754"/>
                </a:lnTo>
                <a:lnTo>
                  <a:pt x="91992" y="50865"/>
                </a:lnTo>
                <a:lnTo>
                  <a:pt x="91918" y="50977"/>
                </a:lnTo>
                <a:lnTo>
                  <a:pt x="91806" y="50884"/>
                </a:lnTo>
                <a:lnTo>
                  <a:pt x="91694" y="50791"/>
                </a:lnTo>
                <a:lnTo>
                  <a:pt x="91601" y="50679"/>
                </a:lnTo>
                <a:lnTo>
                  <a:pt x="91527" y="50549"/>
                </a:lnTo>
                <a:close/>
                <a:moveTo>
                  <a:pt x="6424" y="50679"/>
                </a:moveTo>
                <a:lnTo>
                  <a:pt x="6331" y="50791"/>
                </a:lnTo>
                <a:lnTo>
                  <a:pt x="6238" y="50865"/>
                </a:lnTo>
                <a:lnTo>
                  <a:pt x="6126" y="50940"/>
                </a:lnTo>
                <a:lnTo>
                  <a:pt x="6014" y="50996"/>
                </a:lnTo>
                <a:lnTo>
                  <a:pt x="6200" y="50828"/>
                </a:lnTo>
                <a:lnTo>
                  <a:pt x="6424" y="50679"/>
                </a:lnTo>
                <a:close/>
                <a:moveTo>
                  <a:pt x="18041" y="50456"/>
                </a:moveTo>
                <a:lnTo>
                  <a:pt x="18097" y="50567"/>
                </a:lnTo>
                <a:lnTo>
                  <a:pt x="18097" y="50679"/>
                </a:lnTo>
                <a:lnTo>
                  <a:pt x="18079" y="50772"/>
                </a:lnTo>
                <a:lnTo>
                  <a:pt x="18004" y="50884"/>
                </a:lnTo>
                <a:lnTo>
                  <a:pt x="17948" y="50921"/>
                </a:lnTo>
                <a:lnTo>
                  <a:pt x="17874" y="50958"/>
                </a:lnTo>
                <a:lnTo>
                  <a:pt x="17818" y="50977"/>
                </a:lnTo>
                <a:lnTo>
                  <a:pt x="17743" y="50996"/>
                </a:lnTo>
                <a:lnTo>
                  <a:pt x="17688" y="50977"/>
                </a:lnTo>
                <a:lnTo>
                  <a:pt x="17632" y="50940"/>
                </a:lnTo>
                <a:lnTo>
                  <a:pt x="17613" y="50884"/>
                </a:lnTo>
                <a:lnTo>
                  <a:pt x="17613" y="50809"/>
                </a:lnTo>
                <a:lnTo>
                  <a:pt x="17632" y="50754"/>
                </a:lnTo>
                <a:lnTo>
                  <a:pt x="17669" y="50698"/>
                </a:lnTo>
                <a:lnTo>
                  <a:pt x="17799" y="50605"/>
                </a:lnTo>
                <a:lnTo>
                  <a:pt x="18041" y="50456"/>
                </a:lnTo>
                <a:close/>
                <a:moveTo>
                  <a:pt x="1155" y="50698"/>
                </a:moveTo>
                <a:lnTo>
                  <a:pt x="1136" y="50754"/>
                </a:lnTo>
                <a:lnTo>
                  <a:pt x="1099" y="50828"/>
                </a:lnTo>
                <a:lnTo>
                  <a:pt x="1043" y="50865"/>
                </a:lnTo>
                <a:lnTo>
                  <a:pt x="1006" y="50903"/>
                </a:lnTo>
                <a:lnTo>
                  <a:pt x="894" y="50958"/>
                </a:lnTo>
                <a:lnTo>
                  <a:pt x="782" y="51014"/>
                </a:lnTo>
                <a:lnTo>
                  <a:pt x="820" y="50921"/>
                </a:lnTo>
                <a:lnTo>
                  <a:pt x="857" y="50847"/>
                </a:lnTo>
                <a:lnTo>
                  <a:pt x="913" y="50791"/>
                </a:lnTo>
                <a:lnTo>
                  <a:pt x="950" y="50754"/>
                </a:lnTo>
                <a:lnTo>
                  <a:pt x="1062" y="50735"/>
                </a:lnTo>
                <a:lnTo>
                  <a:pt x="1099" y="50716"/>
                </a:lnTo>
                <a:lnTo>
                  <a:pt x="1155" y="50698"/>
                </a:lnTo>
                <a:close/>
                <a:moveTo>
                  <a:pt x="69781" y="50474"/>
                </a:moveTo>
                <a:lnTo>
                  <a:pt x="69800" y="50549"/>
                </a:lnTo>
                <a:lnTo>
                  <a:pt x="69818" y="50623"/>
                </a:lnTo>
                <a:lnTo>
                  <a:pt x="69818" y="50698"/>
                </a:lnTo>
                <a:lnTo>
                  <a:pt x="69800" y="50772"/>
                </a:lnTo>
                <a:lnTo>
                  <a:pt x="69781" y="50847"/>
                </a:lnTo>
                <a:lnTo>
                  <a:pt x="69744" y="50921"/>
                </a:lnTo>
                <a:lnTo>
                  <a:pt x="69706" y="50977"/>
                </a:lnTo>
                <a:lnTo>
                  <a:pt x="69632" y="51014"/>
                </a:lnTo>
                <a:lnTo>
                  <a:pt x="69651" y="50884"/>
                </a:lnTo>
                <a:lnTo>
                  <a:pt x="69688" y="50735"/>
                </a:lnTo>
                <a:lnTo>
                  <a:pt x="69725" y="50605"/>
                </a:lnTo>
                <a:lnTo>
                  <a:pt x="69781" y="50474"/>
                </a:lnTo>
                <a:close/>
                <a:moveTo>
                  <a:pt x="72704" y="50623"/>
                </a:moveTo>
                <a:lnTo>
                  <a:pt x="72667" y="50716"/>
                </a:lnTo>
                <a:lnTo>
                  <a:pt x="72611" y="50791"/>
                </a:lnTo>
                <a:lnTo>
                  <a:pt x="72555" y="50865"/>
                </a:lnTo>
                <a:lnTo>
                  <a:pt x="72499" y="50921"/>
                </a:lnTo>
                <a:lnTo>
                  <a:pt x="72425" y="50977"/>
                </a:lnTo>
                <a:lnTo>
                  <a:pt x="72332" y="50996"/>
                </a:lnTo>
                <a:lnTo>
                  <a:pt x="72257" y="51014"/>
                </a:lnTo>
                <a:lnTo>
                  <a:pt x="72164" y="51014"/>
                </a:lnTo>
                <a:lnTo>
                  <a:pt x="72425" y="50809"/>
                </a:lnTo>
                <a:lnTo>
                  <a:pt x="72555" y="50716"/>
                </a:lnTo>
                <a:lnTo>
                  <a:pt x="72704" y="50623"/>
                </a:lnTo>
                <a:close/>
                <a:moveTo>
                  <a:pt x="33904" y="50772"/>
                </a:moveTo>
                <a:lnTo>
                  <a:pt x="33885" y="50847"/>
                </a:lnTo>
                <a:lnTo>
                  <a:pt x="33792" y="51033"/>
                </a:lnTo>
                <a:lnTo>
                  <a:pt x="33867" y="50847"/>
                </a:lnTo>
                <a:lnTo>
                  <a:pt x="33904" y="50772"/>
                </a:lnTo>
                <a:close/>
                <a:moveTo>
                  <a:pt x="32526" y="50772"/>
                </a:moveTo>
                <a:lnTo>
                  <a:pt x="32470" y="50884"/>
                </a:lnTo>
                <a:lnTo>
                  <a:pt x="32377" y="50958"/>
                </a:lnTo>
                <a:lnTo>
                  <a:pt x="32303" y="51033"/>
                </a:lnTo>
                <a:lnTo>
                  <a:pt x="32191" y="51052"/>
                </a:lnTo>
                <a:lnTo>
                  <a:pt x="32340" y="50903"/>
                </a:lnTo>
                <a:lnTo>
                  <a:pt x="32526" y="50772"/>
                </a:lnTo>
                <a:close/>
                <a:moveTo>
                  <a:pt x="12475" y="50530"/>
                </a:moveTo>
                <a:lnTo>
                  <a:pt x="12456" y="50605"/>
                </a:lnTo>
                <a:lnTo>
                  <a:pt x="12400" y="50679"/>
                </a:lnTo>
                <a:lnTo>
                  <a:pt x="12288" y="50828"/>
                </a:lnTo>
                <a:lnTo>
                  <a:pt x="12139" y="50958"/>
                </a:lnTo>
                <a:lnTo>
                  <a:pt x="11972" y="51070"/>
                </a:lnTo>
                <a:lnTo>
                  <a:pt x="12084" y="50921"/>
                </a:lnTo>
                <a:lnTo>
                  <a:pt x="12195" y="50772"/>
                </a:lnTo>
                <a:lnTo>
                  <a:pt x="12326" y="50642"/>
                </a:lnTo>
                <a:lnTo>
                  <a:pt x="12475" y="50530"/>
                </a:lnTo>
                <a:close/>
                <a:moveTo>
                  <a:pt x="59671" y="50772"/>
                </a:moveTo>
                <a:lnTo>
                  <a:pt x="59653" y="50865"/>
                </a:lnTo>
                <a:lnTo>
                  <a:pt x="59597" y="50958"/>
                </a:lnTo>
                <a:lnTo>
                  <a:pt x="59522" y="51033"/>
                </a:lnTo>
                <a:lnTo>
                  <a:pt x="59448" y="51089"/>
                </a:lnTo>
                <a:lnTo>
                  <a:pt x="59560" y="50921"/>
                </a:lnTo>
                <a:lnTo>
                  <a:pt x="59671" y="50772"/>
                </a:lnTo>
                <a:close/>
                <a:moveTo>
                  <a:pt x="71084" y="50474"/>
                </a:moveTo>
                <a:lnTo>
                  <a:pt x="71084" y="50586"/>
                </a:lnTo>
                <a:lnTo>
                  <a:pt x="71047" y="50735"/>
                </a:lnTo>
                <a:lnTo>
                  <a:pt x="70991" y="50865"/>
                </a:lnTo>
                <a:lnTo>
                  <a:pt x="70954" y="50977"/>
                </a:lnTo>
                <a:lnTo>
                  <a:pt x="70917" y="50996"/>
                </a:lnTo>
                <a:lnTo>
                  <a:pt x="70824" y="51052"/>
                </a:lnTo>
                <a:lnTo>
                  <a:pt x="70730" y="51089"/>
                </a:lnTo>
                <a:lnTo>
                  <a:pt x="70693" y="51070"/>
                </a:lnTo>
                <a:lnTo>
                  <a:pt x="70693" y="51052"/>
                </a:lnTo>
                <a:lnTo>
                  <a:pt x="70693" y="50996"/>
                </a:lnTo>
                <a:lnTo>
                  <a:pt x="70730" y="50921"/>
                </a:lnTo>
                <a:lnTo>
                  <a:pt x="70861" y="50754"/>
                </a:lnTo>
                <a:lnTo>
                  <a:pt x="71084" y="50474"/>
                </a:lnTo>
                <a:close/>
                <a:moveTo>
                  <a:pt x="64158" y="50549"/>
                </a:moveTo>
                <a:lnTo>
                  <a:pt x="64158" y="50661"/>
                </a:lnTo>
                <a:lnTo>
                  <a:pt x="64121" y="50754"/>
                </a:lnTo>
                <a:lnTo>
                  <a:pt x="64084" y="50847"/>
                </a:lnTo>
                <a:lnTo>
                  <a:pt x="64009" y="50921"/>
                </a:lnTo>
                <a:lnTo>
                  <a:pt x="63935" y="50996"/>
                </a:lnTo>
                <a:lnTo>
                  <a:pt x="63842" y="51052"/>
                </a:lnTo>
                <a:lnTo>
                  <a:pt x="63749" y="51089"/>
                </a:lnTo>
                <a:lnTo>
                  <a:pt x="63637" y="51107"/>
                </a:lnTo>
                <a:lnTo>
                  <a:pt x="63749" y="50958"/>
                </a:lnTo>
                <a:lnTo>
                  <a:pt x="63879" y="50809"/>
                </a:lnTo>
                <a:lnTo>
                  <a:pt x="64009" y="50679"/>
                </a:lnTo>
                <a:lnTo>
                  <a:pt x="64158" y="50549"/>
                </a:lnTo>
                <a:close/>
                <a:moveTo>
                  <a:pt x="78997" y="50679"/>
                </a:moveTo>
                <a:lnTo>
                  <a:pt x="78941" y="50772"/>
                </a:lnTo>
                <a:lnTo>
                  <a:pt x="78885" y="50847"/>
                </a:lnTo>
                <a:lnTo>
                  <a:pt x="78829" y="50921"/>
                </a:lnTo>
                <a:lnTo>
                  <a:pt x="78755" y="50977"/>
                </a:lnTo>
                <a:lnTo>
                  <a:pt x="78680" y="51033"/>
                </a:lnTo>
                <a:lnTo>
                  <a:pt x="78587" y="51070"/>
                </a:lnTo>
                <a:lnTo>
                  <a:pt x="78513" y="51107"/>
                </a:lnTo>
                <a:lnTo>
                  <a:pt x="78420" y="51126"/>
                </a:lnTo>
                <a:lnTo>
                  <a:pt x="78420" y="51126"/>
                </a:lnTo>
                <a:lnTo>
                  <a:pt x="78531" y="50977"/>
                </a:lnTo>
                <a:lnTo>
                  <a:pt x="78680" y="50865"/>
                </a:lnTo>
                <a:lnTo>
                  <a:pt x="78829" y="50772"/>
                </a:lnTo>
                <a:lnTo>
                  <a:pt x="78997" y="50679"/>
                </a:lnTo>
                <a:close/>
                <a:moveTo>
                  <a:pt x="84657" y="50698"/>
                </a:moveTo>
                <a:lnTo>
                  <a:pt x="84620" y="50809"/>
                </a:lnTo>
                <a:lnTo>
                  <a:pt x="84526" y="50940"/>
                </a:lnTo>
                <a:lnTo>
                  <a:pt x="84433" y="51052"/>
                </a:lnTo>
                <a:lnTo>
                  <a:pt x="84322" y="51126"/>
                </a:lnTo>
                <a:lnTo>
                  <a:pt x="84471" y="50903"/>
                </a:lnTo>
                <a:lnTo>
                  <a:pt x="84564" y="50791"/>
                </a:lnTo>
                <a:lnTo>
                  <a:pt x="84657" y="50698"/>
                </a:lnTo>
                <a:close/>
                <a:moveTo>
                  <a:pt x="75813" y="50679"/>
                </a:moveTo>
                <a:lnTo>
                  <a:pt x="75776" y="50921"/>
                </a:lnTo>
                <a:lnTo>
                  <a:pt x="75646" y="51033"/>
                </a:lnTo>
                <a:lnTo>
                  <a:pt x="75497" y="51145"/>
                </a:lnTo>
                <a:lnTo>
                  <a:pt x="75646" y="50903"/>
                </a:lnTo>
                <a:lnTo>
                  <a:pt x="75813" y="50679"/>
                </a:lnTo>
                <a:close/>
                <a:moveTo>
                  <a:pt x="60863" y="50847"/>
                </a:moveTo>
                <a:lnTo>
                  <a:pt x="60844" y="50940"/>
                </a:lnTo>
                <a:lnTo>
                  <a:pt x="60807" y="51033"/>
                </a:lnTo>
                <a:lnTo>
                  <a:pt x="60733" y="51107"/>
                </a:lnTo>
                <a:lnTo>
                  <a:pt x="60639" y="51163"/>
                </a:lnTo>
                <a:lnTo>
                  <a:pt x="60639" y="51163"/>
                </a:lnTo>
                <a:lnTo>
                  <a:pt x="60751" y="50996"/>
                </a:lnTo>
                <a:lnTo>
                  <a:pt x="60863" y="50847"/>
                </a:lnTo>
                <a:close/>
                <a:moveTo>
                  <a:pt x="49915" y="50735"/>
                </a:moveTo>
                <a:lnTo>
                  <a:pt x="49915" y="50828"/>
                </a:lnTo>
                <a:lnTo>
                  <a:pt x="49897" y="50903"/>
                </a:lnTo>
                <a:lnTo>
                  <a:pt x="49878" y="50977"/>
                </a:lnTo>
                <a:lnTo>
                  <a:pt x="49841" y="51052"/>
                </a:lnTo>
                <a:lnTo>
                  <a:pt x="49785" y="51126"/>
                </a:lnTo>
                <a:lnTo>
                  <a:pt x="49729" y="51182"/>
                </a:lnTo>
                <a:lnTo>
                  <a:pt x="49655" y="51219"/>
                </a:lnTo>
                <a:lnTo>
                  <a:pt x="49580" y="51256"/>
                </a:lnTo>
                <a:lnTo>
                  <a:pt x="49655" y="51107"/>
                </a:lnTo>
                <a:lnTo>
                  <a:pt x="49729" y="50977"/>
                </a:lnTo>
                <a:lnTo>
                  <a:pt x="49822" y="50847"/>
                </a:lnTo>
                <a:lnTo>
                  <a:pt x="49915" y="50735"/>
                </a:lnTo>
                <a:close/>
                <a:moveTo>
                  <a:pt x="83167" y="50921"/>
                </a:moveTo>
                <a:lnTo>
                  <a:pt x="83111" y="51052"/>
                </a:lnTo>
                <a:lnTo>
                  <a:pt x="83037" y="51182"/>
                </a:lnTo>
                <a:lnTo>
                  <a:pt x="82944" y="51312"/>
                </a:lnTo>
                <a:lnTo>
                  <a:pt x="82832" y="51405"/>
                </a:lnTo>
                <a:lnTo>
                  <a:pt x="82907" y="51275"/>
                </a:lnTo>
                <a:lnTo>
                  <a:pt x="82981" y="51145"/>
                </a:lnTo>
                <a:lnTo>
                  <a:pt x="83074" y="51033"/>
                </a:lnTo>
                <a:lnTo>
                  <a:pt x="83167" y="50921"/>
                </a:lnTo>
                <a:close/>
                <a:moveTo>
                  <a:pt x="90075" y="50977"/>
                </a:moveTo>
                <a:lnTo>
                  <a:pt x="90019" y="51126"/>
                </a:lnTo>
                <a:lnTo>
                  <a:pt x="89944" y="51256"/>
                </a:lnTo>
                <a:lnTo>
                  <a:pt x="89833" y="51349"/>
                </a:lnTo>
                <a:lnTo>
                  <a:pt x="89721" y="51443"/>
                </a:lnTo>
                <a:lnTo>
                  <a:pt x="89721" y="51443"/>
                </a:lnTo>
                <a:lnTo>
                  <a:pt x="89870" y="51200"/>
                </a:lnTo>
                <a:lnTo>
                  <a:pt x="90075" y="50977"/>
                </a:lnTo>
                <a:close/>
                <a:moveTo>
                  <a:pt x="73877" y="50977"/>
                </a:moveTo>
                <a:lnTo>
                  <a:pt x="73877" y="51052"/>
                </a:lnTo>
                <a:lnTo>
                  <a:pt x="73858" y="51126"/>
                </a:lnTo>
                <a:lnTo>
                  <a:pt x="73840" y="51200"/>
                </a:lnTo>
                <a:lnTo>
                  <a:pt x="73802" y="51256"/>
                </a:lnTo>
                <a:lnTo>
                  <a:pt x="73747" y="51312"/>
                </a:lnTo>
                <a:lnTo>
                  <a:pt x="73691" y="51368"/>
                </a:lnTo>
                <a:lnTo>
                  <a:pt x="73635" y="51405"/>
                </a:lnTo>
                <a:lnTo>
                  <a:pt x="73579" y="51443"/>
                </a:lnTo>
                <a:lnTo>
                  <a:pt x="73709" y="51200"/>
                </a:lnTo>
                <a:lnTo>
                  <a:pt x="73877" y="50977"/>
                </a:lnTo>
                <a:close/>
                <a:moveTo>
                  <a:pt x="3259" y="1"/>
                </a:moveTo>
                <a:lnTo>
                  <a:pt x="3184" y="19"/>
                </a:lnTo>
                <a:lnTo>
                  <a:pt x="3072" y="75"/>
                </a:lnTo>
                <a:lnTo>
                  <a:pt x="2924" y="168"/>
                </a:lnTo>
                <a:lnTo>
                  <a:pt x="2849" y="243"/>
                </a:lnTo>
                <a:lnTo>
                  <a:pt x="2775" y="317"/>
                </a:lnTo>
                <a:lnTo>
                  <a:pt x="2663" y="503"/>
                </a:lnTo>
                <a:lnTo>
                  <a:pt x="2477" y="894"/>
                </a:lnTo>
                <a:lnTo>
                  <a:pt x="2421" y="988"/>
                </a:lnTo>
                <a:lnTo>
                  <a:pt x="2365" y="1062"/>
                </a:lnTo>
                <a:lnTo>
                  <a:pt x="2290" y="1137"/>
                </a:lnTo>
                <a:lnTo>
                  <a:pt x="2216" y="1192"/>
                </a:lnTo>
                <a:lnTo>
                  <a:pt x="2123" y="1230"/>
                </a:lnTo>
                <a:lnTo>
                  <a:pt x="2030" y="1248"/>
                </a:lnTo>
                <a:lnTo>
                  <a:pt x="1900" y="1230"/>
                </a:lnTo>
                <a:lnTo>
                  <a:pt x="1769" y="1192"/>
                </a:lnTo>
                <a:lnTo>
                  <a:pt x="1676" y="1155"/>
                </a:lnTo>
                <a:lnTo>
                  <a:pt x="1602" y="1081"/>
                </a:lnTo>
                <a:lnTo>
                  <a:pt x="1564" y="1006"/>
                </a:lnTo>
                <a:lnTo>
                  <a:pt x="1546" y="932"/>
                </a:lnTo>
                <a:lnTo>
                  <a:pt x="1527" y="727"/>
                </a:lnTo>
                <a:lnTo>
                  <a:pt x="1490" y="615"/>
                </a:lnTo>
                <a:lnTo>
                  <a:pt x="1434" y="503"/>
                </a:lnTo>
                <a:lnTo>
                  <a:pt x="1378" y="410"/>
                </a:lnTo>
                <a:lnTo>
                  <a:pt x="1304" y="336"/>
                </a:lnTo>
                <a:lnTo>
                  <a:pt x="1211" y="243"/>
                </a:lnTo>
                <a:lnTo>
                  <a:pt x="1099" y="168"/>
                </a:lnTo>
                <a:lnTo>
                  <a:pt x="987" y="94"/>
                </a:lnTo>
                <a:lnTo>
                  <a:pt x="876" y="57"/>
                </a:lnTo>
                <a:lnTo>
                  <a:pt x="764" y="38"/>
                </a:lnTo>
                <a:lnTo>
                  <a:pt x="652" y="38"/>
                </a:lnTo>
                <a:lnTo>
                  <a:pt x="540" y="75"/>
                </a:lnTo>
                <a:lnTo>
                  <a:pt x="466" y="131"/>
                </a:lnTo>
                <a:lnTo>
                  <a:pt x="429" y="206"/>
                </a:lnTo>
                <a:lnTo>
                  <a:pt x="410" y="280"/>
                </a:lnTo>
                <a:lnTo>
                  <a:pt x="410" y="373"/>
                </a:lnTo>
                <a:lnTo>
                  <a:pt x="447" y="485"/>
                </a:lnTo>
                <a:lnTo>
                  <a:pt x="522" y="597"/>
                </a:lnTo>
                <a:lnTo>
                  <a:pt x="578" y="690"/>
                </a:lnTo>
                <a:lnTo>
                  <a:pt x="764" y="913"/>
                </a:lnTo>
                <a:lnTo>
                  <a:pt x="969" y="1099"/>
                </a:lnTo>
                <a:lnTo>
                  <a:pt x="1155" y="1267"/>
                </a:lnTo>
                <a:lnTo>
                  <a:pt x="1304" y="1360"/>
                </a:lnTo>
                <a:lnTo>
                  <a:pt x="1304" y="1453"/>
                </a:lnTo>
                <a:lnTo>
                  <a:pt x="1285" y="1546"/>
                </a:lnTo>
                <a:lnTo>
                  <a:pt x="1248" y="1602"/>
                </a:lnTo>
                <a:lnTo>
                  <a:pt x="1192" y="1658"/>
                </a:lnTo>
                <a:lnTo>
                  <a:pt x="1136" y="1695"/>
                </a:lnTo>
                <a:lnTo>
                  <a:pt x="1080" y="1732"/>
                </a:lnTo>
                <a:lnTo>
                  <a:pt x="931" y="1788"/>
                </a:lnTo>
                <a:lnTo>
                  <a:pt x="782" y="1825"/>
                </a:lnTo>
                <a:lnTo>
                  <a:pt x="652" y="1881"/>
                </a:lnTo>
                <a:lnTo>
                  <a:pt x="596" y="1937"/>
                </a:lnTo>
                <a:lnTo>
                  <a:pt x="559" y="1993"/>
                </a:lnTo>
                <a:lnTo>
                  <a:pt x="540" y="2067"/>
                </a:lnTo>
                <a:lnTo>
                  <a:pt x="522" y="2142"/>
                </a:lnTo>
                <a:lnTo>
                  <a:pt x="522" y="2216"/>
                </a:lnTo>
                <a:lnTo>
                  <a:pt x="540" y="2254"/>
                </a:lnTo>
                <a:lnTo>
                  <a:pt x="559" y="2291"/>
                </a:lnTo>
                <a:lnTo>
                  <a:pt x="596" y="2328"/>
                </a:lnTo>
                <a:lnTo>
                  <a:pt x="689" y="2328"/>
                </a:lnTo>
                <a:lnTo>
                  <a:pt x="801" y="2291"/>
                </a:lnTo>
                <a:lnTo>
                  <a:pt x="931" y="2235"/>
                </a:lnTo>
                <a:lnTo>
                  <a:pt x="1043" y="2160"/>
                </a:lnTo>
                <a:lnTo>
                  <a:pt x="1229" y="2030"/>
                </a:lnTo>
                <a:lnTo>
                  <a:pt x="1304" y="2086"/>
                </a:lnTo>
                <a:lnTo>
                  <a:pt x="1360" y="2160"/>
                </a:lnTo>
                <a:lnTo>
                  <a:pt x="1415" y="2254"/>
                </a:lnTo>
                <a:lnTo>
                  <a:pt x="1453" y="2328"/>
                </a:lnTo>
                <a:lnTo>
                  <a:pt x="1490" y="2421"/>
                </a:lnTo>
                <a:lnTo>
                  <a:pt x="1490" y="2533"/>
                </a:lnTo>
                <a:lnTo>
                  <a:pt x="1490" y="2626"/>
                </a:lnTo>
                <a:lnTo>
                  <a:pt x="1490" y="2719"/>
                </a:lnTo>
                <a:lnTo>
                  <a:pt x="1434" y="2924"/>
                </a:lnTo>
                <a:lnTo>
                  <a:pt x="1341" y="3091"/>
                </a:lnTo>
                <a:lnTo>
                  <a:pt x="1285" y="3184"/>
                </a:lnTo>
                <a:lnTo>
                  <a:pt x="1229" y="3259"/>
                </a:lnTo>
                <a:lnTo>
                  <a:pt x="1155" y="3315"/>
                </a:lnTo>
                <a:lnTo>
                  <a:pt x="1062" y="3371"/>
                </a:lnTo>
                <a:lnTo>
                  <a:pt x="987" y="3408"/>
                </a:lnTo>
                <a:lnTo>
                  <a:pt x="633" y="3408"/>
                </a:lnTo>
                <a:lnTo>
                  <a:pt x="559" y="3427"/>
                </a:lnTo>
                <a:lnTo>
                  <a:pt x="466" y="3464"/>
                </a:lnTo>
                <a:lnTo>
                  <a:pt x="373" y="3538"/>
                </a:lnTo>
                <a:lnTo>
                  <a:pt x="336" y="3613"/>
                </a:lnTo>
                <a:lnTo>
                  <a:pt x="298" y="3687"/>
                </a:lnTo>
                <a:lnTo>
                  <a:pt x="261" y="3743"/>
                </a:lnTo>
                <a:lnTo>
                  <a:pt x="261" y="3818"/>
                </a:lnTo>
                <a:lnTo>
                  <a:pt x="261" y="3892"/>
                </a:lnTo>
                <a:lnTo>
                  <a:pt x="280" y="3948"/>
                </a:lnTo>
                <a:lnTo>
                  <a:pt x="336" y="4004"/>
                </a:lnTo>
                <a:lnTo>
                  <a:pt x="391" y="4041"/>
                </a:lnTo>
                <a:lnTo>
                  <a:pt x="578" y="4041"/>
                </a:lnTo>
                <a:lnTo>
                  <a:pt x="633" y="4004"/>
                </a:lnTo>
                <a:lnTo>
                  <a:pt x="727" y="3929"/>
                </a:lnTo>
                <a:lnTo>
                  <a:pt x="820" y="3836"/>
                </a:lnTo>
                <a:lnTo>
                  <a:pt x="913" y="3762"/>
                </a:lnTo>
                <a:lnTo>
                  <a:pt x="1006" y="3706"/>
                </a:lnTo>
                <a:lnTo>
                  <a:pt x="1118" y="3706"/>
                </a:lnTo>
                <a:lnTo>
                  <a:pt x="1173" y="3743"/>
                </a:lnTo>
                <a:lnTo>
                  <a:pt x="1248" y="3780"/>
                </a:lnTo>
                <a:lnTo>
                  <a:pt x="1304" y="3855"/>
                </a:lnTo>
                <a:lnTo>
                  <a:pt x="1341" y="3948"/>
                </a:lnTo>
                <a:lnTo>
                  <a:pt x="1378" y="4060"/>
                </a:lnTo>
                <a:lnTo>
                  <a:pt x="1378" y="4171"/>
                </a:lnTo>
                <a:lnTo>
                  <a:pt x="1378" y="4395"/>
                </a:lnTo>
                <a:lnTo>
                  <a:pt x="1341" y="4581"/>
                </a:lnTo>
                <a:lnTo>
                  <a:pt x="1285" y="4730"/>
                </a:lnTo>
                <a:lnTo>
                  <a:pt x="1248" y="4804"/>
                </a:lnTo>
                <a:lnTo>
                  <a:pt x="1211" y="4860"/>
                </a:lnTo>
                <a:lnTo>
                  <a:pt x="1155" y="4879"/>
                </a:lnTo>
                <a:lnTo>
                  <a:pt x="1024" y="4916"/>
                </a:lnTo>
                <a:lnTo>
                  <a:pt x="950" y="4935"/>
                </a:lnTo>
                <a:lnTo>
                  <a:pt x="857" y="4972"/>
                </a:lnTo>
                <a:lnTo>
                  <a:pt x="727" y="5084"/>
                </a:lnTo>
                <a:lnTo>
                  <a:pt x="652" y="5139"/>
                </a:lnTo>
                <a:lnTo>
                  <a:pt x="596" y="5214"/>
                </a:lnTo>
                <a:lnTo>
                  <a:pt x="559" y="5288"/>
                </a:lnTo>
                <a:lnTo>
                  <a:pt x="540" y="5363"/>
                </a:lnTo>
                <a:lnTo>
                  <a:pt x="559" y="5437"/>
                </a:lnTo>
                <a:lnTo>
                  <a:pt x="633" y="5512"/>
                </a:lnTo>
                <a:lnTo>
                  <a:pt x="708" y="5549"/>
                </a:lnTo>
                <a:lnTo>
                  <a:pt x="801" y="5530"/>
                </a:lnTo>
                <a:lnTo>
                  <a:pt x="876" y="5512"/>
                </a:lnTo>
                <a:lnTo>
                  <a:pt x="950" y="5475"/>
                </a:lnTo>
                <a:lnTo>
                  <a:pt x="1043" y="5419"/>
                </a:lnTo>
                <a:lnTo>
                  <a:pt x="1118" y="5400"/>
                </a:lnTo>
                <a:lnTo>
                  <a:pt x="1192" y="5400"/>
                </a:lnTo>
                <a:lnTo>
                  <a:pt x="1266" y="5419"/>
                </a:lnTo>
                <a:lnTo>
                  <a:pt x="1341" y="5493"/>
                </a:lnTo>
                <a:lnTo>
                  <a:pt x="1378" y="5605"/>
                </a:lnTo>
                <a:lnTo>
                  <a:pt x="1397" y="5735"/>
                </a:lnTo>
                <a:lnTo>
                  <a:pt x="1397" y="5865"/>
                </a:lnTo>
                <a:lnTo>
                  <a:pt x="1378" y="6126"/>
                </a:lnTo>
                <a:lnTo>
                  <a:pt x="1322" y="6350"/>
                </a:lnTo>
                <a:lnTo>
                  <a:pt x="1248" y="6554"/>
                </a:lnTo>
                <a:lnTo>
                  <a:pt x="1211" y="6666"/>
                </a:lnTo>
                <a:lnTo>
                  <a:pt x="1136" y="6741"/>
                </a:lnTo>
                <a:lnTo>
                  <a:pt x="1080" y="6778"/>
                </a:lnTo>
                <a:lnTo>
                  <a:pt x="1043" y="6796"/>
                </a:lnTo>
                <a:lnTo>
                  <a:pt x="969" y="6796"/>
                </a:lnTo>
                <a:lnTo>
                  <a:pt x="913" y="6778"/>
                </a:lnTo>
                <a:lnTo>
                  <a:pt x="876" y="6796"/>
                </a:lnTo>
                <a:lnTo>
                  <a:pt x="820" y="6815"/>
                </a:lnTo>
                <a:lnTo>
                  <a:pt x="671" y="6871"/>
                </a:lnTo>
                <a:lnTo>
                  <a:pt x="540" y="6964"/>
                </a:lnTo>
                <a:lnTo>
                  <a:pt x="485" y="7020"/>
                </a:lnTo>
                <a:lnTo>
                  <a:pt x="447" y="7076"/>
                </a:lnTo>
                <a:lnTo>
                  <a:pt x="466" y="7150"/>
                </a:lnTo>
                <a:lnTo>
                  <a:pt x="522" y="7225"/>
                </a:lnTo>
                <a:lnTo>
                  <a:pt x="596" y="7262"/>
                </a:lnTo>
                <a:lnTo>
                  <a:pt x="671" y="7280"/>
                </a:lnTo>
                <a:lnTo>
                  <a:pt x="764" y="7262"/>
                </a:lnTo>
                <a:lnTo>
                  <a:pt x="857" y="7225"/>
                </a:lnTo>
                <a:lnTo>
                  <a:pt x="1024" y="7169"/>
                </a:lnTo>
                <a:lnTo>
                  <a:pt x="1099" y="7169"/>
                </a:lnTo>
                <a:lnTo>
                  <a:pt x="1173" y="7187"/>
                </a:lnTo>
                <a:lnTo>
                  <a:pt x="1229" y="7243"/>
                </a:lnTo>
                <a:lnTo>
                  <a:pt x="1285" y="7318"/>
                </a:lnTo>
                <a:lnTo>
                  <a:pt x="1322" y="7411"/>
                </a:lnTo>
                <a:lnTo>
                  <a:pt x="1341" y="7522"/>
                </a:lnTo>
                <a:lnTo>
                  <a:pt x="1360" y="7634"/>
                </a:lnTo>
                <a:lnTo>
                  <a:pt x="1341" y="7727"/>
                </a:lnTo>
                <a:lnTo>
                  <a:pt x="1322" y="7820"/>
                </a:lnTo>
                <a:lnTo>
                  <a:pt x="1285" y="7895"/>
                </a:lnTo>
                <a:lnTo>
                  <a:pt x="1248" y="7951"/>
                </a:lnTo>
                <a:lnTo>
                  <a:pt x="1173" y="7988"/>
                </a:lnTo>
                <a:lnTo>
                  <a:pt x="1024" y="8044"/>
                </a:lnTo>
                <a:lnTo>
                  <a:pt x="950" y="8081"/>
                </a:lnTo>
                <a:lnTo>
                  <a:pt x="894" y="8137"/>
                </a:lnTo>
                <a:lnTo>
                  <a:pt x="876" y="8211"/>
                </a:lnTo>
                <a:lnTo>
                  <a:pt x="876" y="8323"/>
                </a:lnTo>
                <a:lnTo>
                  <a:pt x="913" y="8416"/>
                </a:lnTo>
                <a:lnTo>
                  <a:pt x="969" y="8472"/>
                </a:lnTo>
                <a:lnTo>
                  <a:pt x="1043" y="8509"/>
                </a:lnTo>
                <a:lnTo>
                  <a:pt x="1118" y="8509"/>
                </a:lnTo>
                <a:lnTo>
                  <a:pt x="1192" y="8491"/>
                </a:lnTo>
                <a:lnTo>
                  <a:pt x="1266" y="8453"/>
                </a:lnTo>
                <a:lnTo>
                  <a:pt x="1341" y="8398"/>
                </a:lnTo>
                <a:lnTo>
                  <a:pt x="1397" y="8323"/>
                </a:lnTo>
                <a:lnTo>
                  <a:pt x="1415" y="8435"/>
                </a:lnTo>
                <a:lnTo>
                  <a:pt x="1397" y="8546"/>
                </a:lnTo>
                <a:lnTo>
                  <a:pt x="1378" y="8677"/>
                </a:lnTo>
                <a:lnTo>
                  <a:pt x="1341" y="8807"/>
                </a:lnTo>
                <a:lnTo>
                  <a:pt x="1285" y="8919"/>
                </a:lnTo>
                <a:lnTo>
                  <a:pt x="1211" y="9031"/>
                </a:lnTo>
                <a:lnTo>
                  <a:pt x="1136" y="9124"/>
                </a:lnTo>
                <a:lnTo>
                  <a:pt x="1062" y="9180"/>
                </a:lnTo>
                <a:lnTo>
                  <a:pt x="950" y="9235"/>
                </a:lnTo>
                <a:lnTo>
                  <a:pt x="876" y="9254"/>
                </a:lnTo>
                <a:lnTo>
                  <a:pt x="708" y="9254"/>
                </a:lnTo>
                <a:lnTo>
                  <a:pt x="652" y="9273"/>
                </a:lnTo>
                <a:lnTo>
                  <a:pt x="596" y="9291"/>
                </a:lnTo>
                <a:lnTo>
                  <a:pt x="540" y="9328"/>
                </a:lnTo>
                <a:lnTo>
                  <a:pt x="503" y="9403"/>
                </a:lnTo>
                <a:lnTo>
                  <a:pt x="447" y="9570"/>
                </a:lnTo>
                <a:lnTo>
                  <a:pt x="447" y="9608"/>
                </a:lnTo>
                <a:lnTo>
                  <a:pt x="466" y="9626"/>
                </a:lnTo>
                <a:lnTo>
                  <a:pt x="578" y="9608"/>
                </a:lnTo>
                <a:lnTo>
                  <a:pt x="838" y="9608"/>
                </a:lnTo>
                <a:lnTo>
                  <a:pt x="913" y="9589"/>
                </a:lnTo>
                <a:lnTo>
                  <a:pt x="1006" y="9552"/>
                </a:lnTo>
                <a:lnTo>
                  <a:pt x="1043" y="9533"/>
                </a:lnTo>
                <a:lnTo>
                  <a:pt x="1099" y="9552"/>
                </a:lnTo>
                <a:lnTo>
                  <a:pt x="1155" y="9589"/>
                </a:lnTo>
                <a:lnTo>
                  <a:pt x="1248" y="9664"/>
                </a:lnTo>
                <a:lnTo>
                  <a:pt x="1341" y="9775"/>
                </a:lnTo>
                <a:lnTo>
                  <a:pt x="1397" y="9887"/>
                </a:lnTo>
                <a:lnTo>
                  <a:pt x="1434" y="10017"/>
                </a:lnTo>
                <a:lnTo>
                  <a:pt x="1434" y="10148"/>
                </a:lnTo>
                <a:lnTo>
                  <a:pt x="1304" y="10129"/>
                </a:lnTo>
                <a:lnTo>
                  <a:pt x="1155" y="10148"/>
                </a:lnTo>
                <a:lnTo>
                  <a:pt x="987" y="10203"/>
                </a:lnTo>
                <a:lnTo>
                  <a:pt x="820" y="10278"/>
                </a:lnTo>
                <a:lnTo>
                  <a:pt x="689" y="10371"/>
                </a:lnTo>
                <a:lnTo>
                  <a:pt x="633" y="10427"/>
                </a:lnTo>
                <a:lnTo>
                  <a:pt x="596" y="10483"/>
                </a:lnTo>
                <a:lnTo>
                  <a:pt x="559" y="10557"/>
                </a:lnTo>
                <a:lnTo>
                  <a:pt x="559" y="10632"/>
                </a:lnTo>
                <a:lnTo>
                  <a:pt x="559" y="10706"/>
                </a:lnTo>
                <a:lnTo>
                  <a:pt x="578" y="10781"/>
                </a:lnTo>
                <a:lnTo>
                  <a:pt x="615" y="10855"/>
                </a:lnTo>
                <a:lnTo>
                  <a:pt x="671" y="10892"/>
                </a:lnTo>
                <a:lnTo>
                  <a:pt x="727" y="10911"/>
                </a:lnTo>
                <a:lnTo>
                  <a:pt x="782" y="10930"/>
                </a:lnTo>
                <a:lnTo>
                  <a:pt x="857" y="10911"/>
                </a:lnTo>
                <a:lnTo>
                  <a:pt x="931" y="10892"/>
                </a:lnTo>
                <a:lnTo>
                  <a:pt x="1099" y="10818"/>
                </a:lnTo>
                <a:lnTo>
                  <a:pt x="1248" y="10706"/>
                </a:lnTo>
                <a:lnTo>
                  <a:pt x="1378" y="10576"/>
                </a:lnTo>
                <a:lnTo>
                  <a:pt x="1490" y="10464"/>
                </a:lnTo>
                <a:lnTo>
                  <a:pt x="1546" y="10334"/>
                </a:lnTo>
                <a:lnTo>
                  <a:pt x="1676" y="10427"/>
                </a:lnTo>
                <a:lnTo>
                  <a:pt x="1788" y="10539"/>
                </a:lnTo>
                <a:lnTo>
                  <a:pt x="1862" y="10669"/>
                </a:lnTo>
                <a:lnTo>
                  <a:pt x="1918" y="10818"/>
                </a:lnTo>
                <a:lnTo>
                  <a:pt x="1955" y="10967"/>
                </a:lnTo>
                <a:lnTo>
                  <a:pt x="1974" y="11134"/>
                </a:lnTo>
                <a:lnTo>
                  <a:pt x="1974" y="11283"/>
                </a:lnTo>
                <a:lnTo>
                  <a:pt x="1955" y="11432"/>
                </a:lnTo>
                <a:lnTo>
                  <a:pt x="1918" y="11618"/>
                </a:lnTo>
                <a:lnTo>
                  <a:pt x="1844" y="11823"/>
                </a:lnTo>
                <a:lnTo>
                  <a:pt x="1769" y="12009"/>
                </a:lnTo>
                <a:lnTo>
                  <a:pt x="1713" y="12084"/>
                </a:lnTo>
                <a:lnTo>
                  <a:pt x="1657" y="12158"/>
                </a:lnTo>
                <a:lnTo>
                  <a:pt x="1490" y="12345"/>
                </a:lnTo>
                <a:lnTo>
                  <a:pt x="1471" y="12363"/>
                </a:lnTo>
                <a:lnTo>
                  <a:pt x="1471" y="12326"/>
                </a:lnTo>
                <a:lnTo>
                  <a:pt x="1453" y="12307"/>
                </a:lnTo>
                <a:lnTo>
                  <a:pt x="1378" y="12289"/>
                </a:lnTo>
                <a:lnTo>
                  <a:pt x="1248" y="12307"/>
                </a:lnTo>
                <a:lnTo>
                  <a:pt x="1006" y="12363"/>
                </a:lnTo>
                <a:lnTo>
                  <a:pt x="857" y="12419"/>
                </a:lnTo>
                <a:lnTo>
                  <a:pt x="708" y="12475"/>
                </a:lnTo>
                <a:lnTo>
                  <a:pt x="596" y="12549"/>
                </a:lnTo>
                <a:lnTo>
                  <a:pt x="540" y="12605"/>
                </a:lnTo>
                <a:lnTo>
                  <a:pt x="503" y="12661"/>
                </a:lnTo>
                <a:lnTo>
                  <a:pt x="485" y="12717"/>
                </a:lnTo>
                <a:lnTo>
                  <a:pt x="485" y="12773"/>
                </a:lnTo>
                <a:lnTo>
                  <a:pt x="503" y="12866"/>
                </a:lnTo>
                <a:lnTo>
                  <a:pt x="540" y="12940"/>
                </a:lnTo>
                <a:lnTo>
                  <a:pt x="596" y="13015"/>
                </a:lnTo>
                <a:lnTo>
                  <a:pt x="652" y="13052"/>
                </a:lnTo>
                <a:lnTo>
                  <a:pt x="708" y="13089"/>
                </a:lnTo>
                <a:lnTo>
                  <a:pt x="838" y="13089"/>
                </a:lnTo>
                <a:lnTo>
                  <a:pt x="913" y="13071"/>
                </a:lnTo>
                <a:lnTo>
                  <a:pt x="1080" y="12996"/>
                </a:lnTo>
                <a:lnTo>
                  <a:pt x="1211" y="12903"/>
                </a:lnTo>
                <a:lnTo>
                  <a:pt x="1360" y="12791"/>
                </a:lnTo>
                <a:lnTo>
                  <a:pt x="1546" y="12587"/>
                </a:lnTo>
                <a:lnTo>
                  <a:pt x="1639" y="12661"/>
                </a:lnTo>
                <a:lnTo>
                  <a:pt x="1695" y="12736"/>
                </a:lnTo>
                <a:lnTo>
                  <a:pt x="1751" y="12829"/>
                </a:lnTo>
                <a:lnTo>
                  <a:pt x="1806" y="12922"/>
                </a:lnTo>
                <a:lnTo>
                  <a:pt x="1825" y="13015"/>
                </a:lnTo>
                <a:lnTo>
                  <a:pt x="1844" y="13127"/>
                </a:lnTo>
                <a:lnTo>
                  <a:pt x="1862" y="13238"/>
                </a:lnTo>
                <a:lnTo>
                  <a:pt x="1844" y="13350"/>
                </a:lnTo>
                <a:lnTo>
                  <a:pt x="1806" y="13555"/>
                </a:lnTo>
                <a:lnTo>
                  <a:pt x="1732" y="13760"/>
                </a:lnTo>
                <a:lnTo>
                  <a:pt x="1676" y="13853"/>
                </a:lnTo>
                <a:lnTo>
                  <a:pt x="1602" y="13946"/>
                </a:lnTo>
                <a:lnTo>
                  <a:pt x="1527" y="14020"/>
                </a:lnTo>
                <a:lnTo>
                  <a:pt x="1453" y="14095"/>
                </a:lnTo>
                <a:lnTo>
                  <a:pt x="1211" y="14188"/>
                </a:lnTo>
                <a:lnTo>
                  <a:pt x="987" y="14262"/>
                </a:lnTo>
                <a:lnTo>
                  <a:pt x="745" y="14374"/>
                </a:lnTo>
                <a:lnTo>
                  <a:pt x="540" y="14504"/>
                </a:lnTo>
                <a:lnTo>
                  <a:pt x="466" y="14560"/>
                </a:lnTo>
                <a:lnTo>
                  <a:pt x="391" y="14616"/>
                </a:lnTo>
                <a:lnTo>
                  <a:pt x="373" y="14672"/>
                </a:lnTo>
                <a:lnTo>
                  <a:pt x="373" y="14746"/>
                </a:lnTo>
                <a:lnTo>
                  <a:pt x="410" y="14802"/>
                </a:lnTo>
                <a:lnTo>
                  <a:pt x="485" y="14839"/>
                </a:lnTo>
                <a:lnTo>
                  <a:pt x="540" y="14858"/>
                </a:lnTo>
                <a:lnTo>
                  <a:pt x="578" y="14858"/>
                </a:lnTo>
                <a:lnTo>
                  <a:pt x="689" y="14821"/>
                </a:lnTo>
                <a:lnTo>
                  <a:pt x="782" y="14746"/>
                </a:lnTo>
                <a:lnTo>
                  <a:pt x="913" y="14653"/>
                </a:lnTo>
                <a:lnTo>
                  <a:pt x="1024" y="14560"/>
                </a:lnTo>
                <a:lnTo>
                  <a:pt x="1136" y="14504"/>
                </a:lnTo>
                <a:lnTo>
                  <a:pt x="1248" y="14448"/>
                </a:lnTo>
                <a:lnTo>
                  <a:pt x="1285" y="14448"/>
                </a:lnTo>
                <a:lnTo>
                  <a:pt x="1341" y="14467"/>
                </a:lnTo>
                <a:lnTo>
                  <a:pt x="1415" y="14523"/>
                </a:lnTo>
                <a:lnTo>
                  <a:pt x="1471" y="14597"/>
                </a:lnTo>
                <a:lnTo>
                  <a:pt x="1527" y="14690"/>
                </a:lnTo>
                <a:lnTo>
                  <a:pt x="1564" y="14784"/>
                </a:lnTo>
                <a:lnTo>
                  <a:pt x="1583" y="14895"/>
                </a:lnTo>
                <a:lnTo>
                  <a:pt x="1583" y="15007"/>
                </a:lnTo>
                <a:lnTo>
                  <a:pt x="1583" y="15193"/>
                </a:lnTo>
                <a:lnTo>
                  <a:pt x="1564" y="15305"/>
                </a:lnTo>
                <a:lnTo>
                  <a:pt x="1527" y="15417"/>
                </a:lnTo>
                <a:lnTo>
                  <a:pt x="1490" y="15528"/>
                </a:lnTo>
                <a:lnTo>
                  <a:pt x="1415" y="15603"/>
                </a:lnTo>
                <a:lnTo>
                  <a:pt x="1341" y="15659"/>
                </a:lnTo>
                <a:lnTo>
                  <a:pt x="1229" y="15659"/>
                </a:lnTo>
                <a:lnTo>
                  <a:pt x="1136" y="15677"/>
                </a:lnTo>
                <a:lnTo>
                  <a:pt x="950" y="15733"/>
                </a:lnTo>
                <a:lnTo>
                  <a:pt x="764" y="15826"/>
                </a:lnTo>
                <a:lnTo>
                  <a:pt x="689" y="15863"/>
                </a:lnTo>
                <a:lnTo>
                  <a:pt x="615" y="15938"/>
                </a:lnTo>
                <a:lnTo>
                  <a:pt x="578" y="16031"/>
                </a:lnTo>
                <a:lnTo>
                  <a:pt x="559" y="16161"/>
                </a:lnTo>
                <a:lnTo>
                  <a:pt x="578" y="16236"/>
                </a:lnTo>
                <a:lnTo>
                  <a:pt x="596" y="16292"/>
                </a:lnTo>
                <a:lnTo>
                  <a:pt x="633" y="16310"/>
                </a:lnTo>
                <a:lnTo>
                  <a:pt x="689" y="16310"/>
                </a:lnTo>
                <a:lnTo>
                  <a:pt x="820" y="16236"/>
                </a:lnTo>
                <a:lnTo>
                  <a:pt x="969" y="16143"/>
                </a:lnTo>
                <a:lnTo>
                  <a:pt x="1155" y="16050"/>
                </a:lnTo>
                <a:lnTo>
                  <a:pt x="1229" y="16031"/>
                </a:lnTo>
                <a:lnTo>
                  <a:pt x="1322" y="16012"/>
                </a:lnTo>
                <a:lnTo>
                  <a:pt x="1397" y="16031"/>
                </a:lnTo>
                <a:lnTo>
                  <a:pt x="1490" y="16068"/>
                </a:lnTo>
                <a:lnTo>
                  <a:pt x="1546" y="16161"/>
                </a:lnTo>
                <a:lnTo>
                  <a:pt x="1620" y="16273"/>
                </a:lnTo>
                <a:lnTo>
                  <a:pt x="1639" y="16366"/>
                </a:lnTo>
                <a:lnTo>
                  <a:pt x="1657" y="16459"/>
                </a:lnTo>
                <a:lnTo>
                  <a:pt x="1657" y="16683"/>
                </a:lnTo>
                <a:lnTo>
                  <a:pt x="1620" y="16887"/>
                </a:lnTo>
                <a:lnTo>
                  <a:pt x="1546" y="17074"/>
                </a:lnTo>
                <a:lnTo>
                  <a:pt x="1471" y="17260"/>
                </a:lnTo>
                <a:lnTo>
                  <a:pt x="1397" y="17371"/>
                </a:lnTo>
                <a:lnTo>
                  <a:pt x="1341" y="17427"/>
                </a:lnTo>
                <a:lnTo>
                  <a:pt x="1229" y="17520"/>
                </a:lnTo>
                <a:lnTo>
                  <a:pt x="1155" y="17558"/>
                </a:lnTo>
                <a:lnTo>
                  <a:pt x="1136" y="17558"/>
                </a:lnTo>
                <a:lnTo>
                  <a:pt x="1118" y="17520"/>
                </a:lnTo>
                <a:lnTo>
                  <a:pt x="1099" y="17483"/>
                </a:lnTo>
                <a:lnTo>
                  <a:pt x="1062" y="17465"/>
                </a:lnTo>
                <a:lnTo>
                  <a:pt x="1006" y="17446"/>
                </a:lnTo>
                <a:lnTo>
                  <a:pt x="876" y="17465"/>
                </a:lnTo>
                <a:lnTo>
                  <a:pt x="708" y="17539"/>
                </a:lnTo>
                <a:lnTo>
                  <a:pt x="578" y="17613"/>
                </a:lnTo>
                <a:lnTo>
                  <a:pt x="485" y="17707"/>
                </a:lnTo>
                <a:lnTo>
                  <a:pt x="429" y="17800"/>
                </a:lnTo>
                <a:lnTo>
                  <a:pt x="429" y="17856"/>
                </a:lnTo>
                <a:lnTo>
                  <a:pt x="429" y="17893"/>
                </a:lnTo>
                <a:lnTo>
                  <a:pt x="466" y="17930"/>
                </a:lnTo>
                <a:lnTo>
                  <a:pt x="503" y="17949"/>
                </a:lnTo>
                <a:lnTo>
                  <a:pt x="559" y="17967"/>
                </a:lnTo>
                <a:lnTo>
                  <a:pt x="633" y="17986"/>
                </a:lnTo>
                <a:lnTo>
                  <a:pt x="857" y="17986"/>
                </a:lnTo>
                <a:lnTo>
                  <a:pt x="969" y="17967"/>
                </a:lnTo>
                <a:lnTo>
                  <a:pt x="1062" y="17949"/>
                </a:lnTo>
                <a:lnTo>
                  <a:pt x="1136" y="17930"/>
                </a:lnTo>
                <a:lnTo>
                  <a:pt x="1173" y="17911"/>
                </a:lnTo>
                <a:lnTo>
                  <a:pt x="1211" y="17930"/>
                </a:lnTo>
                <a:lnTo>
                  <a:pt x="1248" y="17967"/>
                </a:lnTo>
                <a:lnTo>
                  <a:pt x="1322" y="18209"/>
                </a:lnTo>
                <a:lnTo>
                  <a:pt x="1341" y="18340"/>
                </a:lnTo>
                <a:lnTo>
                  <a:pt x="1341" y="18470"/>
                </a:lnTo>
                <a:lnTo>
                  <a:pt x="1341" y="18600"/>
                </a:lnTo>
                <a:lnTo>
                  <a:pt x="1304" y="18749"/>
                </a:lnTo>
                <a:lnTo>
                  <a:pt x="1266" y="18880"/>
                </a:lnTo>
                <a:lnTo>
                  <a:pt x="1192" y="19010"/>
                </a:lnTo>
                <a:lnTo>
                  <a:pt x="1136" y="19122"/>
                </a:lnTo>
                <a:lnTo>
                  <a:pt x="1043" y="19215"/>
                </a:lnTo>
                <a:lnTo>
                  <a:pt x="950" y="19270"/>
                </a:lnTo>
                <a:lnTo>
                  <a:pt x="764" y="19364"/>
                </a:lnTo>
                <a:lnTo>
                  <a:pt x="280" y="19606"/>
                </a:lnTo>
                <a:lnTo>
                  <a:pt x="94" y="19717"/>
                </a:lnTo>
                <a:lnTo>
                  <a:pt x="38" y="19773"/>
                </a:lnTo>
                <a:lnTo>
                  <a:pt x="0" y="19810"/>
                </a:lnTo>
                <a:lnTo>
                  <a:pt x="19" y="19848"/>
                </a:lnTo>
                <a:lnTo>
                  <a:pt x="75" y="19866"/>
                </a:lnTo>
                <a:lnTo>
                  <a:pt x="187" y="19866"/>
                </a:lnTo>
                <a:lnTo>
                  <a:pt x="354" y="19848"/>
                </a:lnTo>
                <a:lnTo>
                  <a:pt x="466" y="19829"/>
                </a:lnTo>
                <a:lnTo>
                  <a:pt x="578" y="19792"/>
                </a:lnTo>
                <a:lnTo>
                  <a:pt x="782" y="19699"/>
                </a:lnTo>
                <a:lnTo>
                  <a:pt x="894" y="19680"/>
                </a:lnTo>
                <a:lnTo>
                  <a:pt x="987" y="19699"/>
                </a:lnTo>
                <a:lnTo>
                  <a:pt x="1080" y="19755"/>
                </a:lnTo>
                <a:lnTo>
                  <a:pt x="1192" y="19848"/>
                </a:lnTo>
                <a:lnTo>
                  <a:pt x="1248" y="19922"/>
                </a:lnTo>
                <a:lnTo>
                  <a:pt x="1304" y="20034"/>
                </a:lnTo>
                <a:lnTo>
                  <a:pt x="1322" y="20146"/>
                </a:lnTo>
                <a:lnTo>
                  <a:pt x="1322" y="20239"/>
                </a:lnTo>
                <a:lnTo>
                  <a:pt x="1304" y="20350"/>
                </a:lnTo>
                <a:lnTo>
                  <a:pt x="1266" y="20406"/>
                </a:lnTo>
                <a:lnTo>
                  <a:pt x="1248" y="20425"/>
                </a:lnTo>
                <a:lnTo>
                  <a:pt x="1211" y="20425"/>
                </a:lnTo>
                <a:lnTo>
                  <a:pt x="1099" y="20406"/>
                </a:lnTo>
                <a:lnTo>
                  <a:pt x="1043" y="20406"/>
                </a:lnTo>
                <a:lnTo>
                  <a:pt x="950" y="20443"/>
                </a:lnTo>
                <a:lnTo>
                  <a:pt x="857" y="20481"/>
                </a:lnTo>
                <a:lnTo>
                  <a:pt x="764" y="20555"/>
                </a:lnTo>
                <a:lnTo>
                  <a:pt x="615" y="20685"/>
                </a:lnTo>
                <a:lnTo>
                  <a:pt x="522" y="20834"/>
                </a:lnTo>
                <a:lnTo>
                  <a:pt x="503" y="20890"/>
                </a:lnTo>
                <a:lnTo>
                  <a:pt x="485" y="20965"/>
                </a:lnTo>
                <a:lnTo>
                  <a:pt x="485" y="21021"/>
                </a:lnTo>
                <a:lnTo>
                  <a:pt x="503" y="21058"/>
                </a:lnTo>
                <a:lnTo>
                  <a:pt x="540" y="21095"/>
                </a:lnTo>
                <a:lnTo>
                  <a:pt x="596" y="21114"/>
                </a:lnTo>
                <a:lnTo>
                  <a:pt x="764" y="21114"/>
                </a:lnTo>
                <a:lnTo>
                  <a:pt x="876" y="21076"/>
                </a:lnTo>
                <a:lnTo>
                  <a:pt x="1006" y="21021"/>
                </a:lnTo>
                <a:lnTo>
                  <a:pt x="1118" y="20965"/>
                </a:lnTo>
                <a:lnTo>
                  <a:pt x="1192" y="20890"/>
                </a:lnTo>
                <a:lnTo>
                  <a:pt x="1322" y="20779"/>
                </a:lnTo>
                <a:lnTo>
                  <a:pt x="1378" y="20760"/>
                </a:lnTo>
                <a:lnTo>
                  <a:pt x="1453" y="20760"/>
                </a:lnTo>
                <a:lnTo>
                  <a:pt x="1527" y="20816"/>
                </a:lnTo>
                <a:lnTo>
                  <a:pt x="1620" y="20909"/>
                </a:lnTo>
                <a:lnTo>
                  <a:pt x="1676" y="21002"/>
                </a:lnTo>
                <a:lnTo>
                  <a:pt x="1713" y="21095"/>
                </a:lnTo>
                <a:lnTo>
                  <a:pt x="1751" y="21207"/>
                </a:lnTo>
                <a:lnTo>
                  <a:pt x="1751" y="21337"/>
                </a:lnTo>
                <a:lnTo>
                  <a:pt x="1751" y="21561"/>
                </a:lnTo>
                <a:lnTo>
                  <a:pt x="1713" y="21784"/>
                </a:lnTo>
                <a:lnTo>
                  <a:pt x="1639" y="21989"/>
                </a:lnTo>
                <a:lnTo>
                  <a:pt x="1564" y="22194"/>
                </a:lnTo>
                <a:lnTo>
                  <a:pt x="1453" y="22380"/>
                </a:lnTo>
                <a:lnTo>
                  <a:pt x="1341" y="22566"/>
                </a:lnTo>
                <a:lnTo>
                  <a:pt x="1229" y="22696"/>
                </a:lnTo>
                <a:lnTo>
                  <a:pt x="1136" y="22752"/>
                </a:lnTo>
                <a:lnTo>
                  <a:pt x="1062" y="22789"/>
                </a:lnTo>
                <a:lnTo>
                  <a:pt x="969" y="22808"/>
                </a:lnTo>
                <a:lnTo>
                  <a:pt x="782" y="22789"/>
                </a:lnTo>
                <a:lnTo>
                  <a:pt x="652" y="22789"/>
                </a:lnTo>
                <a:lnTo>
                  <a:pt x="503" y="22808"/>
                </a:lnTo>
                <a:lnTo>
                  <a:pt x="373" y="22845"/>
                </a:lnTo>
                <a:lnTo>
                  <a:pt x="280" y="22901"/>
                </a:lnTo>
                <a:lnTo>
                  <a:pt x="224" y="22938"/>
                </a:lnTo>
                <a:lnTo>
                  <a:pt x="205" y="22994"/>
                </a:lnTo>
                <a:lnTo>
                  <a:pt x="224" y="23050"/>
                </a:lnTo>
                <a:lnTo>
                  <a:pt x="261" y="23106"/>
                </a:lnTo>
                <a:lnTo>
                  <a:pt x="354" y="23180"/>
                </a:lnTo>
                <a:lnTo>
                  <a:pt x="466" y="23236"/>
                </a:lnTo>
                <a:lnTo>
                  <a:pt x="596" y="23273"/>
                </a:lnTo>
                <a:lnTo>
                  <a:pt x="727" y="23273"/>
                </a:lnTo>
                <a:lnTo>
                  <a:pt x="950" y="23236"/>
                </a:lnTo>
                <a:lnTo>
                  <a:pt x="1043" y="23218"/>
                </a:lnTo>
                <a:lnTo>
                  <a:pt x="1136" y="23236"/>
                </a:lnTo>
                <a:lnTo>
                  <a:pt x="1192" y="23255"/>
                </a:lnTo>
                <a:lnTo>
                  <a:pt x="1229" y="23292"/>
                </a:lnTo>
                <a:lnTo>
                  <a:pt x="1341" y="23422"/>
                </a:lnTo>
                <a:lnTo>
                  <a:pt x="1378" y="23515"/>
                </a:lnTo>
                <a:lnTo>
                  <a:pt x="1415" y="23609"/>
                </a:lnTo>
                <a:lnTo>
                  <a:pt x="1415" y="23702"/>
                </a:lnTo>
                <a:lnTo>
                  <a:pt x="1415" y="23813"/>
                </a:lnTo>
                <a:lnTo>
                  <a:pt x="1397" y="23906"/>
                </a:lnTo>
                <a:lnTo>
                  <a:pt x="1360" y="24018"/>
                </a:lnTo>
                <a:lnTo>
                  <a:pt x="1322" y="24093"/>
                </a:lnTo>
                <a:lnTo>
                  <a:pt x="1248" y="24167"/>
                </a:lnTo>
                <a:lnTo>
                  <a:pt x="1211" y="24204"/>
                </a:lnTo>
                <a:lnTo>
                  <a:pt x="1155" y="24242"/>
                </a:lnTo>
                <a:lnTo>
                  <a:pt x="1024" y="24260"/>
                </a:lnTo>
                <a:lnTo>
                  <a:pt x="894" y="24279"/>
                </a:lnTo>
                <a:lnTo>
                  <a:pt x="764" y="24260"/>
                </a:lnTo>
                <a:lnTo>
                  <a:pt x="615" y="24279"/>
                </a:lnTo>
                <a:lnTo>
                  <a:pt x="485" y="24279"/>
                </a:lnTo>
                <a:lnTo>
                  <a:pt x="373" y="24316"/>
                </a:lnTo>
                <a:lnTo>
                  <a:pt x="336" y="24353"/>
                </a:lnTo>
                <a:lnTo>
                  <a:pt x="298" y="24390"/>
                </a:lnTo>
                <a:lnTo>
                  <a:pt x="261" y="24465"/>
                </a:lnTo>
                <a:lnTo>
                  <a:pt x="243" y="24502"/>
                </a:lnTo>
                <a:lnTo>
                  <a:pt x="261" y="24558"/>
                </a:lnTo>
                <a:lnTo>
                  <a:pt x="261" y="24577"/>
                </a:lnTo>
                <a:lnTo>
                  <a:pt x="298" y="24614"/>
                </a:lnTo>
                <a:lnTo>
                  <a:pt x="336" y="24632"/>
                </a:lnTo>
                <a:lnTo>
                  <a:pt x="447" y="24670"/>
                </a:lnTo>
                <a:lnTo>
                  <a:pt x="1211" y="24670"/>
                </a:lnTo>
                <a:lnTo>
                  <a:pt x="1304" y="24688"/>
                </a:lnTo>
                <a:lnTo>
                  <a:pt x="1397" y="24707"/>
                </a:lnTo>
                <a:lnTo>
                  <a:pt x="1490" y="24763"/>
                </a:lnTo>
                <a:lnTo>
                  <a:pt x="1583" y="24837"/>
                </a:lnTo>
                <a:lnTo>
                  <a:pt x="1657" y="24949"/>
                </a:lnTo>
                <a:lnTo>
                  <a:pt x="1713" y="25042"/>
                </a:lnTo>
                <a:lnTo>
                  <a:pt x="1769" y="25154"/>
                </a:lnTo>
                <a:lnTo>
                  <a:pt x="1788" y="25247"/>
                </a:lnTo>
                <a:lnTo>
                  <a:pt x="1806" y="25359"/>
                </a:lnTo>
                <a:lnTo>
                  <a:pt x="1806" y="25470"/>
                </a:lnTo>
                <a:lnTo>
                  <a:pt x="1806" y="25563"/>
                </a:lnTo>
                <a:lnTo>
                  <a:pt x="1788" y="25675"/>
                </a:lnTo>
                <a:lnTo>
                  <a:pt x="1751" y="25787"/>
                </a:lnTo>
                <a:lnTo>
                  <a:pt x="1695" y="25917"/>
                </a:lnTo>
                <a:lnTo>
                  <a:pt x="1620" y="26010"/>
                </a:lnTo>
                <a:lnTo>
                  <a:pt x="1527" y="26066"/>
                </a:lnTo>
                <a:lnTo>
                  <a:pt x="1434" y="26103"/>
                </a:lnTo>
                <a:lnTo>
                  <a:pt x="1248" y="26178"/>
                </a:lnTo>
                <a:lnTo>
                  <a:pt x="1136" y="26234"/>
                </a:lnTo>
                <a:lnTo>
                  <a:pt x="1024" y="26308"/>
                </a:lnTo>
                <a:lnTo>
                  <a:pt x="913" y="26401"/>
                </a:lnTo>
                <a:lnTo>
                  <a:pt x="857" y="26476"/>
                </a:lnTo>
                <a:lnTo>
                  <a:pt x="820" y="26550"/>
                </a:lnTo>
                <a:lnTo>
                  <a:pt x="838" y="26606"/>
                </a:lnTo>
                <a:lnTo>
                  <a:pt x="876" y="26643"/>
                </a:lnTo>
                <a:lnTo>
                  <a:pt x="950" y="26662"/>
                </a:lnTo>
                <a:lnTo>
                  <a:pt x="1043" y="26662"/>
                </a:lnTo>
                <a:lnTo>
                  <a:pt x="1192" y="26625"/>
                </a:lnTo>
                <a:lnTo>
                  <a:pt x="1341" y="26587"/>
                </a:lnTo>
                <a:lnTo>
                  <a:pt x="1471" y="26532"/>
                </a:lnTo>
                <a:lnTo>
                  <a:pt x="1583" y="26457"/>
                </a:lnTo>
                <a:lnTo>
                  <a:pt x="1676" y="26420"/>
                </a:lnTo>
                <a:lnTo>
                  <a:pt x="1769" y="26420"/>
                </a:lnTo>
                <a:lnTo>
                  <a:pt x="1806" y="26438"/>
                </a:lnTo>
                <a:lnTo>
                  <a:pt x="1844" y="26457"/>
                </a:lnTo>
                <a:lnTo>
                  <a:pt x="1862" y="26513"/>
                </a:lnTo>
                <a:lnTo>
                  <a:pt x="1900" y="26569"/>
                </a:lnTo>
                <a:lnTo>
                  <a:pt x="1955" y="26755"/>
                </a:lnTo>
                <a:lnTo>
                  <a:pt x="1955" y="26848"/>
                </a:lnTo>
                <a:lnTo>
                  <a:pt x="1955" y="26960"/>
                </a:lnTo>
                <a:lnTo>
                  <a:pt x="1918" y="27183"/>
                </a:lnTo>
                <a:lnTo>
                  <a:pt x="1862" y="27388"/>
                </a:lnTo>
                <a:lnTo>
                  <a:pt x="1788" y="27574"/>
                </a:lnTo>
                <a:lnTo>
                  <a:pt x="1657" y="27779"/>
                </a:lnTo>
                <a:lnTo>
                  <a:pt x="1583" y="27891"/>
                </a:lnTo>
                <a:lnTo>
                  <a:pt x="1509" y="27965"/>
                </a:lnTo>
                <a:lnTo>
                  <a:pt x="1471" y="27984"/>
                </a:lnTo>
                <a:lnTo>
                  <a:pt x="1434" y="28002"/>
                </a:lnTo>
                <a:lnTo>
                  <a:pt x="1341" y="27984"/>
                </a:lnTo>
                <a:lnTo>
                  <a:pt x="1248" y="28002"/>
                </a:lnTo>
                <a:lnTo>
                  <a:pt x="1192" y="28021"/>
                </a:lnTo>
                <a:lnTo>
                  <a:pt x="1136" y="28058"/>
                </a:lnTo>
                <a:lnTo>
                  <a:pt x="1043" y="28189"/>
                </a:lnTo>
                <a:lnTo>
                  <a:pt x="987" y="28263"/>
                </a:lnTo>
                <a:lnTo>
                  <a:pt x="969" y="28319"/>
                </a:lnTo>
                <a:lnTo>
                  <a:pt x="950" y="28375"/>
                </a:lnTo>
                <a:lnTo>
                  <a:pt x="969" y="28431"/>
                </a:lnTo>
                <a:lnTo>
                  <a:pt x="1006" y="28486"/>
                </a:lnTo>
                <a:lnTo>
                  <a:pt x="1099" y="28524"/>
                </a:lnTo>
                <a:lnTo>
                  <a:pt x="1155" y="28542"/>
                </a:lnTo>
                <a:lnTo>
                  <a:pt x="1229" y="28542"/>
                </a:lnTo>
                <a:lnTo>
                  <a:pt x="1285" y="28524"/>
                </a:lnTo>
                <a:lnTo>
                  <a:pt x="1341" y="28505"/>
                </a:lnTo>
                <a:lnTo>
                  <a:pt x="1434" y="28431"/>
                </a:lnTo>
                <a:lnTo>
                  <a:pt x="1527" y="28356"/>
                </a:lnTo>
                <a:lnTo>
                  <a:pt x="1620" y="28319"/>
                </a:lnTo>
                <a:lnTo>
                  <a:pt x="1713" y="28319"/>
                </a:lnTo>
                <a:lnTo>
                  <a:pt x="1751" y="28356"/>
                </a:lnTo>
                <a:lnTo>
                  <a:pt x="1788" y="28431"/>
                </a:lnTo>
                <a:lnTo>
                  <a:pt x="1825" y="28524"/>
                </a:lnTo>
                <a:lnTo>
                  <a:pt x="1881" y="28635"/>
                </a:lnTo>
                <a:lnTo>
                  <a:pt x="1900" y="28747"/>
                </a:lnTo>
                <a:lnTo>
                  <a:pt x="1900" y="28877"/>
                </a:lnTo>
                <a:lnTo>
                  <a:pt x="1900" y="28989"/>
                </a:lnTo>
                <a:lnTo>
                  <a:pt x="1881" y="29101"/>
                </a:lnTo>
                <a:lnTo>
                  <a:pt x="1806" y="29324"/>
                </a:lnTo>
                <a:lnTo>
                  <a:pt x="1695" y="29529"/>
                </a:lnTo>
                <a:lnTo>
                  <a:pt x="1620" y="29622"/>
                </a:lnTo>
                <a:lnTo>
                  <a:pt x="1546" y="29697"/>
                </a:lnTo>
                <a:lnTo>
                  <a:pt x="1453" y="29752"/>
                </a:lnTo>
                <a:lnTo>
                  <a:pt x="1378" y="29808"/>
                </a:lnTo>
                <a:lnTo>
                  <a:pt x="1192" y="29901"/>
                </a:lnTo>
                <a:lnTo>
                  <a:pt x="1118" y="29957"/>
                </a:lnTo>
                <a:lnTo>
                  <a:pt x="1043" y="30013"/>
                </a:lnTo>
                <a:lnTo>
                  <a:pt x="931" y="30125"/>
                </a:lnTo>
                <a:lnTo>
                  <a:pt x="857" y="30218"/>
                </a:lnTo>
                <a:lnTo>
                  <a:pt x="857" y="30255"/>
                </a:lnTo>
                <a:lnTo>
                  <a:pt x="876" y="30274"/>
                </a:lnTo>
                <a:lnTo>
                  <a:pt x="931" y="30292"/>
                </a:lnTo>
                <a:lnTo>
                  <a:pt x="1006" y="30274"/>
                </a:lnTo>
                <a:lnTo>
                  <a:pt x="1229" y="30237"/>
                </a:lnTo>
                <a:lnTo>
                  <a:pt x="1453" y="30218"/>
                </a:lnTo>
                <a:lnTo>
                  <a:pt x="1546" y="30218"/>
                </a:lnTo>
                <a:lnTo>
                  <a:pt x="1639" y="30237"/>
                </a:lnTo>
                <a:lnTo>
                  <a:pt x="1695" y="30292"/>
                </a:lnTo>
                <a:lnTo>
                  <a:pt x="1713" y="30311"/>
                </a:lnTo>
                <a:lnTo>
                  <a:pt x="1713" y="30367"/>
                </a:lnTo>
                <a:lnTo>
                  <a:pt x="1713" y="30479"/>
                </a:lnTo>
                <a:lnTo>
                  <a:pt x="1657" y="30628"/>
                </a:lnTo>
                <a:lnTo>
                  <a:pt x="1620" y="30702"/>
                </a:lnTo>
                <a:lnTo>
                  <a:pt x="1564" y="30758"/>
                </a:lnTo>
                <a:lnTo>
                  <a:pt x="1490" y="30814"/>
                </a:lnTo>
                <a:lnTo>
                  <a:pt x="1415" y="30851"/>
                </a:lnTo>
                <a:lnTo>
                  <a:pt x="1248" y="30925"/>
                </a:lnTo>
                <a:lnTo>
                  <a:pt x="1099" y="31018"/>
                </a:lnTo>
                <a:lnTo>
                  <a:pt x="969" y="31093"/>
                </a:lnTo>
                <a:lnTo>
                  <a:pt x="838" y="31205"/>
                </a:lnTo>
                <a:lnTo>
                  <a:pt x="801" y="31242"/>
                </a:lnTo>
                <a:lnTo>
                  <a:pt x="782" y="31298"/>
                </a:lnTo>
                <a:lnTo>
                  <a:pt x="801" y="31372"/>
                </a:lnTo>
                <a:lnTo>
                  <a:pt x="857" y="31428"/>
                </a:lnTo>
                <a:lnTo>
                  <a:pt x="913" y="31447"/>
                </a:lnTo>
                <a:lnTo>
                  <a:pt x="950" y="31465"/>
                </a:lnTo>
                <a:lnTo>
                  <a:pt x="1006" y="31465"/>
                </a:lnTo>
                <a:lnTo>
                  <a:pt x="1062" y="31447"/>
                </a:lnTo>
                <a:lnTo>
                  <a:pt x="1173" y="31372"/>
                </a:lnTo>
                <a:lnTo>
                  <a:pt x="1285" y="31298"/>
                </a:lnTo>
                <a:lnTo>
                  <a:pt x="1490" y="31112"/>
                </a:lnTo>
                <a:lnTo>
                  <a:pt x="1583" y="31056"/>
                </a:lnTo>
                <a:lnTo>
                  <a:pt x="1639" y="31037"/>
                </a:lnTo>
                <a:lnTo>
                  <a:pt x="1695" y="31037"/>
                </a:lnTo>
                <a:lnTo>
                  <a:pt x="1732" y="31074"/>
                </a:lnTo>
                <a:lnTo>
                  <a:pt x="1806" y="31130"/>
                </a:lnTo>
                <a:lnTo>
                  <a:pt x="1881" y="31223"/>
                </a:lnTo>
                <a:lnTo>
                  <a:pt x="1918" y="31354"/>
                </a:lnTo>
                <a:lnTo>
                  <a:pt x="1955" y="31465"/>
                </a:lnTo>
                <a:lnTo>
                  <a:pt x="1974" y="31596"/>
                </a:lnTo>
                <a:lnTo>
                  <a:pt x="1955" y="31689"/>
                </a:lnTo>
                <a:lnTo>
                  <a:pt x="1937" y="31782"/>
                </a:lnTo>
                <a:lnTo>
                  <a:pt x="1881" y="31894"/>
                </a:lnTo>
                <a:lnTo>
                  <a:pt x="1825" y="31949"/>
                </a:lnTo>
                <a:lnTo>
                  <a:pt x="1769" y="31987"/>
                </a:lnTo>
                <a:lnTo>
                  <a:pt x="1713" y="31987"/>
                </a:lnTo>
                <a:lnTo>
                  <a:pt x="1564" y="31931"/>
                </a:lnTo>
                <a:lnTo>
                  <a:pt x="1471" y="31894"/>
                </a:lnTo>
                <a:lnTo>
                  <a:pt x="1360" y="31894"/>
                </a:lnTo>
                <a:lnTo>
                  <a:pt x="1192" y="31912"/>
                </a:lnTo>
                <a:lnTo>
                  <a:pt x="1099" y="31931"/>
                </a:lnTo>
                <a:lnTo>
                  <a:pt x="1006" y="31968"/>
                </a:lnTo>
                <a:lnTo>
                  <a:pt x="913" y="32024"/>
                </a:lnTo>
                <a:lnTo>
                  <a:pt x="838" y="32080"/>
                </a:lnTo>
                <a:lnTo>
                  <a:pt x="782" y="32154"/>
                </a:lnTo>
                <a:lnTo>
                  <a:pt x="764" y="32229"/>
                </a:lnTo>
                <a:lnTo>
                  <a:pt x="764" y="32303"/>
                </a:lnTo>
                <a:lnTo>
                  <a:pt x="782" y="32359"/>
                </a:lnTo>
                <a:lnTo>
                  <a:pt x="820" y="32396"/>
                </a:lnTo>
                <a:lnTo>
                  <a:pt x="876" y="32415"/>
                </a:lnTo>
                <a:lnTo>
                  <a:pt x="1043" y="32415"/>
                </a:lnTo>
                <a:lnTo>
                  <a:pt x="1229" y="32378"/>
                </a:lnTo>
                <a:lnTo>
                  <a:pt x="1434" y="32340"/>
                </a:lnTo>
                <a:lnTo>
                  <a:pt x="1620" y="32303"/>
                </a:lnTo>
                <a:lnTo>
                  <a:pt x="1769" y="32303"/>
                </a:lnTo>
                <a:lnTo>
                  <a:pt x="1844" y="32322"/>
                </a:lnTo>
                <a:lnTo>
                  <a:pt x="1881" y="32359"/>
                </a:lnTo>
                <a:lnTo>
                  <a:pt x="1937" y="32433"/>
                </a:lnTo>
                <a:lnTo>
                  <a:pt x="1955" y="32527"/>
                </a:lnTo>
                <a:lnTo>
                  <a:pt x="1974" y="32620"/>
                </a:lnTo>
                <a:lnTo>
                  <a:pt x="1974" y="32731"/>
                </a:lnTo>
                <a:lnTo>
                  <a:pt x="1955" y="32936"/>
                </a:lnTo>
                <a:lnTo>
                  <a:pt x="1900" y="33104"/>
                </a:lnTo>
                <a:lnTo>
                  <a:pt x="1825" y="33234"/>
                </a:lnTo>
                <a:lnTo>
                  <a:pt x="1769" y="33327"/>
                </a:lnTo>
                <a:lnTo>
                  <a:pt x="1695" y="33402"/>
                </a:lnTo>
                <a:lnTo>
                  <a:pt x="1620" y="33439"/>
                </a:lnTo>
                <a:lnTo>
                  <a:pt x="1546" y="33476"/>
                </a:lnTo>
                <a:lnTo>
                  <a:pt x="1471" y="33513"/>
                </a:lnTo>
                <a:lnTo>
                  <a:pt x="1266" y="33569"/>
                </a:lnTo>
                <a:lnTo>
                  <a:pt x="1099" y="33588"/>
                </a:lnTo>
                <a:lnTo>
                  <a:pt x="894" y="33625"/>
                </a:lnTo>
                <a:lnTo>
                  <a:pt x="782" y="33662"/>
                </a:lnTo>
                <a:lnTo>
                  <a:pt x="708" y="33718"/>
                </a:lnTo>
                <a:lnTo>
                  <a:pt x="652" y="33793"/>
                </a:lnTo>
                <a:lnTo>
                  <a:pt x="633" y="33830"/>
                </a:lnTo>
                <a:lnTo>
                  <a:pt x="633" y="33886"/>
                </a:lnTo>
                <a:lnTo>
                  <a:pt x="633" y="33923"/>
                </a:lnTo>
                <a:lnTo>
                  <a:pt x="652" y="33960"/>
                </a:lnTo>
                <a:lnTo>
                  <a:pt x="671" y="33979"/>
                </a:lnTo>
                <a:lnTo>
                  <a:pt x="820" y="33979"/>
                </a:lnTo>
                <a:lnTo>
                  <a:pt x="931" y="33960"/>
                </a:lnTo>
                <a:lnTo>
                  <a:pt x="1155" y="33886"/>
                </a:lnTo>
                <a:lnTo>
                  <a:pt x="1248" y="33848"/>
                </a:lnTo>
                <a:lnTo>
                  <a:pt x="1304" y="33848"/>
                </a:lnTo>
                <a:lnTo>
                  <a:pt x="1415" y="33867"/>
                </a:lnTo>
                <a:lnTo>
                  <a:pt x="1490" y="33923"/>
                </a:lnTo>
                <a:lnTo>
                  <a:pt x="1564" y="33979"/>
                </a:lnTo>
                <a:lnTo>
                  <a:pt x="1620" y="34035"/>
                </a:lnTo>
                <a:lnTo>
                  <a:pt x="1657" y="34128"/>
                </a:lnTo>
                <a:lnTo>
                  <a:pt x="1676" y="34221"/>
                </a:lnTo>
                <a:lnTo>
                  <a:pt x="1676" y="34314"/>
                </a:lnTo>
                <a:lnTo>
                  <a:pt x="1676" y="34407"/>
                </a:lnTo>
                <a:lnTo>
                  <a:pt x="1657" y="34500"/>
                </a:lnTo>
                <a:lnTo>
                  <a:pt x="1620" y="34612"/>
                </a:lnTo>
                <a:lnTo>
                  <a:pt x="1583" y="34705"/>
                </a:lnTo>
                <a:lnTo>
                  <a:pt x="1527" y="34798"/>
                </a:lnTo>
                <a:lnTo>
                  <a:pt x="1471" y="34872"/>
                </a:lnTo>
                <a:lnTo>
                  <a:pt x="1397" y="34947"/>
                </a:lnTo>
                <a:lnTo>
                  <a:pt x="1304" y="35003"/>
                </a:lnTo>
                <a:lnTo>
                  <a:pt x="1229" y="35040"/>
                </a:lnTo>
                <a:lnTo>
                  <a:pt x="1136" y="35077"/>
                </a:lnTo>
                <a:lnTo>
                  <a:pt x="894" y="35077"/>
                </a:lnTo>
                <a:lnTo>
                  <a:pt x="820" y="35096"/>
                </a:lnTo>
                <a:lnTo>
                  <a:pt x="745" y="35114"/>
                </a:lnTo>
                <a:lnTo>
                  <a:pt x="671" y="35170"/>
                </a:lnTo>
                <a:lnTo>
                  <a:pt x="615" y="35245"/>
                </a:lnTo>
                <a:lnTo>
                  <a:pt x="540" y="35356"/>
                </a:lnTo>
                <a:lnTo>
                  <a:pt x="503" y="35431"/>
                </a:lnTo>
                <a:lnTo>
                  <a:pt x="485" y="35487"/>
                </a:lnTo>
                <a:lnTo>
                  <a:pt x="503" y="35505"/>
                </a:lnTo>
                <a:lnTo>
                  <a:pt x="559" y="35524"/>
                </a:lnTo>
                <a:lnTo>
                  <a:pt x="615" y="35524"/>
                </a:lnTo>
                <a:lnTo>
                  <a:pt x="801" y="35487"/>
                </a:lnTo>
                <a:lnTo>
                  <a:pt x="931" y="35450"/>
                </a:lnTo>
                <a:lnTo>
                  <a:pt x="1024" y="35412"/>
                </a:lnTo>
                <a:lnTo>
                  <a:pt x="1211" y="35319"/>
                </a:lnTo>
                <a:lnTo>
                  <a:pt x="1285" y="35282"/>
                </a:lnTo>
                <a:lnTo>
                  <a:pt x="1360" y="35301"/>
                </a:lnTo>
                <a:lnTo>
                  <a:pt x="1453" y="35356"/>
                </a:lnTo>
                <a:lnTo>
                  <a:pt x="1564" y="35468"/>
                </a:lnTo>
                <a:lnTo>
                  <a:pt x="1602" y="35543"/>
                </a:lnTo>
                <a:lnTo>
                  <a:pt x="1620" y="35636"/>
                </a:lnTo>
                <a:lnTo>
                  <a:pt x="1639" y="35729"/>
                </a:lnTo>
                <a:lnTo>
                  <a:pt x="1657" y="35841"/>
                </a:lnTo>
                <a:lnTo>
                  <a:pt x="1639" y="36027"/>
                </a:lnTo>
                <a:lnTo>
                  <a:pt x="1620" y="36120"/>
                </a:lnTo>
                <a:lnTo>
                  <a:pt x="1583" y="36194"/>
                </a:lnTo>
                <a:lnTo>
                  <a:pt x="1509" y="36325"/>
                </a:lnTo>
                <a:lnTo>
                  <a:pt x="1453" y="36399"/>
                </a:lnTo>
                <a:lnTo>
                  <a:pt x="1397" y="36436"/>
                </a:lnTo>
                <a:lnTo>
                  <a:pt x="1341" y="36436"/>
                </a:lnTo>
                <a:lnTo>
                  <a:pt x="1211" y="36455"/>
                </a:lnTo>
                <a:lnTo>
                  <a:pt x="1118" y="36455"/>
                </a:lnTo>
                <a:lnTo>
                  <a:pt x="1024" y="36492"/>
                </a:lnTo>
                <a:lnTo>
                  <a:pt x="838" y="36585"/>
                </a:lnTo>
                <a:lnTo>
                  <a:pt x="745" y="36623"/>
                </a:lnTo>
                <a:lnTo>
                  <a:pt x="652" y="36697"/>
                </a:lnTo>
                <a:lnTo>
                  <a:pt x="578" y="36771"/>
                </a:lnTo>
                <a:lnTo>
                  <a:pt x="522" y="36846"/>
                </a:lnTo>
                <a:lnTo>
                  <a:pt x="485" y="36939"/>
                </a:lnTo>
                <a:lnTo>
                  <a:pt x="485" y="37051"/>
                </a:lnTo>
                <a:lnTo>
                  <a:pt x="522" y="37162"/>
                </a:lnTo>
                <a:lnTo>
                  <a:pt x="559" y="37218"/>
                </a:lnTo>
                <a:lnTo>
                  <a:pt x="615" y="37237"/>
                </a:lnTo>
                <a:lnTo>
                  <a:pt x="689" y="37218"/>
                </a:lnTo>
                <a:lnTo>
                  <a:pt x="764" y="37200"/>
                </a:lnTo>
                <a:lnTo>
                  <a:pt x="838" y="37144"/>
                </a:lnTo>
                <a:lnTo>
                  <a:pt x="1024" y="37032"/>
                </a:lnTo>
                <a:lnTo>
                  <a:pt x="1266" y="36865"/>
                </a:lnTo>
                <a:lnTo>
                  <a:pt x="1360" y="36827"/>
                </a:lnTo>
                <a:lnTo>
                  <a:pt x="1453" y="36809"/>
                </a:lnTo>
                <a:lnTo>
                  <a:pt x="1527" y="36827"/>
                </a:lnTo>
                <a:lnTo>
                  <a:pt x="1602" y="36883"/>
                </a:lnTo>
                <a:lnTo>
                  <a:pt x="1676" y="36995"/>
                </a:lnTo>
                <a:lnTo>
                  <a:pt x="1751" y="37162"/>
                </a:lnTo>
                <a:lnTo>
                  <a:pt x="1769" y="37274"/>
                </a:lnTo>
                <a:lnTo>
                  <a:pt x="1788" y="37386"/>
                </a:lnTo>
                <a:lnTo>
                  <a:pt x="1788" y="37516"/>
                </a:lnTo>
                <a:lnTo>
                  <a:pt x="1769" y="37628"/>
                </a:lnTo>
                <a:lnTo>
                  <a:pt x="1732" y="37758"/>
                </a:lnTo>
                <a:lnTo>
                  <a:pt x="1695" y="37870"/>
                </a:lnTo>
                <a:lnTo>
                  <a:pt x="1639" y="37963"/>
                </a:lnTo>
                <a:lnTo>
                  <a:pt x="1583" y="38056"/>
                </a:lnTo>
                <a:lnTo>
                  <a:pt x="1509" y="38112"/>
                </a:lnTo>
                <a:lnTo>
                  <a:pt x="1434" y="38149"/>
                </a:lnTo>
                <a:lnTo>
                  <a:pt x="1248" y="38205"/>
                </a:lnTo>
                <a:lnTo>
                  <a:pt x="1173" y="38242"/>
                </a:lnTo>
                <a:lnTo>
                  <a:pt x="1080" y="38280"/>
                </a:lnTo>
                <a:lnTo>
                  <a:pt x="1006" y="38335"/>
                </a:lnTo>
                <a:lnTo>
                  <a:pt x="931" y="38428"/>
                </a:lnTo>
                <a:lnTo>
                  <a:pt x="876" y="38540"/>
                </a:lnTo>
                <a:lnTo>
                  <a:pt x="857" y="38615"/>
                </a:lnTo>
                <a:lnTo>
                  <a:pt x="838" y="38689"/>
                </a:lnTo>
                <a:lnTo>
                  <a:pt x="857" y="38745"/>
                </a:lnTo>
                <a:lnTo>
                  <a:pt x="876" y="38782"/>
                </a:lnTo>
                <a:lnTo>
                  <a:pt x="931" y="38801"/>
                </a:lnTo>
                <a:lnTo>
                  <a:pt x="1006" y="38801"/>
                </a:lnTo>
                <a:lnTo>
                  <a:pt x="1099" y="38782"/>
                </a:lnTo>
                <a:lnTo>
                  <a:pt x="1173" y="38764"/>
                </a:lnTo>
                <a:lnTo>
                  <a:pt x="1229" y="38745"/>
                </a:lnTo>
                <a:lnTo>
                  <a:pt x="1341" y="38652"/>
                </a:lnTo>
                <a:lnTo>
                  <a:pt x="1527" y="38466"/>
                </a:lnTo>
                <a:lnTo>
                  <a:pt x="1620" y="38410"/>
                </a:lnTo>
                <a:lnTo>
                  <a:pt x="1657" y="38410"/>
                </a:lnTo>
                <a:lnTo>
                  <a:pt x="1695" y="38428"/>
                </a:lnTo>
                <a:lnTo>
                  <a:pt x="1751" y="38447"/>
                </a:lnTo>
                <a:lnTo>
                  <a:pt x="1788" y="38503"/>
                </a:lnTo>
                <a:lnTo>
                  <a:pt x="1844" y="38596"/>
                </a:lnTo>
                <a:lnTo>
                  <a:pt x="1900" y="38689"/>
                </a:lnTo>
                <a:lnTo>
                  <a:pt x="1937" y="38838"/>
                </a:lnTo>
                <a:lnTo>
                  <a:pt x="1937" y="38987"/>
                </a:lnTo>
                <a:lnTo>
                  <a:pt x="1937" y="39155"/>
                </a:lnTo>
                <a:lnTo>
                  <a:pt x="1881" y="39322"/>
                </a:lnTo>
                <a:lnTo>
                  <a:pt x="1825" y="39490"/>
                </a:lnTo>
                <a:lnTo>
                  <a:pt x="1732" y="39639"/>
                </a:lnTo>
                <a:lnTo>
                  <a:pt x="1639" y="39769"/>
                </a:lnTo>
                <a:lnTo>
                  <a:pt x="1527" y="39862"/>
                </a:lnTo>
                <a:lnTo>
                  <a:pt x="1471" y="39881"/>
                </a:lnTo>
                <a:lnTo>
                  <a:pt x="1378" y="39899"/>
                </a:lnTo>
                <a:lnTo>
                  <a:pt x="1173" y="39918"/>
                </a:lnTo>
                <a:lnTo>
                  <a:pt x="1080" y="39937"/>
                </a:lnTo>
                <a:lnTo>
                  <a:pt x="987" y="39974"/>
                </a:lnTo>
                <a:lnTo>
                  <a:pt x="913" y="40030"/>
                </a:lnTo>
                <a:lnTo>
                  <a:pt x="894" y="40067"/>
                </a:lnTo>
                <a:lnTo>
                  <a:pt x="876" y="40104"/>
                </a:lnTo>
                <a:lnTo>
                  <a:pt x="876" y="40179"/>
                </a:lnTo>
                <a:lnTo>
                  <a:pt x="876" y="40234"/>
                </a:lnTo>
                <a:lnTo>
                  <a:pt x="894" y="40272"/>
                </a:lnTo>
                <a:lnTo>
                  <a:pt x="931" y="40290"/>
                </a:lnTo>
                <a:lnTo>
                  <a:pt x="969" y="40309"/>
                </a:lnTo>
                <a:lnTo>
                  <a:pt x="1024" y="40309"/>
                </a:lnTo>
                <a:lnTo>
                  <a:pt x="1136" y="40290"/>
                </a:lnTo>
                <a:lnTo>
                  <a:pt x="1360" y="40197"/>
                </a:lnTo>
                <a:lnTo>
                  <a:pt x="1490" y="40160"/>
                </a:lnTo>
                <a:lnTo>
                  <a:pt x="1583" y="40197"/>
                </a:lnTo>
                <a:lnTo>
                  <a:pt x="1657" y="40272"/>
                </a:lnTo>
                <a:lnTo>
                  <a:pt x="1713" y="40365"/>
                </a:lnTo>
                <a:lnTo>
                  <a:pt x="1769" y="40476"/>
                </a:lnTo>
                <a:lnTo>
                  <a:pt x="1788" y="40588"/>
                </a:lnTo>
                <a:lnTo>
                  <a:pt x="1788" y="40700"/>
                </a:lnTo>
                <a:lnTo>
                  <a:pt x="1788" y="40812"/>
                </a:lnTo>
                <a:lnTo>
                  <a:pt x="1769" y="40905"/>
                </a:lnTo>
                <a:lnTo>
                  <a:pt x="1751" y="41016"/>
                </a:lnTo>
                <a:lnTo>
                  <a:pt x="1695" y="41128"/>
                </a:lnTo>
                <a:lnTo>
                  <a:pt x="1639" y="41240"/>
                </a:lnTo>
                <a:lnTo>
                  <a:pt x="1564" y="41333"/>
                </a:lnTo>
                <a:lnTo>
                  <a:pt x="1490" y="41407"/>
                </a:lnTo>
                <a:lnTo>
                  <a:pt x="1415" y="41482"/>
                </a:lnTo>
                <a:lnTo>
                  <a:pt x="1322" y="41538"/>
                </a:lnTo>
                <a:lnTo>
                  <a:pt x="1248" y="41594"/>
                </a:lnTo>
                <a:lnTo>
                  <a:pt x="1155" y="41594"/>
                </a:lnTo>
                <a:lnTo>
                  <a:pt x="1062" y="41612"/>
                </a:lnTo>
                <a:lnTo>
                  <a:pt x="745" y="41612"/>
                </a:lnTo>
                <a:lnTo>
                  <a:pt x="652" y="41649"/>
                </a:lnTo>
                <a:lnTo>
                  <a:pt x="596" y="41724"/>
                </a:lnTo>
                <a:lnTo>
                  <a:pt x="559" y="41780"/>
                </a:lnTo>
                <a:lnTo>
                  <a:pt x="540" y="41836"/>
                </a:lnTo>
                <a:lnTo>
                  <a:pt x="540" y="41929"/>
                </a:lnTo>
                <a:lnTo>
                  <a:pt x="540" y="42003"/>
                </a:lnTo>
                <a:lnTo>
                  <a:pt x="559" y="42059"/>
                </a:lnTo>
                <a:lnTo>
                  <a:pt x="596" y="42096"/>
                </a:lnTo>
                <a:lnTo>
                  <a:pt x="633" y="42115"/>
                </a:lnTo>
                <a:lnTo>
                  <a:pt x="689" y="42115"/>
                </a:lnTo>
                <a:lnTo>
                  <a:pt x="801" y="42096"/>
                </a:lnTo>
                <a:lnTo>
                  <a:pt x="931" y="42040"/>
                </a:lnTo>
                <a:lnTo>
                  <a:pt x="1062" y="41985"/>
                </a:lnTo>
                <a:lnTo>
                  <a:pt x="1211" y="41910"/>
                </a:lnTo>
                <a:lnTo>
                  <a:pt x="1322" y="41910"/>
                </a:lnTo>
                <a:lnTo>
                  <a:pt x="1415" y="41929"/>
                </a:lnTo>
                <a:lnTo>
                  <a:pt x="1490" y="41985"/>
                </a:lnTo>
                <a:lnTo>
                  <a:pt x="1546" y="42059"/>
                </a:lnTo>
                <a:lnTo>
                  <a:pt x="1602" y="42133"/>
                </a:lnTo>
                <a:lnTo>
                  <a:pt x="1620" y="42245"/>
                </a:lnTo>
                <a:lnTo>
                  <a:pt x="1620" y="42376"/>
                </a:lnTo>
                <a:lnTo>
                  <a:pt x="1602" y="42524"/>
                </a:lnTo>
                <a:lnTo>
                  <a:pt x="1564" y="42655"/>
                </a:lnTo>
                <a:lnTo>
                  <a:pt x="1509" y="42766"/>
                </a:lnTo>
                <a:lnTo>
                  <a:pt x="1415" y="42860"/>
                </a:lnTo>
                <a:lnTo>
                  <a:pt x="1322" y="42934"/>
                </a:lnTo>
                <a:lnTo>
                  <a:pt x="1229" y="42990"/>
                </a:lnTo>
                <a:lnTo>
                  <a:pt x="1118" y="43046"/>
                </a:lnTo>
                <a:lnTo>
                  <a:pt x="876" y="43120"/>
                </a:lnTo>
                <a:lnTo>
                  <a:pt x="708" y="43176"/>
                </a:lnTo>
                <a:lnTo>
                  <a:pt x="447" y="43269"/>
                </a:lnTo>
                <a:lnTo>
                  <a:pt x="317" y="43325"/>
                </a:lnTo>
                <a:lnTo>
                  <a:pt x="224" y="43399"/>
                </a:lnTo>
                <a:lnTo>
                  <a:pt x="205" y="43455"/>
                </a:lnTo>
                <a:lnTo>
                  <a:pt x="187" y="43493"/>
                </a:lnTo>
                <a:lnTo>
                  <a:pt x="205" y="43530"/>
                </a:lnTo>
                <a:lnTo>
                  <a:pt x="224" y="43586"/>
                </a:lnTo>
                <a:lnTo>
                  <a:pt x="298" y="43642"/>
                </a:lnTo>
                <a:lnTo>
                  <a:pt x="373" y="43660"/>
                </a:lnTo>
                <a:lnTo>
                  <a:pt x="447" y="43660"/>
                </a:lnTo>
                <a:lnTo>
                  <a:pt x="540" y="43642"/>
                </a:lnTo>
                <a:lnTo>
                  <a:pt x="727" y="43548"/>
                </a:lnTo>
                <a:lnTo>
                  <a:pt x="931" y="43455"/>
                </a:lnTo>
                <a:lnTo>
                  <a:pt x="1024" y="43418"/>
                </a:lnTo>
                <a:lnTo>
                  <a:pt x="1118" y="43381"/>
                </a:lnTo>
                <a:lnTo>
                  <a:pt x="1211" y="43381"/>
                </a:lnTo>
                <a:lnTo>
                  <a:pt x="1304" y="43418"/>
                </a:lnTo>
                <a:lnTo>
                  <a:pt x="1378" y="43474"/>
                </a:lnTo>
                <a:lnTo>
                  <a:pt x="1453" y="43567"/>
                </a:lnTo>
                <a:lnTo>
                  <a:pt x="1509" y="43697"/>
                </a:lnTo>
                <a:lnTo>
                  <a:pt x="1546" y="43902"/>
                </a:lnTo>
                <a:lnTo>
                  <a:pt x="1564" y="44033"/>
                </a:lnTo>
                <a:lnTo>
                  <a:pt x="1546" y="44144"/>
                </a:lnTo>
                <a:lnTo>
                  <a:pt x="1527" y="44275"/>
                </a:lnTo>
                <a:lnTo>
                  <a:pt x="1490" y="44386"/>
                </a:lnTo>
                <a:lnTo>
                  <a:pt x="1415" y="44498"/>
                </a:lnTo>
                <a:lnTo>
                  <a:pt x="1341" y="44572"/>
                </a:lnTo>
                <a:lnTo>
                  <a:pt x="1266" y="44647"/>
                </a:lnTo>
                <a:lnTo>
                  <a:pt x="1155" y="44703"/>
                </a:lnTo>
                <a:lnTo>
                  <a:pt x="1062" y="44740"/>
                </a:lnTo>
                <a:lnTo>
                  <a:pt x="969" y="44740"/>
                </a:lnTo>
                <a:lnTo>
                  <a:pt x="782" y="44759"/>
                </a:lnTo>
                <a:lnTo>
                  <a:pt x="689" y="44759"/>
                </a:lnTo>
                <a:lnTo>
                  <a:pt x="596" y="44796"/>
                </a:lnTo>
                <a:lnTo>
                  <a:pt x="522" y="44870"/>
                </a:lnTo>
                <a:lnTo>
                  <a:pt x="447" y="44963"/>
                </a:lnTo>
                <a:lnTo>
                  <a:pt x="391" y="45094"/>
                </a:lnTo>
                <a:lnTo>
                  <a:pt x="391" y="45187"/>
                </a:lnTo>
                <a:lnTo>
                  <a:pt x="391" y="45205"/>
                </a:lnTo>
                <a:lnTo>
                  <a:pt x="410" y="45243"/>
                </a:lnTo>
                <a:lnTo>
                  <a:pt x="485" y="45261"/>
                </a:lnTo>
                <a:lnTo>
                  <a:pt x="559" y="45261"/>
                </a:lnTo>
                <a:lnTo>
                  <a:pt x="671" y="45243"/>
                </a:lnTo>
                <a:lnTo>
                  <a:pt x="894" y="45150"/>
                </a:lnTo>
                <a:lnTo>
                  <a:pt x="1118" y="45057"/>
                </a:lnTo>
                <a:lnTo>
                  <a:pt x="1211" y="45019"/>
                </a:lnTo>
                <a:lnTo>
                  <a:pt x="1304" y="45001"/>
                </a:lnTo>
                <a:lnTo>
                  <a:pt x="1378" y="45019"/>
                </a:lnTo>
                <a:lnTo>
                  <a:pt x="1453" y="45057"/>
                </a:lnTo>
                <a:lnTo>
                  <a:pt x="1527" y="45150"/>
                </a:lnTo>
                <a:lnTo>
                  <a:pt x="1602" y="45299"/>
                </a:lnTo>
                <a:lnTo>
                  <a:pt x="1620" y="45410"/>
                </a:lnTo>
                <a:lnTo>
                  <a:pt x="1620" y="45522"/>
                </a:lnTo>
                <a:lnTo>
                  <a:pt x="1620" y="45634"/>
                </a:lnTo>
                <a:lnTo>
                  <a:pt x="1583" y="45764"/>
                </a:lnTo>
                <a:lnTo>
                  <a:pt x="1527" y="45876"/>
                </a:lnTo>
                <a:lnTo>
                  <a:pt x="1471" y="45969"/>
                </a:lnTo>
                <a:lnTo>
                  <a:pt x="1397" y="46062"/>
                </a:lnTo>
                <a:lnTo>
                  <a:pt x="1322" y="46136"/>
                </a:lnTo>
                <a:lnTo>
                  <a:pt x="1229" y="46229"/>
                </a:lnTo>
                <a:lnTo>
                  <a:pt x="1155" y="46267"/>
                </a:lnTo>
                <a:lnTo>
                  <a:pt x="969" y="46323"/>
                </a:lnTo>
                <a:lnTo>
                  <a:pt x="596" y="46323"/>
                </a:lnTo>
                <a:lnTo>
                  <a:pt x="522" y="46341"/>
                </a:lnTo>
                <a:lnTo>
                  <a:pt x="466" y="46378"/>
                </a:lnTo>
                <a:lnTo>
                  <a:pt x="429" y="46453"/>
                </a:lnTo>
                <a:lnTo>
                  <a:pt x="410" y="46546"/>
                </a:lnTo>
                <a:lnTo>
                  <a:pt x="429" y="46602"/>
                </a:lnTo>
                <a:lnTo>
                  <a:pt x="485" y="46639"/>
                </a:lnTo>
                <a:lnTo>
                  <a:pt x="559" y="46658"/>
                </a:lnTo>
                <a:lnTo>
                  <a:pt x="1155" y="46658"/>
                </a:lnTo>
                <a:lnTo>
                  <a:pt x="1192" y="46695"/>
                </a:lnTo>
                <a:lnTo>
                  <a:pt x="1285" y="46825"/>
                </a:lnTo>
                <a:lnTo>
                  <a:pt x="1322" y="46918"/>
                </a:lnTo>
                <a:lnTo>
                  <a:pt x="1341" y="47011"/>
                </a:lnTo>
                <a:lnTo>
                  <a:pt x="1341" y="47104"/>
                </a:lnTo>
                <a:lnTo>
                  <a:pt x="1304" y="47198"/>
                </a:lnTo>
                <a:lnTo>
                  <a:pt x="1266" y="47347"/>
                </a:lnTo>
                <a:lnTo>
                  <a:pt x="1192" y="47458"/>
                </a:lnTo>
                <a:lnTo>
                  <a:pt x="1118" y="47514"/>
                </a:lnTo>
                <a:lnTo>
                  <a:pt x="1024" y="47533"/>
                </a:lnTo>
                <a:lnTo>
                  <a:pt x="820" y="47589"/>
                </a:lnTo>
                <a:lnTo>
                  <a:pt x="708" y="47626"/>
                </a:lnTo>
                <a:lnTo>
                  <a:pt x="596" y="47682"/>
                </a:lnTo>
                <a:lnTo>
                  <a:pt x="466" y="47831"/>
                </a:lnTo>
                <a:lnTo>
                  <a:pt x="429" y="47868"/>
                </a:lnTo>
                <a:lnTo>
                  <a:pt x="410" y="47905"/>
                </a:lnTo>
                <a:lnTo>
                  <a:pt x="410" y="47942"/>
                </a:lnTo>
                <a:lnTo>
                  <a:pt x="447" y="47942"/>
                </a:lnTo>
                <a:lnTo>
                  <a:pt x="522" y="47961"/>
                </a:lnTo>
                <a:lnTo>
                  <a:pt x="764" y="47905"/>
                </a:lnTo>
                <a:lnTo>
                  <a:pt x="950" y="47868"/>
                </a:lnTo>
                <a:lnTo>
                  <a:pt x="1099" y="47868"/>
                </a:lnTo>
                <a:lnTo>
                  <a:pt x="1211" y="47886"/>
                </a:lnTo>
                <a:lnTo>
                  <a:pt x="1322" y="47942"/>
                </a:lnTo>
                <a:lnTo>
                  <a:pt x="1415" y="48017"/>
                </a:lnTo>
                <a:lnTo>
                  <a:pt x="1490" y="48128"/>
                </a:lnTo>
                <a:lnTo>
                  <a:pt x="1546" y="48240"/>
                </a:lnTo>
                <a:lnTo>
                  <a:pt x="1564" y="48371"/>
                </a:lnTo>
                <a:lnTo>
                  <a:pt x="1564" y="48519"/>
                </a:lnTo>
                <a:lnTo>
                  <a:pt x="1546" y="48668"/>
                </a:lnTo>
                <a:lnTo>
                  <a:pt x="1509" y="48817"/>
                </a:lnTo>
                <a:lnTo>
                  <a:pt x="1434" y="48966"/>
                </a:lnTo>
                <a:lnTo>
                  <a:pt x="1360" y="49078"/>
                </a:lnTo>
                <a:lnTo>
                  <a:pt x="1304" y="49115"/>
                </a:lnTo>
                <a:lnTo>
                  <a:pt x="1248" y="49152"/>
                </a:lnTo>
                <a:lnTo>
                  <a:pt x="1043" y="49152"/>
                </a:lnTo>
                <a:lnTo>
                  <a:pt x="987" y="49171"/>
                </a:lnTo>
                <a:lnTo>
                  <a:pt x="931" y="49190"/>
                </a:lnTo>
                <a:lnTo>
                  <a:pt x="801" y="49283"/>
                </a:lnTo>
                <a:lnTo>
                  <a:pt x="689" y="49357"/>
                </a:lnTo>
                <a:lnTo>
                  <a:pt x="633" y="49432"/>
                </a:lnTo>
                <a:lnTo>
                  <a:pt x="578" y="49506"/>
                </a:lnTo>
                <a:lnTo>
                  <a:pt x="559" y="49581"/>
                </a:lnTo>
                <a:lnTo>
                  <a:pt x="559" y="49637"/>
                </a:lnTo>
                <a:lnTo>
                  <a:pt x="578" y="49692"/>
                </a:lnTo>
                <a:lnTo>
                  <a:pt x="615" y="49730"/>
                </a:lnTo>
                <a:lnTo>
                  <a:pt x="671" y="49748"/>
                </a:lnTo>
                <a:lnTo>
                  <a:pt x="745" y="49767"/>
                </a:lnTo>
                <a:lnTo>
                  <a:pt x="820" y="49767"/>
                </a:lnTo>
                <a:lnTo>
                  <a:pt x="913" y="49730"/>
                </a:lnTo>
                <a:lnTo>
                  <a:pt x="1006" y="49692"/>
                </a:lnTo>
                <a:lnTo>
                  <a:pt x="1118" y="49637"/>
                </a:lnTo>
                <a:lnTo>
                  <a:pt x="1229" y="49543"/>
                </a:lnTo>
                <a:lnTo>
                  <a:pt x="1341" y="49432"/>
                </a:lnTo>
                <a:lnTo>
                  <a:pt x="1434" y="49506"/>
                </a:lnTo>
                <a:lnTo>
                  <a:pt x="1509" y="49581"/>
                </a:lnTo>
                <a:lnTo>
                  <a:pt x="1546" y="49637"/>
                </a:lnTo>
                <a:lnTo>
                  <a:pt x="1583" y="49711"/>
                </a:lnTo>
                <a:lnTo>
                  <a:pt x="1602" y="49767"/>
                </a:lnTo>
                <a:lnTo>
                  <a:pt x="1620" y="49841"/>
                </a:lnTo>
                <a:lnTo>
                  <a:pt x="1602" y="49897"/>
                </a:lnTo>
                <a:lnTo>
                  <a:pt x="1583" y="49972"/>
                </a:lnTo>
                <a:lnTo>
                  <a:pt x="1509" y="50083"/>
                </a:lnTo>
                <a:lnTo>
                  <a:pt x="1397" y="50195"/>
                </a:lnTo>
                <a:lnTo>
                  <a:pt x="1266" y="50307"/>
                </a:lnTo>
                <a:lnTo>
                  <a:pt x="1099" y="50419"/>
                </a:lnTo>
                <a:lnTo>
                  <a:pt x="782" y="50623"/>
                </a:lnTo>
                <a:lnTo>
                  <a:pt x="633" y="50716"/>
                </a:lnTo>
                <a:lnTo>
                  <a:pt x="485" y="50828"/>
                </a:lnTo>
                <a:lnTo>
                  <a:pt x="391" y="50921"/>
                </a:lnTo>
                <a:lnTo>
                  <a:pt x="317" y="51014"/>
                </a:lnTo>
                <a:lnTo>
                  <a:pt x="298" y="51070"/>
                </a:lnTo>
                <a:lnTo>
                  <a:pt x="280" y="51126"/>
                </a:lnTo>
                <a:lnTo>
                  <a:pt x="298" y="51182"/>
                </a:lnTo>
                <a:lnTo>
                  <a:pt x="317" y="51219"/>
                </a:lnTo>
                <a:lnTo>
                  <a:pt x="354" y="51275"/>
                </a:lnTo>
                <a:lnTo>
                  <a:pt x="410" y="51312"/>
                </a:lnTo>
                <a:lnTo>
                  <a:pt x="466" y="51331"/>
                </a:lnTo>
                <a:lnTo>
                  <a:pt x="522" y="51331"/>
                </a:lnTo>
                <a:lnTo>
                  <a:pt x="652" y="51294"/>
                </a:lnTo>
                <a:lnTo>
                  <a:pt x="801" y="51219"/>
                </a:lnTo>
                <a:lnTo>
                  <a:pt x="950" y="51126"/>
                </a:lnTo>
                <a:lnTo>
                  <a:pt x="1062" y="51014"/>
                </a:lnTo>
                <a:lnTo>
                  <a:pt x="1248" y="50865"/>
                </a:lnTo>
                <a:lnTo>
                  <a:pt x="1397" y="50698"/>
                </a:lnTo>
                <a:lnTo>
                  <a:pt x="1546" y="50567"/>
                </a:lnTo>
                <a:lnTo>
                  <a:pt x="1695" y="50474"/>
                </a:lnTo>
                <a:lnTo>
                  <a:pt x="1862" y="50381"/>
                </a:lnTo>
                <a:lnTo>
                  <a:pt x="2030" y="50325"/>
                </a:lnTo>
                <a:lnTo>
                  <a:pt x="2216" y="50288"/>
                </a:lnTo>
                <a:lnTo>
                  <a:pt x="2421" y="50270"/>
                </a:lnTo>
                <a:lnTo>
                  <a:pt x="2663" y="50288"/>
                </a:lnTo>
                <a:lnTo>
                  <a:pt x="2495" y="50419"/>
                </a:lnTo>
                <a:lnTo>
                  <a:pt x="2384" y="50512"/>
                </a:lnTo>
                <a:lnTo>
                  <a:pt x="2290" y="50605"/>
                </a:lnTo>
                <a:lnTo>
                  <a:pt x="2216" y="50716"/>
                </a:lnTo>
                <a:lnTo>
                  <a:pt x="2160" y="50828"/>
                </a:lnTo>
                <a:lnTo>
                  <a:pt x="2142" y="50884"/>
                </a:lnTo>
                <a:lnTo>
                  <a:pt x="2160" y="50921"/>
                </a:lnTo>
                <a:lnTo>
                  <a:pt x="2160" y="50977"/>
                </a:lnTo>
                <a:lnTo>
                  <a:pt x="2197" y="51014"/>
                </a:lnTo>
                <a:lnTo>
                  <a:pt x="2253" y="51052"/>
                </a:lnTo>
                <a:lnTo>
                  <a:pt x="2290" y="51052"/>
                </a:lnTo>
                <a:lnTo>
                  <a:pt x="2346" y="51070"/>
                </a:lnTo>
                <a:lnTo>
                  <a:pt x="2402" y="51052"/>
                </a:lnTo>
                <a:lnTo>
                  <a:pt x="2533" y="50996"/>
                </a:lnTo>
                <a:lnTo>
                  <a:pt x="2663" y="50921"/>
                </a:lnTo>
                <a:lnTo>
                  <a:pt x="2793" y="50828"/>
                </a:lnTo>
                <a:lnTo>
                  <a:pt x="2905" y="50735"/>
                </a:lnTo>
                <a:lnTo>
                  <a:pt x="3035" y="50586"/>
                </a:lnTo>
                <a:lnTo>
                  <a:pt x="3203" y="50419"/>
                </a:lnTo>
                <a:lnTo>
                  <a:pt x="3333" y="50288"/>
                </a:lnTo>
                <a:lnTo>
                  <a:pt x="3408" y="50232"/>
                </a:lnTo>
                <a:lnTo>
                  <a:pt x="3501" y="50195"/>
                </a:lnTo>
                <a:lnTo>
                  <a:pt x="3743" y="50121"/>
                </a:lnTo>
                <a:lnTo>
                  <a:pt x="3985" y="50083"/>
                </a:lnTo>
                <a:lnTo>
                  <a:pt x="4096" y="50065"/>
                </a:lnTo>
                <a:lnTo>
                  <a:pt x="4227" y="50065"/>
                </a:lnTo>
                <a:lnTo>
                  <a:pt x="4338" y="50083"/>
                </a:lnTo>
                <a:lnTo>
                  <a:pt x="4450" y="50121"/>
                </a:lnTo>
                <a:lnTo>
                  <a:pt x="4562" y="50176"/>
                </a:lnTo>
                <a:lnTo>
                  <a:pt x="4655" y="50251"/>
                </a:lnTo>
                <a:lnTo>
                  <a:pt x="4506" y="50344"/>
                </a:lnTo>
                <a:lnTo>
                  <a:pt x="4320" y="50493"/>
                </a:lnTo>
                <a:lnTo>
                  <a:pt x="4227" y="50586"/>
                </a:lnTo>
                <a:lnTo>
                  <a:pt x="4171" y="50679"/>
                </a:lnTo>
                <a:lnTo>
                  <a:pt x="4134" y="50754"/>
                </a:lnTo>
                <a:lnTo>
                  <a:pt x="4134" y="50809"/>
                </a:lnTo>
                <a:lnTo>
                  <a:pt x="4134" y="50847"/>
                </a:lnTo>
                <a:lnTo>
                  <a:pt x="4171" y="50903"/>
                </a:lnTo>
                <a:lnTo>
                  <a:pt x="4190" y="50940"/>
                </a:lnTo>
                <a:lnTo>
                  <a:pt x="4283" y="51014"/>
                </a:lnTo>
                <a:lnTo>
                  <a:pt x="4394" y="51033"/>
                </a:lnTo>
                <a:lnTo>
                  <a:pt x="4525" y="51033"/>
                </a:lnTo>
                <a:lnTo>
                  <a:pt x="4636" y="51014"/>
                </a:lnTo>
                <a:lnTo>
                  <a:pt x="4767" y="50977"/>
                </a:lnTo>
                <a:lnTo>
                  <a:pt x="4860" y="50921"/>
                </a:lnTo>
                <a:lnTo>
                  <a:pt x="4934" y="50847"/>
                </a:lnTo>
                <a:lnTo>
                  <a:pt x="4971" y="50772"/>
                </a:lnTo>
                <a:lnTo>
                  <a:pt x="5009" y="50679"/>
                </a:lnTo>
                <a:lnTo>
                  <a:pt x="5009" y="50586"/>
                </a:lnTo>
                <a:lnTo>
                  <a:pt x="5046" y="50512"/>
                </a:lnTo>
                <a:lnTo>
                  <a:pt x="5009" y="50437"/>
                </a:lnTo>
                <a:lnTo>
                  <a:pt x="5009" y="50363"/>
                </a:lnTo>
                <a:lnTo>
                  <a:pt x="5046" y="50325"/>
                </a:lnTo>
                <a:lnTo>
                  <a:pt x="5120" y="50307"/>
                </a:lnTo>
                <a:lnTo>
                  <a:pt x="5214" y="50251"/>
                </a:lnTo>
                <a:lnTo>
                  <a:pt x="5325" y="50232"/>
                </a:lnTo>
                <a:lnTo>
                  <a:pt x="5437" y="50176"/>
                </a:lnTo>
                <a:lnTo>
                  <a:pt x="5586" y="50139"/>
                </a:lnTo>
                <a:lnTo>
                  <a:pt x="5772" y="50121"/>
                </a:lnTo>
                <a:lnTo>
                  <a:pt x="6126" y="50121"/>
                </a:lnTo>
                <a:lnTo>
                  <a:pt x="6293" y="50158"/>
                </a:lnTo>
                <a:lnTo>
                  <a:pt x="6349" y="50195"/>
                </a:lnTo>
                <a:lnTo>
                  <a:pt x="6405" y="50232"/>
                </a:lnTo>
                <a:lnTo>
                  <a:pt x="6461" y="50270"/>
                </a:lnTo>
                <a:lnTo>
                  <a:pt x="6498" y="50325"/>
                </a:lnTo>
                <a:lnTo>
                  <a:pt x="6256" y="50474"/>
                </a:lnTo>
                <a:lnTo>
                  <a:pt x="5884" y="50716"/>
                </a:lnTo>
                <a:lnTo>
                  <a:pt x="5716" y="50847"/>
                </a:lnTo>
                <a:lnTo>
                  <a:pt x="5567" y="50996"/>
                </a:lnTo>
                <a:lnTo>
                  <a:pt x="5530" y="51052"/>
                </a:lnTo>
                <a:lnTo>
                  <a:pt x="5493" y="51107"/>
                </a:lnTo>
                <a:lnTo>
                  <a:pt x="5474" y="51163"/>
                </a:lnTo>
                <a:lnTo>
                  <a:pt x="5493" y="51200"/>
                </a:lnTo>
                <a:lnTo>
                  <a:pt x="5530" y="51256"/>
                </a:lnTo>
                <a:lnTo>
                  <a:pt x="5586" y="51294"/>
                </a:lnTo>
                <a:lnTo>
                  <a:pt x="5660" y="51331"/>
                </a:lnTo>
                <a:lnTo>
                  <a:pt x="5716" y="51331"/>
                </a:lnTo>
                <a:lnTo>
                  <a:pt x="5884" y="51312"/>
                </a:lnTo>
                <a:lnTo>
                  <a:pt x="6051" y="51256"/>
                </a:lnTo>
                <a:lnTo>
                  <a:pt x="6219" y="51163"/>
                </a:lnTo>
                <a:lnTo>
                  <a:pt x="6368" y="51089"/>
                </a:lnTo>
                <a:lnTo>
                  <a:pt x="6498" y="50996"/>
                </a:lnTo>
                <a:lnTo>
                  <a:pt x="6573" y="50921"/>
                </a:lnTo>
                <a:lnTo>
                  <a:pt x="6759" y="50679"/>
                </a:lnTo>
                <a:lnTo>
                  <a:pt x="6889" y="50493"/>
                </a:lnTo>
                <a:lnTo>
                  <a:pt x="6964" y="50419"/>
                </a:lnTo>
                <a:lnTo>
                  <a:pt x="7075" y="50363"/>
                </a:lnTo>
                <a:lnTo>
                  <a:pt x="7206" y="50307"/>
                </a:lnTo>
                <a:lnTo>
                  <a:pt x="7373" y="50251"/>
                </a:lnTo>
                <a:lnTo>
                  <a:pt x="7671" y="50176"/>
                </a:lnTo>
                <a:lnTo>
                  <a:pt x="7839" y="50158"/>
                </a:lnTo>
                <a:lnTo>
                  <a:pt x="8025" y="50139"/>
                </a:lnTo>
                <a:lnTo>
                  <a:pt x="8174" y="50176"/>
                </a:lnTo>
                <a:lnTo>
                  <a:pt x="8341" y="50214"/>
                </a:lnTo>
                <a:lnTo>
                  <a:pt x="8397" y="50251"/>
                </a:lnTo>
                <a:lnTo>
                  <a:pt x="8472" y="50307"/>
                </a:lnTo>
                <a:lnTo>
                  <a:pt x="8528" y="50363"/>
                </a:lnTo>
                <a:lnTo>
                  <a:pt x="8583" y="50437"/>
                </a:lnTo>
                <a:lnTo>
                  <a:pt x="8416" y="50549"/>
                </a:lnTo>
                <a:lnTo>
                  <a:pt x="8230" y="50716"/>
                </a:lnTo>
                <a:lnTo>
                  <a:pt x="8155" y="50791"/>
                </a:lnTo>
                <a:lnTo>
                  <a:pt x="8081" y="50884"/>
                </a:lnTo>
                <a:lnTo>
                  <a:pt x="8062" y="50977"/>
                </a:lnTo>
                <a:lnTo>
                  <a:pt x="8062" y="51014"/>
                </a:lnTo>
                <a:lnTo>
                  <a:pt x="8081" y="51052"/>
                </a:lnTo>
                <a:lnTo>
                  <a:pt x="8137" y="51126"/>
                </a:lnTo>
                <a:lnTo>
                  <a:pt x="8211" y="51145"/>
                </a:lnTo>
                <a:lnTo>
                  <a:pt x="8304" y="51163"/>
                </a:lnTo>
                <a:lnTo>
                  <a:pt x="8416" y="51145"/>
                </a:lnTo>
                <a:lnTo>
                  <a:pt x="8509" y="51126"/>
                </a:lnTo>
                <a:lnTo>
                  <a:pt x="8602" y="51070"/>
                </a:lnTo>
                <a:lnTo>
                  <a:pt x="8676" y="51033"/>
                </a:lnTo>
                <a:lnTo>
                  <a:pt x="8751" y="50977"/>
                </a:lnTo>
                <a:lnTo>
                  <a:pt x="8807" y="50884"/>
                </a:lnTo>
                <a:lnTo>
                  <a:pt x="8863" y="50809"/>
                </a:lnTo>
                <a:lnTo>
                  <a:pt x="8900" y="50661"/>
                </a:lnTo>
                <a:lnTo>
                  <a:pt x="8919" y="50586"/>
                </a:lnTo>
                <a:lnTo>
                  <a:pt x="8956" y="50530"/>
                </a:lnTo>
                <a:lnTo>
                  <a:pt x="9012" y="50456"/>
                </a:lnTo>
                <a:lnTo>
                  <a:pt x="9123" y="50381"/>
                </a:lnTo>
                <a:lnTo>
                  <a:pt x="9254" y="50307"/>
                </a:lnTo>
                <a:lnTo>
                  <a:pt x="9421" y="50251"/>
                </a:lnTo>
                <a:lnTo>
                  <a:pt x="9607" y="50232"/>
                </a:lnTo>
                <a:lnTo>
                  <a:pt x="9794" y="50214"/>
                </a:lnTo>
                <a:lnTo>
                  <a:pt x="9998" y="50214"/>
                </a:lnTo>
                <a:lnTo>
                  <a:pt x="10185" y="50251"/>
                </a:lnTo>
                <a:lnTo>
                  <a:pt x="10352" y="50270"/>
                </a:lnTo>
                <a:lnTo>
                  <a:pt x="10501" y="50307"/>
                </a:lnTo>
                <a:lnTo>
                  <a:pt x="10278" y="50419"/>
                </a:lnTo>
                <a:lnTo>
                  <a:pt x="9943" y="50586"/>
                </a:lnTo>
                <a:lnTo>
                  <a:pt x="9794" y="50679"/>
                </a:lnTo>
                <a:lnTo>
                  <a:pt x="9645" y="50772"/>
                </a:lnTo>
                <a:lnTo>
                  <a:pt x="9552" y="50865"/>
                </a:lnTo>
                <a:lnTo>
                  <a:pt x="9514" y="50903"/>
                </a:lnTo>
                <a:lnTo>
                  <a:pt x="9514" y="50958"/>
                </a:lnTo>
                <a:lnTo>
                  <a:pt x="9514" y="51014"/>
                </a:lnTo>
                <a:lnTo>
                  <a:pt x="9533" y="51070"/>
                </a:lnTo>
                <a:lnTo>
                  <a:pt x="9552" y="51107"/>
                </a:lnTo>
                <a:lnTo>
                  <a:pt x="9589" y="51126"/>
                </a:lnTo>
                <a:lnTo>
                  <a:pt x="9682" y="51163"/>
                </a:lnTo>
                <a:lnTo>
                  <a:pt x="9812" y="51163"/>
                </a:lnTo>
                <a:lnTo>
                  <a:pt x="9943" y="51126"/>
                </a:lnTo>
                <a:lnTo>
                  <a:pt x="10073" y="51089"/>
                </a:lnTo>
                <a:lnTo>
                  <a:pt x="10296" y="50996"/>
                </a:lnTo>
                <a:lnTo>
                  <a:pt x="10427" y="50903"/>
                </a:lnTo>
                <a:lnTo>
                  <a:pt x="10538" y="50809"/>
                </a:lnTo>
                <a:lnTo>
                  <a:pt x="10706" y="50623"/>
                </a:lnTo>
                <a:lnTo>
                  <a:pt x="10780" y="50530"/>
                </a:lnTo>
                <a:lnTo>
                  <a:pt x="10892" y="50437"/>
                </a:lnTo>
                <a:lnTo>
                  <a:pt x="11022" y="50381"/>
                </a:lnTo>
                <a:lnTo>
                  <a:pt x="11190" y="50325"/>
                </a:lnTo>
                <a:lnTo>
                  <a:pt x="11469" y="50270"/>
                </a:lnTo>
                <a:lnTo>
                  <a:pt x="11804" y="50232"/>
                </a:lnTo>
                <a:lnTo>
                  <a:pt x="11972" y="50214"/>
                </a:lnTo>
                <a:lnTo>
                  <a:pt x="12139" y="50232"/>
                </a:lnTo>
                <a:lnTo>
                  <a:pt x="12270" y="50270"/>
                </a:lnTo>
                <a:lnTo>
                  <a:pt x="12400" y="50344"/>
                </a:lnTo>
                <a:lnTo>
                  <a:pt x="12214" y="50493"/>
                </a:lnTo>
                <a:lnTo>
                  <a:pt x="11972" y="50754"/>
                </a:lnTo>
                <a:lnTo>
                  <a:pt x="11860" y="50884"/>
                </a:lnTo>
                <a:lnTo>
                  <a:pt x="11767" y="51014"/>
                </a:lnTo>
                <a:lnTo>
                  <a:pt x="11711" y="51126"/>
                </a:lnTo>
                <a:lnTo>
                  <a:pt x="11711" y="51163"/>
                </a:lnTo>
                <a:lnTo>
                  <a:pt x="11730" y="51200"/>
                </a:lnTo>
                <a:lnTo>
                  <a:pt x="11748" y="51238"/>
                </a:lnTo>
                <a:lnTo>
                  <a:pt x="11786" y="51256"/>
                </a:lnTo>
                <a:lnTo>
                  <a:pt x="11879" y="51275"/>
                </a:lnTo>
                <a:lnTo>
                  <a:pt x="11953" y="51256"/>
                </a:lnTo>
                <a:lnTo>
                  <a:pt x="12065" y="51219"/>
                </a:lnTo>
                <a:lnTo>
                  <a:pt x="12158" y="51182"/>
                </a:lnTo>
                <a:lnTo>
                  <a:pt x="12251" y="51126"/>
                </a:lnTo>
                <a:lnTo>
                  <a:pt x="12381" y="50996"/>
                </a:lnTo>
                <a:lnTo>
                  <a:pt x="12475" y="50903"/>
                </a:lnTo>
                <a:lnTo>
                  <a:pt x="12530" y="50809"/>
                </a:lnTo>
                <a:lnTo>
                  <a:pt x="12605" y="50623"/>
                </a:lnTo>
                <a:lnTo>
                  <a:pt x="12661" y="50530"/>
                </a:lnTo>
                <a:lnTo>
                  <a:pt x="12698" y="50456"/>
                </a:lnTo>
                <a:lnTo>
                  <a:pt x="12772" y="50381"/>
                </a:lnTo>
                <a:lnTo>
                  <a:pt x="12866" y="50288"/>
                </a:lnTo>
                <a:lnTo>
                  <a:pt x="12996" y="50214"/>
                </a:lnTo>
                <a:lnTo>
                  <a:pt x="13126" y="50158"/>
                </a:lnTo>
                <a:lnTo>
                  <a:pt x="13294" y="50121"/>
                </a:lnTo>
                <a:lnTo>
                  <a:pt x="13461" y="50102"/>
                </a:lnTo>
                <a:lnTo>
                  <a:pt x="13629" y="50083"/>
                </a:lnTo>
                <a:lnTo>
                  <a:pt x="13796" y="50083"/>
                </a:lnTo>
                <a:lnTo>
                  <a:pt x="14094" y="50102"/>
                </a:lnTo>
                <a:lnTo>
                  <a:pt x="13890" y="50232"/>
                </a:lnTo>
                <a:lnTo>
                  <a:pt x="13573" y="50437"/>
                </a:lnTo>
                <a:lnTo>
                  <a:pt x="13424" y="50567"/>
                </a:lnTo>
                <a:lnTo>
                  <a:pt x="13312" y="50698"/>
                </a:lnTo>
                <a:lnTo>
                  <a:pt x="13238" y="50809"/>
                </a:lnTo>
                <a:lnTo>
                  <a:pt x="13219" y="50847"/>
                </a:lnTo>
                <a:lnTo>
                  <a:pt x="13238" y="50903"/>
                </a:lnTo>
                <a:lnTo>
                  <a:pt x="13257" y="50921"/>
                </a:lnTo>
                <a:lnTo>
                  <a:pt x="13275" y="50940"/>
                </a:lnTo>
                <a:lnTo>
                  <a:pt x="13350" y="50977"/>
                </a:lnTo>
                <a:lnTo>
                  <a:pt x="13461" y="50977"/>
                </a:lnTo>
                <a:lnTo>
                  <a:pt x="13554" y="50958"/>
                </a:lnTo>
                <a:lnTo>
                  <a:pt x="13778" y="50884"/>
                </a:lnTo>
                <a:lnTo>
                  <a:pt x="13908" y="50809"/>
                </a:lnTo>
                <a:lnTo>
                  <a:pt x="14001" y="50754"/>
                </a:lnTo>
                <a:lnTo>
                  <a:pt x="14076" y="50679"/>
                </a:lnTo>
                <a:lnTo>
                  <a:pt x="14150" y="50586"/>
                </a:lnTo>
                <a:lnTo>
                  <a:pt x="14187" y="50512"/>
                </a:lnTo>
                <a:lnTo>
                  <a:pt x="14281" y="50325"/>
                </a:lnTo>
                <a:lnTo>
                  <a:pt x="14336" y="50251"/>
                </a:lnTo>
                <a:lnTo>
                  <a:pt x="14392" y="50176"/>
                </a:lnTo>
                <a:lnTo>
                  <a:pt x="14485" y="50102"/>
                </a:lnTo>
                <a:lnTo>
                  <a:pt x="14578" y="50046"/>
                </a:lnTo>
                <a:lnTo>
                  <a:pt x="14690" y="50009"/>
                </a:lnTo>
                <a:lnTo>
                  <a:pt x="14820" y="49972"/>
                </a:lnTo>
                <a:lnTo>
                  <a:pt x="15100" y="49916"/>
                </a:lnTo>
                <a:lnTo>
                  <a:pt x="15379" y="49897"/>
                </a:lnTo>
                <a:lnTo>
                  <a:pt x="15677" y="49916"/>
                </a:lnTo>
                <a:lnTo>
                  <a:pt x="15807" y="49953"/>
                </a:lnTo>
                <a:lnTo>
                  <a:pt x="15938" y="49990"/>
                </a:lnTo>
                <a:lnTo>
                  <a:pt x="16049" y="50046"/>
                </a:lnTo>
                <a:lnTo>
                  <a:pt x="16142" y="50102"/>
                </a:lnTo>
                <a:lnTo>
                  <a:pt x="16235" y="50176"/>
                </a:lnTo>
                <a:lnTo>
                  <a:pt x="16310" y="50270"/>
                </a:lnTo>
                <a:lnTo>
                  <a:pt x="16086" y="50381"/>
                </a:lnTo>
                <a:lnTo>
                  <a:pt x="15956" y="50456"/>
                </a:lnTo>
                <a:lnTo>
                  <a:pt x="15844" y="50530"/>
                </a:lnTo>
                <a:lnTo>
                  <a:pt x="15733" y="50623"/>
                </a:lnTo>
                <a:lnTo>
                  <a:pt x="15677" y="50716"/>
                </a:lnTo>
                <a:lnTo>
                  <a:pt x="15658" y="50772"/>
                </a:lnTo>
                <a:lnTo>
                  <a:pt x="15640" y="50828"/>
                </a:lnTo>
                <a:lnTo>
                  <a:pt x="15658" y="50865"/>
                </a:lnTo>
                <a:lnTo>
                  <a:pt x="15677" y="50921"/>
                </a:lnTo>
                <a:lnTo>
                  <a:pt x="15733" y="50996"/>
                </a:lnTo>
                <a:lnTo>
                  <a:pt x="15826" y="51033"/>
                </a:lnTo>
                <a:lnTo>
                  <a:pt x="15919" y="51070"/>
                </a:lnTo>
                <a:lnTo>
                  <a:pt x="16031" y="51070"/>
                </a:lnTo>
                <a:lnTo>
                  <a:pt x="16142" y="51033"/>
                </a:lnTo>
                <a:lnTo>
                  <a:pt x="16235" y="51014"/>
                </a:lnTo>
                <a:lnTo>
                  <a:pt x="16329" y="50958"/>
                </a:lnTo>
                <a:lnTo>
                  <a:pt x="16403" y="50903"/>
                </a:lnTo>
                <a:lnTo>
                  <a:pt x="16496" y="50809"/>
                </a:lnTo>
                <a:lnTo>
                  <a:pt x="16533" y="50716"/>
                </a:lnTo>
                <a:lnTo>
                  <a:pt x="16552" y="50623"/>
                </a:lnTo>
                <a:lnTo>
                  <a:pt x="16571" y="50549"/>
                </a:lnTo>
                <a:lnTo>
                  <a:pt x="16589" y="50456"/>
                </a:lnTo>
                <a:lnTo>
                  <a:pt x="16626" y="50381"/>
                </a:lnTo>
                <a:lnTo>
                  <a:pt x="16701" y="50307"/>
                </a:lnTo>
                <a:lnTo>
                  <a:pt x="16831" y="50232"/>
                </a:lnTo>
                <a:lnTo>
                  <a:pt x="16962" y="50176"/>
                </a:lnTo>
                <a:lnTo>
                  <a:pt x="17110" y="50139"/>
                </a:lnTo>
                <a:lnTo>
                  <a:pt x="17259" y="50102"/>
                </a:lnTo>
                <a:lnTo>
                  <a:pt x="17408" y="50102"/>
                </a:lnTo>
                <a:lnTo>
                  <a:pt x="17557" y="50121"/>
                </a:lnTo>
                <a:lnTo>
                  <a:pt x="17706" y="50176"/>
                </a:lnTo>
                <a:lnTo>
                  <a:pt x="17837" y="50232"/>
                </a:lnTo>
                <a:lnTo>
                  <a:pt x="17967" y="50325"/>
                </a:lnTo>
                <a:lnTo>
                  <a:pt x="17762" y="50474"/>
                </a:lnTo>
                <a:lnTo>
                  <a:pt x="17650" y="50549"/>
                </a:lnTo>
                <a:lnTo>
                  <a:pt x="17557" y="50642"/>
                </a:lnTo>
                <a:lnTo>
                  <a:pt x="17483" y="50735"/>
                </a:lnTo>
                <a:lnTo>
                  <a:pt x="17446" y="50828"/>
                </a:lnTo>
                <a:lnTo>
                  <a:pt x="17427" y="50921"/>
                </a:lnTo>
                <a:lnTo>
                  <a:pt x="17446" y="50977"/>
                </a:lnTo>
                <a:lnTo>
                  <a:pt x="17464" y="51033"/>
                </a:lnTo>
                <a:lnTo>
                  <a:pt x="17501" y="51070"/>
                </a:lnTo>
                <a:lnTo>
                  <a:pt x="17557" y="51107"/>
                </a:lnTo>
                <a:lnTo>
                  <a:pt x="17650" y="51145"/>
                </a:lnTo>
                <a:lnTo>
                  <a:pt x="17762" y="51163"/>
                </a:lnTo>
                <a:lnTo>
                  <a:pt x="17874" y="51145"/>
                </a:lnTo>
                <a:lnTo>
                  <a:pt x="17986" y="51089"/>
                </a:lnTo>
                <a:lnTo>
                  <a:pt x="18097" y="51033"/>
                </a:lnTo>
                <a:lnTo>
                  <a:pt x="18172" y="50958"/>
                </a:lnTo>
                <a:lnTo>
                  <a:pt x="18228" y="50884"/>
                </a:lnTo>
                <a:lnTo>
                  <a:pt x="18283" y="50754"/>
                </a:lnTo>
                <a:lnTo>
                  <a:pt x="18302" y="50642"/>
                </a:lnTo>
                <a:lnTo>
                  <a:pt x="18302" y="50567"/>
                </a:lnTo>
                <a:lnTo>
                  <a:pt x="18283" y="50512"/>
                </a:lnTo>
                <a:lnTo>
                  <a:pt x="18283" y="50437"/>
                </a:lnTo>
                <a:lnTo>
                  <a:pt x="18321" y="50381"/>
                </a:lnTo>
                <a:lnTo>
                  <a:pt x="18395" y="50307"/>
                </a:lnTo>
                <a:lnTo>
                  <a:pt x="18525" y="50232"/>
                </a:lnTo>
                <a:lnTo>
                  <a:pt x="18767" y="50121"/>
                </a:lnTo>
                <a:lnTo>
                  <a:pt x="19047" y="50028"/>
                </a:lnTo>
                <a:lnTo>
                  <a:pt x="19177" y="50009"/>
                </a:lnTo>
                <a:lnTo>
                  <a:pt x="19326" y="49990"/>
                </a:lnTo>
                <a:lnTo>
                  <a:pt x="19475" y="49990"/>
                </a:lnTo>
                <a:lnTo>
                  <a:pt x="19587" y="50009"/>
                </a:lnTo>
                <a:lnTo>
                  <a:pt x="19717" y="50046"/>
                </a:lnTo>
                <a:lnTo>
                  <a:pt x="19810" y="50102"/>
                </a:lnTo>
                <a:lnTo>
                  <a:pt x="19866" y="50158"/>
                </a:lnTo>
                <a:lnTo>
                  <a:pt x="19885" y="50232"/>
                </a:lnTo>
                <a:lnTo>
                  <a:pt x="19866" y="50288"/>
                </a:lnTo>
                <a:lnTo>
                  <a:pt x="19847" y="50363"/>
                </a:lnTo>
                <a:lnTo>
                  <a:pt x="19754" y="50512"/>
                </a:lnTo>
                <a:lnTo>
                  <a:pt x="19661" y="50642"/>
                </a:lnTo>
                <a:lnTo>
                  <a:pt x="19624" y="50698"/>
                </a:lnTo>
                <a:lnTo>
                  <a:pt x="19605" y="50735"/>
                </a:lnTo>
                <a:lnTo>
                  <a:pt x="19605" y="50791"/>
                </a:lnTo>
                <a:lnTo>
                  <a:pt x="19643" y="50809"/>
                </a:lnTo>
                <a:lnTo>
                  <a:pt x="19717" y="50828"/>
                </a:lnTo>
                <a:lnTo>
                  <a:pt x="19829" y="50828"/>
                </a:lnTo>
                <a:lnTo>
                  <a:pt x="19903" y="50809"/>
                </a:lnTo>
                <a:lnTo>
                  <a:pt x="19978" y="50791"/>
                </a:lnTo>
                <a:lnTo>
                  <a:pt x="20034" y="50772"/>
                </a:lnTo>
                <a:lnTo>
                  <a:pt x="20071" y="50735"/>
                </a:lnTo>
                <a:lnTo>
                  <a:pt x="20108" y="50698"/>
                </a:lnTo>
                <a:lnTo>
                  <a:pt x="20127" y="50661"/>
                </a:lnTo>
                <a:lnTo>
                  <a:pt x="20127" y="50567"/>
                </a:lnTo>
                <a:lnTo>
                  <a:pt x="20108" y="50363"/>
                </a:lnTo>
                <a:lnTo>
                  <a:pt x="20108" y="50270"/>
                </a:lnTo>
                <a:lnTo>
                  <a:pt x="20127" y="50232"/>
                </a:lnTo>
                <a:lnTo>
                  <a:pt x="20145" y="50195"/>
                </a:lnTo>
                <a:lnTo>
                  <a:pt x="20220" y="50121"/>
                </a:lnTo>
                <a:lnTo>
                  <a:pt x="20350" y="50065"/>
                </a:lnTo>
                <a:lnTo>
                  <a:pt x="20480" y="50028"/>
                </a:lnTo>
                <a:lnTo>
                  <a:pt x="20760" y="50028"/>
                </a:lnTo>
                <a:lnTo>
                  <a:pt x="20909" y="50065"/>
                </a:lnTo>
                <a:lnTo>
                  <a:pt x="21020" y="50121"/>
                </a:lnTo>
                <a:lnTo>
                  <a:pt x="21113" y="50195"/>
                </a:lnTo>
                <a:lnTo>
                  <a:pt x="20964" y="50325"/>
                </a:lnTo>
                <a:lnTo>
                  <a:pt x="20797" y="50512"/>
                </a:lnTo>
                <a:lnTo>
                  <a:pt x="20722" y="50623"/>
                </a:lnTo>
                <a:lnTo>
                  <a:pt x="20667" y="50735"/>
                </a:lnTo>
                <a:lnTo>
                  <a:pt x="20648" y="50828"/>
                </a:lnTo>
                <a:lnTo>
                  <a:pt x="20648" y="50865"/>
                </a:lnTo>
                <a:lnTo>
                  <a:pt x="20667" y="50903"/>
                </a:lnTo>
                <a:lnTo>
                  <a:pt x="20685" y="50940"/>
                </a:lnTo>
                <a:lnTo>
                  <a:pt x="20722" y="50977"/>
                </a:lnTo>
                <a:lnTo>
                  <a:pt x="20815" y="51014"/>
                </a:lnTo>
                <a:lnTo>
                  <a:pt x="20909" y="51014"/>
                </a:lnTo>
                <a:lnTo>
                  <a:pt x="21002" y="50996"/>
                </a:lnTo>
                <a:lnTo>
                  <a:pt x="21095" y="50940"/>
                </a:lnTo>
                <a:lnTo>
                  <a:pt x="21188" y="50884"/>
                </a:lnTo>
                <a:lnTo>
                  <a:pt x="21262" y="50809"/>
                </a:lnTo>
                <a:lnTo>
                  <a:pt x="21318" y="50754"/>
                </a:lnTo>
                <a:lnTo>
                  <a:pt x="21374" y="50661"/>
                </a:lnTo>
                <a:lnTo>
                  <a:pt x="21393" y="50567"/>
                </a:lnTo>
                <a:lnTo>
                  <a:pt x="21411" y="50419"/>
                </a:lnTo>
                <a:lnTo>
                  <a:pt x="21430" y="50344"/>
                </a:lnTo>
                <a:lnTo>
                  <a:pt x="21448" y="50270"/>
                </a:lnTo>
                <a:lnTo>
                  <a:pt x="21486" y="50195"/>
                </a:lnTo>
                <a:lnTo>
                  <a:pt x="21560" y="50139"/>
                </a:lnTo>
                <a:lnTo>
                  <a:pt x="21653" y="50083"/>
                </a:lnTo>
                <a:lnTo>
                  <a:pt x="21765" y="50046"/>
                </a:lnTo>
                <a:lnTo>
                  <a:pt x="21895" y="50028"/>
                </a:lnTo>
                <a:lnTo>
                  <a:pt x="22044" y="50028"/>
                </a:lnTo>
                <a:lnTo>
                  <a:pt x="22193" y="50046"/>
                </a:lnTo>
                <a:lnTo>
                  <a:pt x="22305" y="50083"/>
                </a:lnTo>
                <a:lnTo>
                  <a:pt x="22398" y="50158"/>
                </a:lnTo>
                <a:lnTo>
                  <a:pt x="22435" y="50214"/>
                </a:lnTo>
                <a:lnTo>
                  <a:pt x="22454" y="50270"/>
                </a:lnTo>
                <a:lnTo>
                  <a:pt x="22305" y="50363"/>
                </a:lnTo>
                <a:lnTo>
                  <a:pt x="22137" y="50493"/>
                </a:lnTo>
                <a:lnTo>
                  <a:pt x="22081" y="50549"/>
                </a:lnTo>
                <a:lnTo>
                  <a:pt x="22007" y="50623"/>
                </a:lnTo>
                <a:lnTo>
                  <a:pt x="21970" y="50716"/>
                </a:lnTo>
                <a:lnTo>
                  <a:pt x="21951" y="50809"/>
                </a:lnTo>
                <a:lnTo>
                  <a:pt x="21951" y="50940"/>
                </a:lnTo>
                <a:lnTo>
                  <a:pt x="21970" y="51014"/>
                </a:lnTo>
                <a:lnTo>
                  <a:pt x="21988" y="51052"/>
                </a:lnTo>
                <a:lnTo>
                  <a:pt x="22044" y="51070"/>
                </a:lnTo>
                <a:lnTo>
                  <a:pt x="22100" y="51052"/>
                </a:lnTo>
                <a:lnTo>
                  <a:pt x="22175" y="51014"/>
                </a:lnTo>
                <a:lnTo>
                  <a:pt x="22342" y="50884"/>
                </a:lnTo>
                <a:lnTo>
                  <a:pt x="22417" y="50809"/>
                </a:lnTo>
                <a:lnTo>
                  <a:pt x="22472" y="50735"/>
                </a:lnTo>
                <a:lnTo>
                  <a:pt x="22547" y="50567"/>
                </a:lnTo>
                <a:lnTo>
                  <a:pt x="22621" y="50419"/>
                </a:lnTo>
                <a:lnTo>
                  <a:pt x="22677" y="50344"/>
                </a:lnTo>
                <a:lnTo>
                  <a:pt x="22752" y="50270"/>
                </a:lnTo>
                <a:lnTo>
                  <a:pt x="22863" y="50195"/>
                </a:lnTo>
                <a:lnTo>
                  <a:pt x="23012" y="50139"/>
                </a:lnTo>
                <a:lnTo>
                  <a:pt x="23180" y="50102"/>
                </a:lnTo>
                <a:lnTo>
                  <a:pt x="23348" y="50083"/>
                </a:lnTo>
                <a:lnTo>
                  <a:pt x="23683" y="50083"/>
                </a:lnTo>
                <a:lnTo>
                  <a:pt x="23850" y="50102"/>
                </a:lnTo>
                <a:lnTo>
                  <a:pt x="23981" y="50139"/>
                </a:lnTo>
                <a:lnTo>
                  <a:pt x="23813" y="50270"/>
                </a:lnTo>
                <a:lnTo>
                  <a:pt x="23571" y="50493"/>
                </a:lnTo>
                <a:lnTo>
                  <a:pt x="23459" y="50623"/>
                </a:lnTo>
                <a:lnTo>
                  <a:pt x="23385" y="50735"/>
                </a:lnTo>
                <a:lnTo>
                  <a:pt x="23348" y="50791"/>
                </a:lnTo>
                <a:lnTo>
                  <a:pt x="23348" y="50847"/>
                </a:lnTo>
                <a:lnTo>
                  <a:pt x="23348" y="50884"/>
                </a:lnTo>
                <a:lnTo>
                  <a:pt x="23385" y="50921"/>
                </a:lnTo>
                <a:lnTo>
                  <a:pt x="23459" y="50977"/>
                </a:lnTo>
                <a:lnTo>
                  <a:pt x="23552" y="51014"/>
                </a:lnTo>
                <a:lnTo>
                  <a:pt x="23627" y="51014"/>
                </a:lnTo>
                <a:lnTo>
                  <a:pt x="23701" y="50996"/>
                </a:lnTo>
                <a:lnTo>
                  <a:pt x="23757" y="50940"/>
                </a:lnTo>
                <a:lnTo>
                  <a:pt x="23832" y="50884"/>
                </a:lnTo>
                <a:lnTo>
                  <a:pt x="23943" y="50735"/>
                </a:lnTo>
                <a:lnTo>
                  <a:pt x="24185" y="50363"/>
                </a:lnTo>
                <a:lnTo>
                  <a:pt x="24316" y="50195"/>
                </a:lnTo>
                <a:lnTo>
                  <a:pt x="24390" y="50139"/>
                </a:lnTo>
                <a:lnTo>
                  <a:pt x="24465" y="50083"/>
                </a:lnTo>
                <a:lnTo>
                  <a:pt x="24595" y="50028"/>
                </a:lnTo>
                <a:lnTo>
                  <a:pt x="24762" y="49990"/>
                </a:lnTo>
                <a:lnTo>
                  <a:pt x="24949" y="49953"/>
                </a:lnTo>
                <a:lnTo>
                  <a:pt x="25172" y="49934"/>
                </a:lnTo>
                <a:lnTo>
                  <a:pt x="25377" y="49934"/>
                </a:lnTo>
                <a:lnTo>
                  <a:pt x="25563" y="49953"/>
                </a:lnTo>
                <a:lnTo>
                  <a:pt x="25712" y="49990"/>
                </a:lnTo>
                <a:lnTo>
                  <a:pt x="25786" y="50028"/>
                </a:lnTo>
                <a:lnTo>
                  <a:pt x="25842" y="50065"/>
                </a:lnTo>
                <a:lnTo>
                  <a:pt x="25656" y="50214"/>
                </a:lnTo>
                <a:lnTo>
                  <a:pt x="25396" y="50456"/>
                </a:lnTo>
                <a:lnTo>
                  <a:pt x="25284" y="50586"/>
                </a:lnTo>
                <a:lnTo>
                  <a:pt x="25191" y="50698"/>
                </a:lnTo>
                <a:lnTo>
                  <a:pt x="25135" y="50809"/>
                </a:lnTo>
                <a:lnTo>
                  <a:pt x="25135" y="50847"/>
                </a:lnTo>
                <a:lnTo>
                  <a:pt x="25135" y="50884"/>
                </a:lnTo>
                <a:lnTo>
                  <a:pt x="25153" y="50903"/>
                </a:lnTo>
                <a:lnTo>
                  <a:pt x="25191" y="50921"/>
                </a:lnTo>
                <a:lnTo>
                  <a:pt x="25247" y="50940"/>
                </a:lnTo>
                <a:lnTo>
                  <a:pt x="25340" y="50921"/>
                </a:lnTo>
                <a:lnTo>
                  <a:pt x="25433" y="50884"/>
                </a:lnTo>
                <a:lnTo>
                  <a:pt x="25619" y="50791"/>
                </a:lnTo>
                <a:lnTo>
                  <a:pt x="25731" y="50698"/>
                </a:lnTo>
                <a:lnTo>
                  <a:pt x="25824" y="50623"/>
                </a:lnTo>
                <a:lnTo>
                  <a:pt x="25880" y="50530"/>
                </a:lnTo>
                <a:lnTo>
                  <a:pt x="25991" y="50363"/>
                </a:lnTo>
                <a:lnTo>
                  <a:pt x="26084" y="50214"/>
                </a:lnTo>
                <a:lnTo>
                  <a:pt x="26159" y="50139"/>
                </a:lnTo>
                <a:lnTo>
                  <a:pt x="26252" y="50083"/>
                </a:lnTo>
                <a:lnTo>
                  <a:pt x="26382" y="50009"/>
                </a:lnTo>
                <a:lnTo>
                  <a:pt x="26513" y="49972"/>
                </a:lnTo>
                <a:lnTo>
                  <a:pt x="26662" y="49953"/>
                </a:lnTo>
                <a:lnTo>
                  <a:pt x="26810" y="49953"/>
                </a:lnTo>
                <a:lnTo>
                  <a:pt x="26959" y="49972"/>
                </a:lnTo>
                <a:lnTo>
                  <a:pt x="27090" y="50028"/>
                </a:lnTo>
                <a:lnTo>
                  <a:pt x="27201" y="50102"/>
                </a:lnTo>
                <a:lnTo>
                  <a:pt x="27313" y="50214"/>
                </a:lnTo>
                <a:lnTo>
                  <a:pt x="27146" y="50325"/>
                </a:lnTo>
                <a:lnTo>
                  <a:pt x="26941" y="50493"/>
                </a:lnTo>
                <a:lnTo>
                  <a:pt x="26848" y="50586"/>
                </a:lnTo>
                <a:lnTo>
                  <a:pt x="26773" y="50679"/>
                </a:lnTo>
                <a:lnTo>
                  <a:pt x="26755" y="50772"/>
                </a:lnTo>
                <a:lnTo>
                  <a:pt x="26755" y="50809"/>
                </a:lnTo>
                <a:lnTo>
                  <a:pt x="26773" y="50865"/>
                </a:lnTo>
                <a:lnTo>
                  <a:pt x="26829" y="50921"/>
                </a:lnTo>
                <a:lnTo>
                  <a:pt x="26885" y="50977"/>
                </a:lnTo>
                <a:lnTo>
                  <a:pt x="26941" y="50996"/>
                </a:lnTo>
                <a:lnTo>
                  <a:pt x="26997" y="51014"/>
                </a:lnTo>
                <a:lnTo>
                  <a:pt x="27053" y="50996"/>
                </a:lnTo>
                <a:lnTo>
                  <a:pt x="27108" y="50977"/>
                </a:lnTo>
                <a:lnTo>
                  <a:pt x="27201" y="50903"/>
                </a:lnTo>
                <a:lnTo>
                  <a:pt x="27313" y="50809"/>
                </a:lnTo>
                <a:lnTo>
                  <a:pt x="27406" y="50698"/>
                </a:lnTo>
                <a:lnTo>
                  <a:pt x="27518" y="50530"/>
                </a:lnTo>
                <a:lnTo>
                  <a:pt x="27574" y="50437"/>
                </a:lnTo>
                <a:lnTo>
                  <a:pt x="27611" y="50381"/>
                </a:lnTo>
                <a:lnTo>
                  <a:pt x="27648" y="50307"/>
                </a:lnTo>
                <a:lnTo>
                  <a:pt x="27760" y="50232"/>
                </a:lnTo>
                <a:lnTo>
                  <a:pt x="27853" y="50176"/>
                </a:lnTo>
                <a:lnTo>
                  <a:pt x="27983" y="50139"/>
                </a:lnTo>
                <a:lnTo>
                  <a:pt x="28207" y="50083"/>
                </a:lnTo>
                <a:lnTo>
                  <a:pt x="28430" y="50065"/>
                </a:lnTo>
                <a:lnTo>
                  <a:pt x="28691" y="50046"/>
                </a:lnTo>
                <a:lnTo>
                  <a:pt x="28821" y="50065"/>
                </a:lnTo>
                <a:lnTo>
                  <a:pt x="28933" y="50102"/>
                </a:lnTo>
                <a:lnTo>
                  <a:pt x="29045" y="50139"/>
                </a:lnTo>
                <a:lnTo>
                  <a:pt x="29138" y="50214"/>
                </a:lnTo>
                <a:lnTo>
                  <a:pt x="29026" y="50288"/>
                </a:lnTo>
                <a:lnTo>
                  <a:pt x="28952" y="50363"/>
                </a:lnTo>
                <a:lnTo>
                  <a:pt x="28896" y="50456"/>
                </a:lnTo>
                <a:lnTo>
                  <a:pt x="28858" y="50530"/>
                </a:lnTo>
                <a:lnTo>
                  <a:pt x="28821" y="50623"/>
                </a:lnTo>
                <a:lnTo>
                  <a:pt x="28821" y="50698"/>
                </a:lnTo>
                <a:lnTo>
                  <a:pt x="28821" y="50772"/>
                </a:lnTo>
                <a:lnTo>
                  <a:pt x="28821" y="50847"/>
                </a:lnTo>
                <a:lnTo>
                  <a:pt x="28858" y="50903"/>
                </a:lnTo>
                <a:lnTo>
                  <a:pt x="28896" y="50940"/>
                </a:lnTo>
                <a:lnTo>
                  <a:pt x="28952" y="50958"/>
                </a:lnTo>
                <a:lnTo>
                  <a:pt x="29007" y="50977"/>
                </a:lnTo>
                <a:lnTo>
                  <a:pt x="29063" y="50958"/>
                </a:lnTo>
                <a:lnTo>
                  <a:pt x="29138" y="50921"/>
                </a:lnTo>
                <a:lnTo>
                  <a:pt x="29212" y="50865"/>
                </a:lnTo>
                <a:lnTo>
                  <a:pt x="29305" y="50772"/>
                </a:lnTo>
                <a:lnTo>
                  <a:pt x="29343" y="50735"/>
                </a:lnTo>
                <a:lnTo>
                  <a:pt x="29361" y="50661"/>
                </a:lnTo>
                <a:lnTo>
                  <a:pt x="29380" y="50530"/>
                </a:lnTo>
                <a:lnTo>
                  <a:pt x="29398" y="50400"/>
                </a:lnTo>
                <a:lnTo>
                  <a:pt x="29398" y="50344"/>
                </a:lnTo>
                <a:lnTo>
                  <a:pt x="29417" y="50307"/>
                </a:lnTo>
                <a:lnTo>
                  <a:pt x="29473" y="50270"/>
                </a:lnTo>
                <a:lnTo>
                  <a:pt x="29566" y="50232"/>
                </a:lnTo>
                <a:lnTo>
                  <a:pt x="29808" y="50195"/>
                </a:lnTo>
                <a:lnTo>
                  <a:pt x="30050" y="50176"/>
                </a:lnTo>
                <a:lnTo>
                  <a:pt x="30218" y="50176"/>
                </a:lnTo>
                <a:lnTo>
                  <a:pt x="30329" y="50195"/>
                </a:lnTo>
                <a:lnTo>
                  <a:pt x="30460" y="50214"/>
                </a:lnTo>
                <a:lnTo>
                  <a:pt x="30571" y="50270"/>
                </a:lnTo>
                <a:lnTo>
                  <a:pt x="30609" y="50307"/>
                </a:lnTo>
                <a:lnTo>
                  <a:pt x="30646" y="50344"/>
                </a:lnTo>
                <a:lnTo>
                  <a:pt x="30664" y="50419"/>
                </a:lnTo>
                <a:lnTo>
                  <a:pt x="30683" y="50456"/>
                </a:lnTo>
                <a:lnTo>
                  <a:pt x="30683" y="50512"/>
                </a:lnTo>
                <a:lnTo>
                  <a:pt x="30664" y="50549"/>
                </a:lnTo>
                <a:lnTo>
                  <a:pt x="30609" y="50623"/>
                </a:lnTo>
                <a:lnTo>
                  <a:pt x="30534" y="50679"/>
                </a:lnTo>
                <a:lnTo>
                  <a:pt x="30460" y="50735"/>
                </a:lnTo>
                <a:lnTo>
                  <a:pt x="30404" y="50809"/>
                </a:lnTo>
                <a:lnTo>
                  <a:pt x="30367" y="50884"/>
                </a:lnTo>
                <a:lnTo>
                  <a:pt x="30367" y="50921"/>
                </a:lnTo>
                <a:lnTo>
                  <a:pt x="30385" y="50958"/>
                </a:lnTo>
                <a:lnTo>
                  <a:pt x="30422" y="51070"/>
                </a:lnTo>
                <a:lnTo>
                  <a:pt x="30478" y="51126"/>
                </a:lnTo>
                <a:lnTo>
                  <a:pt x="30515" y="51163"/>
                </a:lnTo>
                <a:lnTo>
                  <a:pt x="30571" y="51163"/>
                </a:lnTo>
                <a:lnTo>
                  <a:pt x="30627" y="51145"/>
                </a:lnTo>
                <a:lnTo>
                  <a:pt x="30664" y="51107"/>
                </a:lnTo>
                <a:lnTo>
                  <a:pt x="30758" y="50996"/>
                </a:lnTo>
                <a:lnTo>
                  <a:pt x="30851" y="50847"/>
                </a:lnTo>
                <a:lnTo>
                  <a:pt x="30925" y="50698"/>
                </a:lnTo>
                <a:lnTo>
                  <a:pt x="31000" y="50512"/>
                </a:lnTo>
                <a:lnTo>
                  <a:pt x="31111" y="50381"/>
                </a:lnTo>
                <a:lnTo>
                  <a:pt x="31260" y="50270"/>
                </a:lnTo>
                <a:lnTo>
                  <a:pt x="31409" y="50195"/>
                </a:lnTo>
                <a:lnTo>
                  <a:pt x="31595" y="50121"/>
                </a:lnTo>
                <a:lnTo>
                  <a:pt x="31782" y="50102"/>
                </a:lnTo>
                <a:lnTo>
                  <a:pt x="31968" y="50083"/>
                </a:lnTo>
                <a:lnTo>
                  <a:pt x="32135" y="50121"/>
                </a:lnTo>
                <a:lnTo>
                  <a:pt x="32210" y="50158"/>
                </a:lnTo>
                <a:lnTo>
                  <a:pt x="32284" y="50195"/>
                </a:lnTo>
                <a:lnTo>
                  <a:pt x="32396" y="50270"/>
                </a:lnTo>
                <a:lnTo>
                  <a:pt x="32470" y="50344"/>
                </a:lnTo>
                <a:lnTo>
                  <a:pt x="32508" y="50400"/>
                </a:lnTo>
                <a:lnTo>
                  <a:pt x="32526" y="50456"/>
                </a:lnTo>
                <a:lnTo>
                  <a:pt x="32508" y="50493"/>
                </a:lnTo>
                <a:lnTo>
                  <a:pt x="32452" y="50549"/>
                </a:lnTo>
                <a:lnTo>
                  <a:pt x="32340" y="50642"/>
                </a:lnTo>
                <a:lnTo>
                  <a:pt x="32172" y="50716"/>
                </a:lnTo>
                <a:lnTo>
                  <a:pt x="32024" y="50828"/>
                </a:lnTo>
                <a:lnTo>
                  <a:pt x="31949" y="50884"/>
                </a:lnTo>
                <a:lnTo>
                  <a:pt x="31893" y="50940"/>
                </a:lnTo>
                <a:lnTo>
                  <a:pt x="31856" y="51014"/>
                </a:lnTo>
                <a:lnTo>
                  <a:pt x="31856" y="51089"/>
                </a:lnTo>
                <a:lnTo>
                  <a:pt x="31856" y="51163"/>
                </a:lnTo>
                <a:lnTo>
                  <a:pt x="31893" y="51238"/>
                </a:lnTo>
                <a:lnTo>
                  <a:pt x="31912" y="51275"/>
                </a:lnTo>
                <a:lnTo>
                  <a:pt x="31968" y="51312"/>
                </a:lnTo>
                <a:lnTo>
                  <a:pt x="32005" y="51331"/>
                </a:lnTo>
                <a:lnTo>
                  <a:pt x="32061" y="51331"/>
                </a:lnTo>
                <a:lnTo>
                  <a:pt x="32191" y="51312"/>
                </a:lnTo>
                <a:lnTo>
                  <a:pt x="32321" y="51275"/>
                </a:lnTo>
                <a:lnTo>
                  <a:pt x="32452" y="51200"/>
                </a:lnTo>
                <a:lnTo>
                  <a:pt x="32563" y="51126"/>
                </a:lnTo>
                <a:lnTo>
                  <a:pt x="32638" y="51033"/>
                </a:lnTo>
                <a:lnTo>
                  <a:pt x="32694" y="50958"/>
                </a:lnTo>
                <a:lnTo>
                  <a:pt x="32731" y="50884"/>
                </a:lnTo>
                <a:lnTo>
                  <a:pt x="32768" y="50772"/>
                </a:lnTo>
                <a:lnTo>
                  <a:pt x="32787" y="50716"/>
                </a:lnTo>
                <a:lnTo>
                  <a:pt x="32824" y="50679"/>
                </a:lnTo>
                <a:lnTo>
                  <a:pt x="32880" y="50642"/>
                </a:lnTo>
                <a:lnTo>
                  <a:pt x="32973" y="50586"/>
                </a:lnTo>
                <a:lnTo>
                  <a:pt x="33048" y="50549"/>
                </a:lnTo>
                <a:lnTo>
                  <a:pt x="33159" y="50530"/>
                </a:lnTo>
                <a:lnTo>
                  <a:pt x="33364" y="50530"/>
                </a:lnTo>
                <a:lnTo>
                  <a:pt x="33587" y="50549"/>
                </a:lnTo>
                <a:lnTo>
                  <a:pt x="33774" y="50605"/>
                </a:lnTo>
                <a:lnTo>
                  <a:pt x="33681" y="50698"/>
                </a:lnTo>
                <a:lnTo>
                  <a:pt x="33625" y="50791"/>
                </a:lnTo>
                <a:lnTo>
                  <a:pt x="33587" y="50884"/>
                </a:lnTo>
                <a:lnTo>
                  <a:pt x="33569" y="50977"/>
                </a:lnTo>
                <a:lnTo>
                  <a:pt x="33569" y="51070"/>
                </a:lnTo>
                <a:lnTo>
                  <a:pt x="33569" y="51145"/>
                </a:lnTo>
                <a:lnTo>
                  <a:pt x="33606" y="51219"/>
                </a:lnTo>
                <a:lnTo>
                  <a:pt x="33643" y="51275"/>
                </a:lnTo>
                <a:lnTo>
                  <a:pt x="33681" y="51312"/>
                </a:lnTo>
                <a:lnTo>
                  <a:pt x="33736" y="51331"/>
                </a:lnTo>
                <a:lnTo>
                  <a:pt x="33792" y="51331"/>
                </a:lnTo>
                <a:lnTo>
                  <a:pt x="33848" y="51312"/>
                </a:lnTo>
                <a:lnTo>
                  <a:pt x="33923" y="51256"/>
                </a:lnTo>
                <a:lnTo>
                  <a:pt x="33978" y="51182"/>
                </a:lnTo>
                <a:lnTo>
                  <a:pt x="34053" y="51070"/>
                </a:lnTo>
                <a:lnTo>
                  <a:pt x="34109" y="50921"/>
                </a:lnTo>
                <a:lnTo>
                  <a:pt x="34146" y="50791"/>
                </a:lnTo>
                <a:lnTo>
                  <a:pt x="34165" y="50698"/>
                </a:lnTo>
                <a:lnTo>
                  <a:pt x="34165" y="50567"/>
                </a:lnTo>
                <a:lnTo>
                  <a:pt x="34183" y="50512"/>
                </a:lnTo>
                <a:lnTo>
                  <a:pt x="34220" y="50456"/>
                </a:lnTo>
                <a:lnTo>
                  <a:pt x="34276" y="50381"/>
                </a:lnTo>
                <a:lnTo>
                  <a:pt x="34351" y="50307"/>
                </a:lnTo>
                <a:lnTo>
                  <a:pt x="34463" y="50214"/>
                </a:lnTo>
                <a:lnTo>
                  <a:pt x="34574" y="50139"/>
                </a:lnTo>
                <a:lnTo>
                  <a:pt x="34705" y="50083"/>
                </a:lnTo>
                <a:lnTo>
                  <a:pt x="34853" y="50046"/>
                </a:lnTo>
                <a:lnTo>
                  <a:pt x="35002" y="50028"/>
                </a:lnTo>
                <a:lnTo>
                  <a:pt x="35133" y="50028"/>
                </a:lnTo>
                <a:lnTo>
                  <a:pt x="35263" y="50065"/>
                </a:lnTo>
                <a:lnTo>
                  <a:pt x="35393" y="50121"/>
                </a:lnTo>
                <a:lnTo>
                  <a:pt x="35505" y="50232"/>
                </a:lnTo>
                <a:lnTo>
                  <a:pt x="35524" y="50270"/>
                </a:lnTo>
                <a:lnTo>
                  <a:pt x="35542" y="50307"/>
                </a:lnTo>
                <a:lnTo>
                  <a:pt x="35524" y="50344"/>
                </a:lnTo>
                <a:lnTo>
                  <a:pt x="35505" y="50381"/>
                </a:lnTo>
                <a:lnTo>
                  <a:pt x="35431" y="50437"/>
                </a:lnTo>
                <a:lnTo>
                  <a:pt x="35338" y="50493"/>
                </a:lnTo>
                <a:lnTo>
                  <a:pt x="35244" y="50549"/>
                </a:lnTo>
                <a:lnTo>
                  <a:pt x="35170" y="50642"/>
                </a:lnTo>
                <a:lnTo>
                  <a:pt x="35133" y="50698"/>
                </a:lnTo>
                <a:lnTo>
                  <a:pt x="35114" y="50754"/>
                </a:lnTo>
                <a:lnTo>
                  <a:pt x="35114" y="50847"/>
                </a:lnTo>
                <a:lnTo>
                  <a:pt x="35133" y="50921"/>
                </a:lnTo>
                <a:lnTo>
                  <a:pt x="35207" y="50958"/>
                </a:lnTo>
                <a:lnTo>
                  <a:pt x="35282" y="50977"/>
                </a:lnTo>
                <a:lnTo>
                  <a:pt x="35356" y="50958"/>
                </a:lnTo>
                <a:lnTo>
                  <a:pt x="35449" y="50921"/>
                </a:lnTo>
                <a:lnTo>
                  <a:pt x="35542" y="50865"/>
                </a:lnTo>
                <a:lnTo>
                  <a:pt x="35635" y="50791"/>
                </a:lnTo>
                <a:lnTo>
                  <a:pt x="35710" y="50679"/>
                </a:lnTo>
                <a:lnTo>
                  <a:pt x="35766" y="50586"/>
                </a:lnTo>
                <a:lnTo>
                  <a:pt x="35840" y="50437"/>
                </a:lnTo>
                <a:lnTo>
                  <a:pt x="35877" y="50381"/>
                </a:lnTo>
                <a:lnTo>
                  <a:pt x="35933" y="50325"/>
                </a:lnTo>
                <a:lnTo>
                  <a:pt x="36026" y="50270"/>
                </a:lnTo>
                <a:lnTo>
                  <a:pt x="36175" y="50214"/>
                </a:lnTo>
                <a:lnTo>
                  <a:pt x="36455" y="50139"/>
                </a:lnTo>
                <a:lnTo>
                  <a:pt x="36753" y="50102"/>
                </a:lnTo>
                <a:lnTo>
                  <a:pt x="36901" y="50083"/>
                </a:lnTo>
                <a:lnTo>
                  <a:pt x="37050" y="50083"/>
                </a:lnTo>
                <a:lnTo>
                  <a:pt x="37199" y="50102"/>
                </a:lnTo>
                <a:lnTo>
                  <a:pt x="37330" y="50139"/>
                </a:lnTo>
                <a:lnTo>
                  <a:pt x="37162" y="50251"/>
                </a:lnTo>
                <a:lnTo>
                  <a:pt x="36939" y="50456"/>
                </a:lnTo>
                <a:lnTo>
                  <a:pt x="36846" y="50567"/>
                </a:lnTo>
                <a:lnTo>
                  <a:pt x="36771" y="50661"/>
                </a:lnTo>
                <a:lnTo>
                  <a:pt x="36734" y="50772"/>
                </a:lnTo>
                <a:lnTo>
                  <a:pt x="36734" y="50809"/>
                </a:lnTo>
                <a:lnTo>
                  <a:pt x="36753" y="50847"/>
                </a:lnTo>
                <a:lnTo>
                  <a:pt x="36771" y="50884"/>
                </a:lnTo>
                <a:lnTo>
                  <a:pt x="36808" y="50903"/>
                </a:lnTo>
                <a:lnTo>
                  <a:pt x="36901" y="50921"/>
                </a:lnTo>
                <a:lnTo>
                  <a:pt x="37013" y="50903"/>
                </a:lnTo>
                <a:lnTo>
                  <a:pt x="37144" y="50865"/>
                </a:lnTo>
                <a:lnTo>
                  <a:pt x="37255" y="50791"/>
                </a:lnTo>
                <a:lnTo>
                  <a:pt x="37367" y="50735"/>
                </a:lnTo>
                <a:lnTo>
                  <a:pt x="37441" y="50661"/>
                </a:lnTo>
                <a:lnTo>
                  <a:pt x="37497" y="50605"/>
                </a:lnTo>
                <a:lnTo>
                  <a:pt x="37628" y="50381"/>
                </a:lnTo>
                <a:lnTo>
                  <a:pt x="37683" y="50288"/>
                </a:lnTo>
                <a:lnTo>
                  <a:pt x="37739" y="50232"/>
                </a:lnTo>
                <a:lnTo>
                  <a:pt x="37795" y="50176"/>
                </a:lnTo>
                <a:lnTo>
                  <a:pt x="37870" y="50121"/>
                </a:lnTo>
                <a:lnTo>
                  <a:pt x="38000" y="50102"/>
                </a:lnTo>
                <a:lnTo>
                  <a:pt x="38167" y="50065"/>
                </a:lnTo>
                <a:lnTo>
                  <a:pt x="38354" y="50046"/>
                </a:lnTo>
                <a:lnTo>
                  <a:pt x="38558" y="50065"/>
                </a:lnTo>
                <a:lnTo>
                  <a:pt x="38670" y="50065"/>
                </a:lnTo>
                <a:lnTo>
                  <a:pt x="38782" y="50102"/>
                </a:lnTo>
                <a:lnTo>
                  <a:pt x="38856" y="50139"/>
                </a:lnTo>
                <a:lnTo>
                  <a:pt x="38931" y="50195"/>
                </a:lnTo>
                <a:lnTo>
                  <a:pt x="38763" y="50307"/>
                </a:lnTo>
                <a:lnTo>
                  <a:pt x="38540" y="50456"/>
                </a:lnTo>
                <a:lnTo>
                  <a:pt x="38428" y="50549"/>
                </a:lnTo>
                <a:lnTo>
                  <a:pt x="38335" y="50642"/>
                </a:lnTo>
                <a:lnTo>
                  <a:pt x="38279" y="50716"/>
                </a:lnTo>
                <a:lnTo>
                  <a:pt x="38261" y="50754"/>
                </a:lnTo>
                <a:lnTo>
                  <a:pt x="38261" y="50791"/>
                </a:lnTo>
                <a:lnTo>
                  <a:pt x="38316" y="50847"/>
                </a:lnTo>
                <a:lnTo>
                  <a:pt x="38372" y="50884"/>
                </a:lnTo>
                <a:lnTo>
                  <a:pt x="38447" y="50903"/>
                </a:lnTo>
                <a:lnTo>
                  <a:pt x="38558" y="50884"/>
                </a:lnTo>
                <a:lnTo>
                  <a:pt x="38652" y="50865"/>
                </a:lnTo>
                <a:lnTo>
                  <a:pt x="38745" y="50847"/>
                </a:lnTo>
                <a:lnTo>
                  <a:pt x="38875" y="50772"/>
                </a:lnTo>
                <a:lnTo>
                  <a:pt x="38968" y="50698"/>
                </a:lnTo>
                <a:lnTo>
                  <a:pt x="39043" y="50623"/>
                </a:lnTo>
                <a:lnTo>
                  <a:pt x="39136" y="50474"/>
                </a:lnTo>
                <a:lnTo>
                  <a:pt x="39191" y="50400"/>
                </a:lnTo>
                <a:lnTo>
                  <a:pt x="39247" y="50325"/>
                </a:lnTo>
                <a:lnTo>
                  <a:pt x="39322" y="50270"/>
                </a:lnTo>
                <a:lnTo>
                  <a:pt x="39415" y="50214"/>
                </a:lnTo>
                <a:lnTo>
                  <a:pt x="39527" y="50158"/>
                </a:lnTo>
                <a:lnTo>
                  <a:pt x="39657" y="50139"/>
                </a:lnTo>
                <a:lnTo>
                  <a:pt x="39825" y="50121"/>
                </a:lnTo>
                <a:lnTo>
                  <a:pt x="39973" y="50102"/>
                </a:lnTo>
                <a:lnTo>
                  <a:pt x="40141" y="50102"/>
                </a:lnTo>
                <a:lnTo>
                  <a:pt x="40290" y="50121"/>
                </a:lnTo>
                <a:lnTo>
                  <a:pt x="40420" y="50158"/>
                </a:lnTo>
                <a:lnTo>
                  <a:pt x="40532" y="50214"/>
                </a:lnTo>
                <a:lnTo>
                  <a:pt x="40402" y="50344"/>
                </a:lnTo>
                <a:lnTo>
                  <a:pt x="40215" y="50567"/>
                </a:lnTo>
                <a:lnTo>
                  <a:pt x="40122" y="50679"/>
                </a:lnTo>
                <a:lnTo>
                  <a:pt x="40048" y="50791"/>
                </a:lnTo>
                <a:lnTo>
                  <a:pt x="40011" y="50884"/>
                </a:lnTo>
                <a:lnTo>
                  <a:pt x="40011" y="50921"/>
                </a:lnTo>
                <a:lnTo>
                  <a:pt x="40029" y="50958"/>
                </a:lnTo>
                <a:lnTo>
                  <a:pt x="40067" y="50996"/>
                </a:lnTo>
                <a:lnTo>
                  <a:pt x="40104" y="51014"/>
                </a:lnTo>
                <a:lnTo>
                  <a:pt x="40197" y="51014"/>
                </a:lnTo>
                <a:lnTo>
                  <a:pt x="40309" y="50977"/>
                </a:lnTo>
                <a:lnTo>
                  <a:pt x="40402" y="50921"/>
                </a:lnTo>
                <a:lnTo>
                  <a:pt x="40513" y="50828"/>
                </a:lnTo>
                <a:lnTo>
                  <a:pt x="40588" y="50754"/>
                </a:lnTo>
                <a:lnTo>
                  <a:pt x="40700" y="50623"/>
                </a:lnTo>
                <a:lnTo>
                  <a:pt x="40793" y="50474"/>
                </a:lnTo>
                <a:lnTo>
                  <a:pt x="40830" y="50363"/>
                </a:lnTo>
                <a:lnTo>
                  <a:pt x="40886" y="50251"/>
                </a:lnTo>
                <a:lnTo>
                  <a:pt x="40923" y="50195"/>
                </a:lnTo>
                <a:lnTo>
                  <a:pt x="40997" y="50139"/>
                </a:lnTo>
                <a:lnTo>
                  <a:pt x="41091" y="50083"/>
                </a:lnTo>
                <a:lnTo>
                  <a:pt x="41202" y="50028"/>
                </a:lnTo>
                <a:lnTo>
                  <a:pt x="41314" y="49972"/>
                </a:lnTo>
                <a:lnTo>
                  <a:pt x="41444" y="49953"/>
                </a:lnTo>
                <a:lnTo>
                  <a:pt x="41686" y="49953"/>
                </a:lnTo>
                <a:lnTo>
                  <a:pt x="41798" y="49972"/>
                </a:lnTo>
                <a:lnTo>
                  <a:pt x="41910" y="50028"/>
                </a:lnTo>
                <a:lnTo>
                  <a:pt x="41817" y="50121"/>
                </a:lnTo>
                <a:lnTo>
                  <a:pt x="41705" y="50251"/>
                </a:lnTo>
                <a:lnTo>
                  <a:pt x="41630" y="50400"/>
                </a:lnTo>
                <a:lnTo>
                  <a:pt x="41593" y="50530"/>
                </a:lnTo>
                <a:lnTo>
                  <a:pt x="41575" y="50605"/>
                </a:lnTo>
                <a:lnTo>
                  <a:pt x="41575" y="50661"/>
                </a:lnTo>
                <a:lnTo>
                  <a:pt x="41593" y="50698"/>
                </a:lnTo>
                <a:lnTo>
                  <a:pt x="41630" y="50754"/>
                </a:lnTo>
                <a:lnTo>
                  <a:pt x="41686" y="50772"/>
                </a:lnTo>
                <a:lnTo>
                  <a:pt x="41742" y="50791"/>
                </a:lnTo>
                <a:lnTo>
                  <a:pt x="41835" y="50791"/>
                </a:lnTo>
                <a:lnTo>
                  <a:pt x="41947" y="50772"/>
                </a:lnTo>
                <a:lnTo>
                  <a:pt x="42021" y="50735"/>
                </a:lnTo>
                <a:lnTo>
                  <a:pt x="42077" y="50698"/>
                </a:lnTo>
                <a:lnTo>
                  <a:pt x="42115" y="50661"/>
                </a:lnTo>
                <a:lnTo>
                  <a:pt x="42152" y="50623"/>
                </a:lnTo>
                <a:lnTo>
                  <a:pt x="42208" y="50530"/>
                </a:lnTo>
                <a:lnTo>
                  <a:pt x="42226" y="50419"/>
                </a:lnTo>
                <a:lnTo>
                  <a:pt x="42263" y="50307"/>
                </a:lnTo>
                <a:lnTo>
                  <a:pt x="42282" y="50214"/>
                </a:lnTo>
                <a:lnTo>
                  <a:pt x="42338" y="50121"/>
                </a:lnTo>
                <a:lnTo>
                  <a:pt x="42375" y="50083"/>
                </a:lnTo>
                <a:lnTo>
                  <a:pt x="42431" y="50065"/>
                </a:lnTo>
                <a:lnTo>
                  <a:pt x="42506" y="50046"/>
                </a:lnTo>
                <a:lnTo>
                  <a:pt x="42580" y="50028"/>
                </a:lnTo>
                <a:lnTo>
                  <a:pt x="42729" y="50046"/>
                </a:lnTo>
                <a:lnTo>
                  <a:pt x="42896" y="50102"/>
                </a:lnTo>
                <a:lnTo>
                  <a:pt x="43027" y="50158"/>
                </a:lnTo>
                <a:lnTo>
                  <a:pt x="43083" y="50195"/>
                </a:lnTo>
                <a:lnTo>
                  <a:pt x="43120" y="50251"/>
                </a:lnTo>
                <a:lnTo>
                  <a:pt x="43157" y="50307"/>
                </a:lnTo>
                <a:lnTo>
                  <a:pt x="43176" y="50363"/>
                </a:lnTo>
                <a:lnTo>
                  <a:pt x="43176" y="50474"/>
                </a:lnTo>
                <a:lnTo>
                  <a:pt x="43157" y="50605"/>
                </a:lnTo>
                <a:lnTo>
                  <a:pt x="43083" y="50847"/>
                </a:lnTo>
                <a:lnTo>
                  <a:pt x="43083" y="50940"/>
                </a:lnTo>
                <a:lnTo>
                  <a:pt x="43083" y="50977"/>
                </a:lnTo>
                <a:lnTo>
                  <a:pt x="43101" y="51014"/>
                </a:lnTo>
                <a:lnTo>
                  <a:pt x="43139" y="51033"/>
                </a:lnTo>
                <a:lnTo>
                  <a:pt x="43194" y="51052"/>
                </a:lnTo>
                <a:lnTo>
                  <a:pt x="43362" y="51033"/>
                </a:lnTo>
                <a:lnTo>
                  <a:pt x="43529" y="51014"/>
                </a:lnTo>
                <a:lnTo>
                  <a:pt x="43585" y="50996"/>
                </a:lnTo>
                <a:lnTo>
                  <a:pt x="43623" y="50977"/>
                </a:lnTo>
                <a:lnTo>
                  <a:pt x="43660" y="50940"/>
                </a:lnTo>
                <a:lnTo>
                  <a:pt x="43697" y="50884"/>
                </a:lnTo>
                <a:lnTo>
                  <a:pt x="43716" y="50772"/>
                </a:lnTo>
                <a:lnTo>
                  <a:pt x="43697" y="50661"/>
                </a:lnTo>
                <a:lnTo>
                  <a:pt x="43678" y="50549"/>
                </a:lnTo>
                <a:lnTo>
                  <a:pt x="43678" y="50456"/>
                </a:lnTo>
                <a:lnTo>
                  <a:pt x="43678" y="50400"/>
                </a:lnTo>
                <a:lnTo>
                  <a:pt x="43697" y="50363"/>
                </a:lnTo>
                <a:lnTo>
                  <a:pt x="43734" y="50307"/>
                </a:lnTo>
                <a:lnTo>
                  <a:pt x="43790" y="50270"/>
                </a:lnTo>
                <a:lnTo>
                  <a:pt x="43865" y="50232"/>
                </a:lnTo>
                <a:lnTo>
                  <a:pt x="43976" y="50214"/>
                </a:lnTo>
                <a:lnTo>
                  <a:pt x="44088" y="50195"/>
                </a:lnTo>
                <a:lnTo>
                  <a:pt x="44237" y="50195"/>
                </a:lnTo>
                <a:lnTo>
                  <a:pt x="44367" y="50232"/>
                </a:lnTo>
                <a:lnTo>
                  <a:pt x="44423" y="50270"/>
                </a:lnTo>
                <a:lnTo>
                  <a:pt x="44460" y="50307"/>
                </a:lnTo>
                <a:lnTo>
                  <a:pt x="44498" y="50363"/>
                </a:lnTo>
                <a:lnTo>
                  <a:pt x="44498" y="50400"/>
                </a:lnTo>
                <a:lnTo>
                  <a:pt x="44479" y="50437"/>
                </a:lnTo>
                <a:lnTo>
                  <a:pt x="44442" y="50456"/>
                </a:lnTo>
                <a:lnTo>
                  <a:pt x="44367" y="50512"/>
                </a:lnTo>
                <a:lnTo>
                  <a:pt x="44349" y="50549"/>
                </a:lnTo>
                <a:lnTo>
                  <a:pt x="44330" y="50605"/>
                </a:lnTo>
                <a:lnTo>
                  <a:pt x="44311" y="50716"/>
                </a:lnTo>
                <a:lnTo>
                  <a:pt x="44293" y="50809"/>
                </a:lnTo>
                <a:lnTo>
                  <a:pt x="44274" y="50884"/>
                </a:lnTo>
                <a:lnTo>
                  <a:pt x="44274" y="50958"/>
                </a:lnTo>
                <a:lnTo>
                  <a:pt x="44293" y="50977"/>
                </a:lnTo>
                <a:lnTo>
                  <a:pt x="44349" y="50977"/>
                </a:lnTo>
                <a:lnTo>
                  <a:pt x="44442" y="50940"/>
                </a:lnTo>
                <a:lnTo>
                  <a:pt x="44609" y="50847"/>
                </a:lnTo>
                <a:lnTo>
                  <a:pt x="44684" y="50791"/>
                </a:lnTo>
                <a:lnTo>
                  <a:pt x="44721" y="50735"/>
                </a:lnTo>
                <a:lnTo>
                  <a:pt x="44740" y="50698"/>
                </a:lnTo>
                <a:lnTo>
                  <a:pt x="44758" y="50642"/>
                </a:lnTo>
                <a:lnTo>
                  <a:pt x="44777" y="50586"/>
                </a:lnTo>
                <a:lnTo>
                  <a:pt x="44814" y="50549"/>
                </a:lnTo>
                <a:lnTo>
                  <a:pt x="44870" y="50493"/>
                </a:lnTo>
                <a:lnTo>
                  <a:pt x="44982" y="50437"/>
                </a:lnTo>
                <a:lnTo>
                  <a:pt x="45093" y="50400"/>
                </a:lnTo>
                <a:lnTo>
                  <a:pt x="45224" y="50381"/>
                </a:lnTo>
                <a:lnTo>
                  <a:pt x="45335" y="50400"/>
                </a:lnTo>
                <a:lnTo>
                  <a:pt x="45466" y="50419"/>
                </a:lnTo>
                <a:lnTo>
                  <a:pt x="45335" y="50530"/>
                </a:lnTo>
                <a:lnTo>
                  <a:pt x="45261" y="50623"/>
                </a:lnTo>
                <a:lnTo>
                  <a:pt x="45187" y="50698"/>
                </a:lnTo>
                <a:lnTo>
                  <a:pt x="45149" y="50791"/>
                </a:lnTo>
                <a:lnTo>
                  <a:pt x="45149" y="50865"/>
                </a:lnTo>
                <a:lnTo>
                  <a:pt x="45149" y="50903"/>
                </a:lnTo>
                <a:lnTo>
                  <a:pt x="45168" y="50940"/>
                </a:lnTo>
                <a:lnTo>
                  <a:pt x="45205" y="50958"/>
                </a:lnTo>
                <a:lnTo>
                  <a:pt x="45261" y="50996"/>
                </a:lnTo>
                <a:lnTo>
                  <a:pt x="45373" y="50996"/>
                </a:lnTo>
                <a:lnTo>
                  <a:pt x="45466" y="50977"/>
                </a:lnTo>
                <a:lnTo>
                  <a:pt x="45540" y="50921"/>
                </a:lnTo>
                <a:lnTo>
                  <a:pt x="45615" y="50847"/>
                </a:lnTo>
                <a:lnTo>
                  <a:pt x="45708" y="50661"/>
                </a:lnTo>
                <a:lnTo>
                  <a:pt x="45801" y="50512"/>
                </a:lnTo>
                <a:lnTo>
                  <a:pt x="45987" y="50270"/>
                </a:lnTo>
                <a:lnTo>
                  <a:pt x="46099" y="50176"/>
                </a:lnTo>
                <a:lnTo>
                  <a:pt x="46211" y="50083"/>
                </a:lnTo>
                <a:lnTo>
                  <a:pt x="46341" y="50028"/>
                </a:lnTo>
                <a:lnTo>
                  <a:pt x="46471" y="50009"/>
                </a:lnTo>
                <a:lnTo>
                  <a:pt x="46639" y="50028"/>
                </a:lnTo>
                <a:lnTo>
                  <a:pt x="46825" y="50102"/>
                </a:lnTo>
                <a:lnTo>
                  <a:pt x="46713" y="50176"/>
                </a:lnTo>
                <a:lnTo>
                  <a:pt x="46601" y="50307"/>
                </a:lnTo>
                <a:lnTo>
                  <a:pt x="46490" y="50456"/>
                </a:lnTo>
                <a:lnTo>
                  <a:pt x="46397" y="50605"/>
                </a:lnTo>
                <a:lnTo>
                  <a:pt x="46341" y="50754"/>
                </a:lnTo>
                <a:lnTo>
                  <a:pt x="46322" y="50828"/>
                </a:lnTo>
                <a:lnTo>
                  <a:pt x="46341" y="50884"/>
                </a:lnTo>
                <a:lnTo>
                  <a:pt x="46359" y="50940"/>
                </a:lnTo>
                <a:lnTo>
                  <a:pt x="46397" y="50977"/>
                </a:lnTo>
                <a:lnTo>
                  <a:pt x="46471" y="50996"/>
                </a:lnTo>
                <a:lnTo>
                  <a:pt x="46564" y="51014"/>
                </a:lnTo>
                <a:lnTo>
                  <a:pt x="46620" y="51014"/>
                </a:lnTo>
                <a:lnTo>
                  <a:pt x="46676" y="50996"/>
                </a:lnTo>
                <a:lnTo>
                  <a:pt x="46825" y="50921"/>
                </a:lnTo>
                <a:lnTo>
                  <a:pt x="46955" y="50809"/>
                </a:lnTo>
                <a:lnTo>
                  <a:pt x="47086" y="50698"/>
                </a:lnTo>
                <a:lnTo>
                  <a:pt x="47179" y="50549"/>
                </a:lnTo>
                <a:lnTo>
                  <a:pt x="47253" y="50400"/>
                </a:lnTo>
                <a:lnTo>
                  <a:pt x="47272" y="50325"/>
                </a:lnTo>
                <a:lnTo>
                  <a:pt x="47272" y="50251"/>
                </a:lnTo>
                <a:lnTo>
                  <a:pt x="47253" y="50195"/>
                </a:lnTo>
                <a:lnTo>
                  <a:pt x="47216" y="50139"/>
                </a:lnTo>
                <a:lnTo>
                  <a:pt x="47346" y="50083"/>
                </a:lnTo>
                <a:lnTo>
                  <a:pt x="47495" y="50065"/>
                </a:lnTo>
                <a:lnTo>
                  <a:pt x="47681" y="50028"/>
                </a:lnTo>
                <a:lnTo>
                  <a:pt x="48072" y="50028"/>
                </a:lnTo>
                <a:lnTo>
                  <a:pt x="48240" y="50083"/>
                </a:lnTo>
                <a:lnTo>
                  <a:pt x="48314" y="50121"/>
                </a:lnTo>
                <a:lnTo>
                  <a:pt x="48370" y="50158"/>
                </a:lnTo>
                <a:lnTo>
                  <a:pt x="48407" y="50214"/>
                </a:lnTo>
                <a:lnTo>
                  <a:pt x="48445" y="50270"/>
                </a:lnTo>
                <a:lnTo>
                  <a:pt x="48445" y="50325"/>
                </a:lnTo>
                <a:lnTo>
                  <a:pt x="48445" y="50381"/>
                </a:lnTo>
                <a:lnTo>
                  <a:pt x="48426" y="50437"/>
                </a:lnTo>
                <a:lnTo>
                  <a:pt x="48389" y="50493"/>
                </a:lnTo>
                <a:lnTo>
                  <a:pt x="48296" y="50567"/>
                </a:lnTo>
                <a:lnTo>
                  <a:pt x="48184" y="50661"/>
                </a:lnTo>
                <a:lnTo>
                  <a:pt x="48054" y="50735"/>
                </a:lnTo>
                <a:lnTo>
                  <a:pt x="47961" y="50828"/>
                </a:lnTo>
                <a:lnTo>
                  <a:pt x="47886" y="50921"/>
                </a:lnTo>
                <a:lnTo>
                  <a:pt x="47849" y="50996"/>
                </a:lnTo>
                <a:lnTo>
                  <a:pt x="47849" y="51052"/>
                </a:lnTo>
                <a:lnTo>
                  <a:pt x="47849" y="51126"/>
                </a:lnTo>
                <a:lnTo>
                  <a:pt x="47868" y="51182"/>
                </a:lnTo>
                <a:lnTo>
                  <a:pt x="47905" y="51219"/>
                </a:lnTo>
                <a:lnTo>
                  <a:pt x="47942" y="51238"/>
                </a:lnTo>
                <a:lnTo>
                  <a:pt x="48054" y="51238"/>
                </a:lnTo>
                <a:lnTo>
                  <a:pt x="48184" y="51200"/>
                </a:lnTo>
                <a:lnTo>
                  <a:pt x="48314" y="51145"/>
                </a:lnTo>
                <a:lnTo>
                  <a:pt x="48445" y="51052"/>
                </a:lnTo>
                <a:lnTo>
                  <a:pt x="48556" y="50958"/>
                </a:lnTo>
                <a:lnTo>
                  <a:pt x="48631" y="50884"/>
                </a:lnTo>
                <a:lnTo>
                  <a:pt x="48705" y="50754"/>
                </a:lnTo>
                <a:lnTo>
                  <a:pt x="48761" y="50642"/>
                </a:lnTo>
                <a:lnTo>
                  <a:pt x="48798" y="50549"/>
                </a:lnTo>
                <a:lnTo>
                  <a:pt x="48836" y="50456"/>
                </a:lnTo>
                <a:lnTo>
                  <a:pt x="48892" y="50381"/>
                </a:lnTo>
                <a:lnTo>
                  <a:pt x="48966" y="50344"/>
                </a:lnTo>
                <a:lnTo>
                  <a:pt x="49096" y="50307"/>
                </a:lnTo>
                <a:lnTo>
                  <a:pt x="49394" y="50307"/>
                </a:lnTo>
                <a:lnTo>
                  <a:pt x="49506" y="50325"/>
                </a:lnTo>
                <a:lnTo>
                  <a:pt x="49636" y="50363"/>
                </a:lnTo>
                <a:lnTo>
                  <a:pt x="49673" y="50400"/>
                </a:lnTo>
                <a:lnTo>
                  <a:pt x="49711" y="50437"/>
                </a:lnTo>
                <a:lnTo>
                  <a:pt x="49767" y="50512"/>
                </a:lnTo>
                <a:lnTo>
                  <a:pt x="49785" y="50567"/>
                </a:lnTo>
                <a:lnTo>
                  <a:pt x="49785" y="50605"/>
                </a:lnTo>
                <a:lnTo>
                  <a:pt x="49767" y="50661"/>
                </a:lnTo>
                <a:lnTo>
                  <a:pt x="49673" y="50754"/>
                </a:lnTo>
                <a:lnTo>
                  <a:pt x="49618" y="50828"/>
                </a:lnTo>
                <a:lnTo>
                  <a:pt x="49562" y="50903"/>
                </a:lnTo>
                <a:lnTo>
                  <a:pt x="49431" y="51126"/>
                </a:lnTo>
                <a:lnTo>
                  <a:pt x="49394" y="51219"/>
                </a:lnTo>
                <a:lnTo>
                  <a:pt x="49376" y="51312"/>
                </a:lnTo>
                <a:lnTo>
                  <a:pt x="49394" y="51387"/>
                </a:lnTo>
                <a:lnTo>
                  <a:pt x="49413" y="51405"/>
                </a:lnTo>
                <a:lnTo>
                  <a:pt x="49450" y="51424"/>
                </a:lnTo>
                <a:lnTo>
                  <a:pt x="49562" y="51424"/>
                </a:lnTo>
                <a:lnTo>
                  <a:pt x="49711" y="51405"/>
                </a:lnTo>
                <a:lnTo>
                  <a:pt x="49785" y="51368"/>
                </a:lnTo>
                <a:lnTo>
                  <a:pt x="49860" y="51331"/>
                </a:lnTo>
                <a:lnTo>
                  <a:pt x="49915" y="51294"/>
                </a:lnTo>
                <a:lnTo>
                  <a:pt x="49953" y="51256"/>
                </a:lnTo>
                <a:lnTo>
                  <a:pt x="49990" y="51145"/>
                </a:lnTo>
                <a:lnTo>
                  <a:pt x="50009" y="51033"/>
                </a:lnTo>
                <a:lnTo>
                  <a:pt x="50009" y="50809"/>
                </a:lnTo>
                <a:lnTo>
                  <a:pt x="50027" y="50698"/>
                </a:lnTo>
                <a:lnTo>
                  <a:pt x="50083" y="50605"/>
                </a:lnTo>
                <a:lnTo>
                  <a:pt x="50120" y="50530"/>
                </a:lnTo>
                <a:lnTo>
                  <a:pt x="50176" y="50474"/>
                </a:lnTo>
                <a:lnTo>
                  <a:pt x="50325" y="50400"/>
                </a:lnTo>
                <a:lnTo>
                  <a:pt x="50493" y="50325"/>
                </a:lnTo>
                <a:lnTo>
                  <a:pt x="50697" y="50270"/>
                </a:lnTo>
                <a:lnTo>
                  <a:pt x="50884" y="50232"/>
                </a:lnTo>
                <a:lnTo>
                  <a:pt x="51256" y="50232"/>
                </a:lnTo>
                <a:lnTo>
                  <a:pt x="51386" y="50251"/>
                </a:lnTo>
                <a:lnTo>
                  <a:pt x="51144" y="50456"/>
                </a:lnTo>
                <a:lnTo>
                  <a:pt x="50977" y="50642"/>
                </a:lnTo>
                <a:lnTo>
                  <a:pt x="50921" y="50716"/>
                </a:lnTo>
                <a:lnTo>
                  <a:pt x="50884" y="50772"/>
                </a:lnTo>
                <a:lnTo>
                  <a:pt x="50884" y="50828"/>
                </a:lnTo>
                <a:lnTo>
                  <a:pt x="50884" y="50884"/>
                </a:lnTo>
                <a:lnTo>
                  <a:pt x="50902" y="50921"/>
                </a:lnTo>
                <a:lnTo>
                  <a:pt x="50921" y="50940"/>
                </a:lnTo>
                <a:lnTo>
                  <a:pt x="51014" y="50977"/>
                </a:lnTo>
                <a:lnTo>
                  <a:pt x="51144" y="50996"/>
                </a:lnTo>
                <a:lnTo>
                  <a:pt x="51293" y="50958"/>
                </a:lnTo>
                <a:lnTo>
                  <a:pt x="51461" y="50921"/>
                </a:lnTo>
                <a:lnTo>
                  <a:pt x="51610" y="50865"/>
                </a:lnTo>
                <a:lnTo>
                  <a:pt x="51759" y="50772"/>
                </a:lnTo>
                <a:lnTo>
                  <a:pt x="51889" y="50679"/>
                </a:lnTo>
                <a:lnTo>
                  <a:pt x="51982" y="50567"/>
                </a:lnTo>
                <a:lnTo>
                  <a:pt x="52001" y="50512"/>
                </a:lnTo>
                <a:lnTo>
                  <a:pt x="52019" y="50456"/>
                </a:lnTo>
                <a:lnTo>
                  <a:pt x="52019" y="50400"/>
                </a:lnTo>
                <a:lnTo>
                  <a:pt x="52001" y="50325"/>
                </a:lnTo>
                <a:lnTo>
                  <a:pt x="51963" y="50270"/>
                </a:lnTo>
                <a:lnTo>
                  <a:pt x="51908" y="50195"/>
                </a:lnTo>
                <a:lnTo>
                  <a:pt x="52057" y="50139"/>
                </a:lnTo>
                <a:lnTo>
                  <a:pt x="52243" y="50083"/>
                </a:lnTo>
                <a:lnTo>
                  <a:pt x="52448" y="50046"/>
                </a:lnTo>
                <a:lnTo>
                  <a:pt x="52671" y="50009"/>
                </a:lnTo>
                <a:lnTo>
                  <a:pt x="52894" y="50009"/>
                </a:lnTo>
                <a:lnTo>
                  <a:pt x="53099" y="50028"/>
                </a:lnTo>
                <a:lnTo>
                  <a:pt x="53192" y="50046"/>
                </a:lnTo>
                <a:lnTo>
                  <a:pt x="53267" y="50083"/>
                </a:lnTo>
                <a:lnTo>
                  <a:pt x="53341" y="50121"/>
                </a:lnTo>
                <a:lnTo>
                  <a:pt x="53397" y="50176"/>
                </a:lnTo>
                <a:lnTo>
                  <a:pt x="53192" y="50325"/>
                </a:lnTo>
                <a:lnTo>
                  <a:pt x="52932" y="50549"/>
                </a:lnTo>
                <a:lnTo>
                  <a:pt x="52820" y="50679"/>
                </a:lnTo>
                <a:lnTo>
                  <a:pt x="52708" y="50791"/>
                </a:lnTo>
                <a:lnTo>
                  <a:pt x="52652" y="50903"/>
                </a:lnTo>
                <a:lnTo>
                  <a:pt x="52634" y="50958"/>
                </a:lnTo>
                <a:lnTo>
                  <a:pt x="52634" y="51014"/>
                </a:lnTo>
                <a:lnTo>
                  <a:pt x="52634" y="51070"/>
                </a:lnTo>
                <a:lnTo>
                  <a:pt x="52652" y="51107"/>
                </a:lnTo>
                <a:lnTo>
                  <a:pt x="52690" y="51145"/>
                </a:lnTo>
                <a:lnTo>
                  <a:pt x="52727" y="51163"/>
                </a:lnTo>
                <a:lnTo>
                  <a:pt x="52820" y="51163"/>
                </a:lnTo>
                <a:lnTo>
                  <a:pt x="52950" y="51145"/>
                </a:lnTo>
                <a:lnTo>
                  <a:pt x="53062" y="51089"/>
                </a:lnTo>
                <a:lnTo>
                  <a:pt x="53174" y="51014"/>
                </a:lnTo>
                <a:lnTo>
                  <a:pt x="53341" y="50884"/>
                </a:lnTo>
                <a:lnTo>
                  <a:pt x="53416" y="50791"/>
                </a:lnTo>
                <a:lnTo>
                  <a:pt x="53490" y="50698"/>
                </a:lnTo>
                <a:lnTo>
                  <a:pt x="53583" y="50512"/>
                </a:lnTo>
                <a:lnTo>
                  <a:pt x="53639" y="50437"/>
                </a:lnTo>
                <a:lnTo>
                  <a:pt x="53695" y="50344"/>
                </a:lnTo>
                <a:lnTo>
                  <a:pt x="53769" y="50270"/>
                </a:lnTo>
                <a:lnTo>
                  <a:pt x="53863" y="50195"/>
                </a:lnTo>
                <a:lnTo>
                  <a:pt x="53974" y="50158"/>
                </a:lnTo>
                <a:lnTo>
                  <a:pt x="54123" y="50102"/>
                </a:lnTo>
                <a:lnTo>
                  <a:pt x="54291" y="50083"/>
                </a:lnTo>
                <a:lnTo>
                  <a:pt x="54440" y="50083"/>
                </a:lnTo>
                <a:lnTo>
                  <a:pt x="54607" y="50102"/>
                </a:lnTo>
                <a:lnTo>
                  <a:pt x="54738" y="50158"/>
                </a:lnTo>
                <a:lnTo>
                  <a:pt x="54812" y="50195"/>
                </a:lnTo>
                <a:lnTo>
                  <a:pt x="54849" y="50251"/>
                </a:lnTo>
                <a:lnTo>
                  <a:pt x="54887" y="50307"/>
                </a:lnTo>
                <a:lnTo>
                  <a:pt x="54924" y="50381"/>
                </a:lnTo>
                <a:lnTo>
                  <a:pt x="54793" y="50456"/>
                </a:lnTo>
                <a:lnTo>
                  <a:pt x="54607" y="50605"/>
                </a:lnTo>
                <a:lnTo>
                  <a:pt x="54514" y="50679"/>
                </a:lnTo>
                <a:lnTo>
                  <a:pt x="54458" y="50754"/>
                </a:lnTo>
                <a:lnTo>
                  <a:pt x="54402" y="50828"/>
                </a:lnTo>
                <a:lnTo>
                  <a:pt x="54402" y="50903"/>
                </a:lnTo>
                <a:lnTo>
                  <a:pt x="54458" y="50977"/>
                </a:lnTo>
                <a:lnTo>
                  <a:pt x="54514" y="51033"/>
                </a:lnTo>
                <a:lnTo>
                  <a:pt x="54700" y="51033"/>
                </a:lnTo>
                <a:lnTo>
                  <a:pt x="54793" y="50996"/>
                </a:lnTo>
                <a:lnTo>
                  <a:pt x="54868" y="50958"/>
                </a:lnTo>
                <a:lnTo>
                  <a:pt x="54961" y="50903"/>
                </a:lnTo>
                <a:lnTo>
                  <a:pt x="55017" y="50865"/>
                </a:lnTo>
                <a:lnTo>
                  <a:pt x="55091" y="50754"/>
                </a:lnTo>
                <a:lnTo>
                  <a:pt x="55147" y="50679"/>
                </a:lnTo>
                <a:lnTo>
                  <a:pt x="55240" y="50530"/>
                </a:lnTo>
                <a:lnTo>
                  <a:pt x="55277" y="50474"/>
                </a:lnTo>
                <a:lnTo>
                  <a:pt x="55352" y="50419"/>
                </a:lnTo>
                <a:lnTo>
                  <a:pt x="55464" y="50363"/>
                </a:lnTo>
                <a:lnTo>
                  <a:pt x="55613" y="50325"/>
                </a:lnTo>
                <a:lnTo>
                  <a:pt x="55855" y="50288"/>
                </a:lnTo>
                <a:lnTo>
                  <a:pt x="56097" y="50288"/>
                </a:lnTo>
                <a:lnTo>
                  <a:pt x="56339" y="50325"/>
                </a:lnTo>
                <a:lnTo>
                  <a:pt x="56581" y="50400"/>
                </a:lnTo>
                <a:lnTo>
                  <a:pt x="56562" y="50437"/>
                </a:lnTo>
                <a:lnTo>
                  <a:pt x="56544" y="50474"/>
                </a:lnTo>
                <a:lnTo>
                  <a:pt x="56432" y="50549"/>
                </a:lnTo>
                <a:lnTo>
                  <a:pt x="56283" y="50623"/>
                </a:lnTo>
                <a:lnTo>
                  <a:pt x="56134" y="50679"/>
                </a:lnTo>
                <a:lnTo>
                  <a:pt x="55966" y="50754"/>
                </a:lnTo>
                <a:lnTo>
                  <a:pt x="55836" y="50809"/>
                </a:lnTo>
                <a:lnTo>
                  <a:pt x="55724" y="50884"/>
                </a:lnTo>
                <a:lnTo>
                  <a:pt x="55687" y="50940"/>
                </a:lnTo>
                <a:lnTo>
                  <a:pt x="55668" y="50977"/>
                </a:lnTo>
                <a:lnTo>
                  <a:pt x="55668" y="51033"/>
                </a:lnTo>
                <a:lnTo>
                  <a:pt x="55687" y="51070"/>
                </a:lnTo>
                <a:lnTo>
                  <a:pt x="55706" y="51107"/>
                </a:lnTo>
                <a:lnTo>
                  <a:pt x="55724" y="51145"/>
                </a:lnTo>
                <a:lnTo>
                  <a:pt x="55817" y="51163"/>
                </a:lnTo>
                <a:lnTo>
                  <a:pt x="55929" y="51182"/>
                </a:lnTo>
                <a:lnTo>
                  <a:pt x="56041" y="51163"/>
                </a:lnTo>
                <a:lnTo>
                  <a:pt x="56153" y="51126"/>
                </a:lnTo>
                <a:lnTo>
                  <a:pt x="56264" y="51089"/>
                </a:lnTo>
                <a:lnTo>
                  <a:pt x="56357" y="51052"/>
                </a:lnTo>
                <a:lnTo>
                  <a:pt x="56469" y="50977"/>
                </a:lnTo>
                <a:lnTo>
                  <a:pt x="56562" y="50884"/>
                </a:lnTo>
                <a:lnTo>
                  <a:pt x="56711" y="50716"/>
                </a:lnTo>
                <a:lnTo>
                  <a:pt x="56860" y="50530"/>
                </a:lnTo>
                <a:lnTo>
                  <a:pt x="56953" y="50437"/>
                </a:lnTo>
                <a:lnTo>
                  <a:pt x="57065" y="50363"/>
                </a:lnTo>
                <a:lnTo>
                  <a:pt x="57195" y="50288"/>
                </a:lnTo>
                <a:lnTo>
                  <a:pt x="57344" y="50232"/>
                </a:lnTo>
                <a:lnTo>
                  <a:pt x="57493" y="50176"/>
                </a:lnTo>
                <a:lnTo>
                  <a:pt x="57661" y="50139"/>
                </a:lnTo>
                <a:lnTo>
                  <a:pt x="57810" y="50139"/>
                </a:lnTo>
                <a:lnTo>
                  <a:pt x="57958" y="50158"/>
                </a:lnTo>
                <a:lnTo>
                  <a:pt x="58107" y="50214"/>
                </a:lnTo>
                <a:lnTo>
                  <a:pt x="58182" y="50270"/>
                </a:lnTo>
                <a:lnTo>
                  <a:pt x="58238" y="50325"/>
                </a:lnTo>
                <a:lnTo>
                  <a:pt x="58089" y="50437"/>
                </a:lnTo>
                <a:lnTo>
                  <a:pt x="57884" y="50586"/>
                </a:lnTo>
                <a:lnTo>
                  <a:pt x="57791" y="50679"/>
                </a:lnTo>
                <a:lnTo>
                  <a:pt x="57735" y="50791"/>
                </a:lnTo>
                <a:lnTo>
                  <a:pt x="57698" y="50865"/>
                </a:lnTo>
                <a:lnTo>
                  <a:pt x="57698" y="50921"/>
                </a:lnTo>
                <a:lnTo>
                  <a:pt x="57716" y="50958"/>
                </a:lnTo>
                <a:lnTo>
                  <a:pt x="57754" y="51014"/>
                </a:lnTo>
                <a:lnTo>
                  <a:pt x="57810" y="51052"/>
                </a:lnTo>
                <a:lnTo>
                  <a:pt x="57865" y="51070"/>
                </a:lnTo>
                <a:lnTo>
                  <a:pt x="57940" y="51089"/>
                </a:lnTo>
                <a:lnTo>
                  <a:pt x="58070" y="51107"/>
                </a:lnTo>
                <a:lnTo>
                  <a:pt x="58182" y="51089"/>
                </a:lnTo>
                <a:lnTo>
                  <a:pt x="58294" y="51033"/>
                </a:lnTo>
                <a:lnTo>
                  <a:pt x="58368" y="50996"/>
                </a:lnTo>
                <a:lnTo>
                  <a:pt x="58424" y="50921"/>
                </a:lnTo>
                <a:lnTo>
                  <a:pt x="58461" y="50865"/>
                </a:lnTo>
                <a:lnTo>
                  <a:pt x="58517" y="50716"/>
                </a:lnTo>
                <a:lnTo>
                  <a:pt x="58536" y="50567"/>
                </a:lnTo>
                <a:lnTo>
                  <a:pt x="58573" y="50437"/>
                </a:lnTo>
                <a:lnTo>
                  <a:pt x="58610" y="50381"/>
                </a:lnTo>
                <a:lnTo>
                  <a:pt x="58647" y="50325"/>
                </a:lnTo>
                <a:lnTo>
                  <a:pt x="58703" y="50270"/>
                </a:lnTo>
                <a:lnTo>
                  <a:pt x="58796" y="50232"/>
                </a:lnTo>
                <a:lnTo>
                  <a:pt x="58889" y="50214"/>
                </a:lnTo>
                <a:lnTo>
                  <a:pt x="59020" y="50195"/>
                </a:lnTo>
                <a:lnTo>
                  <a:pt x="59187" y="50214"/>
                </a:lnTo>
                <a:lnTo>
                  <a:pt x="59355" y="50251"/>
                </a:lnTo>
                <a:lnTo>
                  <a:pt x="59429" y="50270"/>
                </a:lnTo>
                <a:lnTo>
                  <a:pt x="59504" y="50325"/>
                </a:lnTo>
                <a:lnTo>
                  <a:pt x="59560" y="50363"/>
                </a:lnTo>
                <a:lnTo>
                  <a:pt x="59616" y="50437"/>
                </a:lnTo>
                <a:lnTo>
                  <a:pt x="59616" y="50512"/>
                </a:lnTo>
                <a:lnTo>
                  <a:pt x="59597" y="50586"/>
                </a:lnTo>
                <a:lnTo>
                  <a:pt x="59560" y="50642"/>
                </a:lnTo>
                <a:lnTo>
                  <a:pt x="59504" y="50698"/>
                </a:lnTo>
                <a:lnTo>
                  <a:pt x="59392" y="50809"/>
                </a:lnTo>
                <a:lnTo>
                  <a:pt x="59336" y="50865"/>
                </a:lnTo>
                <a:lnTo>
                  <a:pt x="59280" y="50940"/>
                </a:lnTo>
                <a:lnTo>
                  <a:pt x="59243" y="51052"/>
                </a:lnTo>
                <a:lnTo>
                  <a:pt x="59206" y="51145"/>
                </a:lnTo>
                <a:lnTo>
                  <a:pt x="59206" y="51200"/>
                </a:lnTo>
                <a:lnTo>
                  <a:pt x="59206" y="51256"/>
                </a:lnTo>
                <a:lnTo>
                  <a:pt x="59243" y="51294"/>
                </a:lnTo>
                <a:lnTo>
                  <a:pt x="59280" y="51312"/>
                </a:lnTo>
                <a:lnTo>
                  <a:pt x="59373" y="51312"/>
                </a:lnTo>
                <a:lnTo>
                  <a:pt x="59504" y="51256"/>
                </a:lnTo>
                <a:lnTo>
                  <a:pt x="59634" y="51182"/>
                </a:lnTo>
                <a:lnTo>
                  <a:pt x="59746" y="51070"/>
                </a:lnTo>
                <a:lnTo>
                  <a:pt x="59858" y="50958"/>
                </a:lnTo>
                <a:lnTo>
                  <a:pt x="59895" y="50865"/>
                </a:lnTo>
                <a:lnTo>
                  <a:pt x="59913" y="50791"/>
                </a:lnTo>
                <a:lnTo>
                  <a:pt x="59913" y="50698"/>
                </a:lnTo>
                <a:lnTo>
                  <a:pt x="59913" y="50642"/>
                </a:lnTo>
                <a:lnTo>
                  <a:pt x="59932" y="50586"/>
                </a:lnTo>
                <a:lnTo>
                  <a:pt x="59969" y="50530"/>
                </a:lnTo>
                <a:lnTo>
                  <a:pt x="60044" y="50474"/>
                </a:lnTo>
                <a:lnTo>
                  <a:pt x="60100" y="50437"/>
                </a:lnTo>
                <a:lnTo>
                  <a:pt x="60174" y="50419"/>
                </a:lnTo>
                <a:lnTo>
                  <a:pt x="60323" y="50400"/>
                </a:lnTo>
                <a:lnTo>
                  <a:pt x="60491" y="50400"/>
                </a:lnTo>
                <a:lnTo>
                  <a:pt x="60546" y="50437"/>
                </a:lnTo>
                <a:lnTo>
                  <a:pt x="60621" y="50456"/>
                </a:lnTo>
                <a:lnTo>
                  <a:pt x="60714" y="50512"/>
                </a:lnTo>
                <a:lnTo>
                  <a:pt x="60770" y="50567"/>
                </a:lnTo>
                <a:lnTo>
                  <a:pt x="60788" y="50642"/>
                </a:lnTo>
                <a:lnTo>
                  <a:pt x="60788" y="50679"/>
                </a:lnTo>
                <a:lnTo>
                  <a:pt x="60770" y="50735"/>
                </a:lnTo>
                <a:lnTo>
                  <a:pt x="60751" y="50791"/>
                </a:lnTo>
                <a:lnTo>
                  <a:pt x="60658" y="50884"/>
                </a:lnTo>
                <a:lnTo>
                  <a:pt x="60546" y="50996"/>
                </a:lnTo>
                <a:lnTo>
                  <a:pt x="60453" y="51089"/>
                </a:lnTo>
                <a:lnTo>
                  <a:pt x="60416" y="51126"/>
                </a:lnTo>
                <a:lnTo>
                  <a:pt x="60397" y="51182"/>
                </a:lnTo>
                <a:lnTo>
                  <a:pt x="60416" y="51238"/>
                </a:lnTo>
                <a:lnTo>
                  <a:pt x="60435" y="51294"/>
                </a:lnTo>
                <a:lnTo>
                  <a:pt x="60491" y="51349"/>
                </a:lnTo>
                <a:lnTo>
                  <a:pt x="60639" y="51349"/>
                </a:lnTo>
                <a:lnTo>
                  <a:pt x="60714" y="51312"/>
                </a:lnTo>
                <a:lnTo>
                  <a:pt x="60844" y="51238"/>
                </a:lnTo>
                <a:lnTo>
                  <a:pt x="60937" y="51145"/>
                </a:lnTo>
                <a:lnTo>
                  <a:pt x="60993" y="51033"/>
                </a:lnTo>
                <a:lnTo>
                  <a:pt x="61030" y="50958"/>
                </a:lnTo>
                <a:lnTo>
                  <a:pt x="61068" y="50809"/>
                </a:lnTo>
                <a:lnTo>
                  <a:pt x="61086" y="50735"/>
                </a:lnTo>
                <a:lnTo>
                  <a:pt x="61105" y="50661"/>
                </a:lnTo>
                <a:lnTo>
                  <a:pt x="61161" y="50586"/>
                </a:lnTo>
                <a:lnTo>
                  <a:pt x="61254" y="50493"/>
                </a:lnTo>
                <a:lnTo>
                  <a:pt x="61366" y="50419"/>
                </a:lnTo>
                <a:lnTo>
                  <a:pt x="61552" y="50325"/>
                </a:lnTo>
                <a:lnTo>
                  <a:pt x="61757" y="50251"/>
                </a:lnTo>
                <a:lnTo>
                  <a:pt x="61980" y="50176"/>
                </a:lnTo>
                <a:lnTo>
                  <a:pt x="62203" y="50139"/>
                </a:lnTo>
                <a:lnTo>
                  <a:pt x="62501" y="50139"/>
                </a:lnTo>
                <a:lnTo>
                  <a:pt x="62576" y="50176"/>
                </a:lnTo>
                <a:lnTo>
                  <a:pt x="62632" y="50214"/>
                </a:lnTo>
                <a:lnTo>
                  <a:pt x="62687" y="50270"/>
                </a:lnTo>
                <a:lnTo>
                  <a:pt x="62501" y="50381"/>
                </a:lnTo>
                <a:lnTo>
                  <a:pt x="62241" y="50549"/>
                </a:lnTo>
                <a:lnTo>
                  <a:pt x="62110" y="50642"/>
                </a:lnTo>
                <a:lnTo>
                  <a:pt x="62017" y="50754"/>
                </a:lnTo>
                <a:lnTo>
                  <a:pt x="61961" y="50828"/>
                </a:lnTo>
                <a:lnTo>
                  <a:pt x="61943" y="50884"/>
                </a:lnTo>
                <a:lnTo>
                  <a:pt x="61943" y="50903"/>
                </a:lnTo>
                <a:lnTo>
                  <a:pt x="61999" y="50977"/>
                </a:lnTo>
                <a:lnTo>
                  <a:pt x="62054" y="50996"/>
                </a:lnTo>
                <a:lnTo>
                  <a:pt x="62148" y="51014"/>
                </a:lnTo>
                <a:lnTo>
                  <a:pt x="62241" y="50996"/>
                </a:lnTo>
                <a:lnTo>
                  <a:pt x="62427" y="50940"/>
                </a:lnTo>
                <a:lnTo>
                  <a:pt x="62576" y="50865"/>
                </a:lnTo>
                <a:lnTo>
                  <a:pt x="62669" y="50772"/>
                </a:lnTo>
                <a:lnTo>
                  <a:pt x="62743" y="50698"/>
                </a:lnTo>
                <a:lnTo>
                  <a:pt x="62836" y="50530"/>
                </a:lnTo>
                <a:lnTo>
                  <a:pt x="62874" y="50474"/>
                </a:lnTo>
                <a:lnTo>
                  <a:pt x="62948" y="50400"/>
                </a:lnTo>
                <a:lnTo>
                  <a:pt x="63023" y="50344"/>
                </a:lnTo>
                <a:lnTo>
                  <a:pt x="63134" y="50288"/>
                </a:lnTo>
                <a:lnTo>
                  <a:pt x="63246" y="50251"/>
                </a:lnTo>
                <a:lnTo>
                  <a:pt x="63358" y="50232"/>
                </a:lnTo>
                <a:lnTo>
                  <a:pt x="63507" y="50214"/>
                </a:lnTo>
                <a:lnTo>
                  <a:pt x="63637" y="50232"/>
                </a:lnTo>
                <a:lnTo>
                  <a:pt x="63786" y="50251"/>
                </a:lnTo>
                <a:lnTo>
                  <a:pt x="63916" y="50288"/>
                </a:lnTo>
                <a:lnTo>
                  <a:pt x="64009" y="50344"/>
                </a:lnTo>
                <a:lnTo>
                  <a:pt x="64084" y="50419"/>
                </a:lnTo>
                <a:lnTo>
                  <a:pt x="63935" y="50549"/>
                </a:lnTo>
                <a:lnTo>
                  <a:pt x="63693" y="50772"/>
                </a:lnTo>
                <a:lnTo>
                  <a:pt x="63581" y="50903"/>
                </a:lnTo>
                <a:lnTo>
                  <a:pt x="63507" y="51033"/>
                </a:lnTo>
                <a:lnTo>
                  <a:pt x="63451" y="51126"/>
                </a:lnTo>
                <a:lnTo>
                  <a:pt x="63451" y="51182"/>
                </a:lnTo>
                <a:lnTo>
                  <a:pt x="63469" y="51219"/>
                </a:lnTo>
                <a:lnTo>
                  <a:pt x="63507" y="51256"/>
                </a:lnTo>
                <a:lnTo>
                  <a:pt x="63544" y="51275"/>
                </a:lnTo>
                <a:lnTo>
                  <a:pt x="63581" y="51294"/>
                </a:lnTo>
                <a:lnTo>
                  <a:pt x="63637" y="51275"/>
                </a:lnTo>
                <a:lnTo>
                  <a:pt x="63749" y="51238"/>
                </a:lnTo>
                <a:lnTo>
                  <a:pt x="63860" y="51163"/>
                </a:lnTo>
                <a:lnTo>
                  <a:pt x="63972" y="51070"/>
                </a:lnTo>
                <a:lnTo>
                  <a:pt x="64084" y="50958"/>
                </a:lnTo>
                <a:lnTo>
                  <a:pt x="64214" y="50809"/>
                </a:lnTo>
                <a:lnTo>
                  <a:pt x="64289" y="50716"/>
                </a:lnTo>
                <a:lnTo>
                  <a:pt x="64307" y="50642"/>
                </a:lnTo>
                <a:lnTo>
                  <a:pt x="64326" y="50549"/>
                </a:lnTo>
                <a:lnTo>
                  <a:pt x="64344" y="50512"/>
                </a:lnTo>
                <a:lnTo>
                  <a:pt x="64363" y="50474"/>
                </a:lnTo>
                <a:lnTo>
                  <a:pt x="64419" y="50419"/>
                </a:lnTo>
                <a:lnTo>
                  <a:pt x="64512" y="50344"/>
                </a:lnTo>
                <a:lnTo>
                  <a:pt x="64624" y="50288"/>
                </a:lnTo>
                <a:lnTo>
                  <a:pt x="64735" y="50251"/>
                </a:lnTo>
                <a:lnTo>
                  <a:pt x="64959" y="50214"/>
                </a:lnTo>
                <a:lnTo>
                  <a:pt x="65145" y="50176"/>
                </a:lnTo>
                <a:lnTo>
                  <a:pt x="65406" y="50158"/>
                </a:lnTo>
                <a:lnTo>
                  <a:pt x="65536" y="50158"/>
                </a:lnTo>
                <a:lnTo>
                  <a:pt x="65666" y="50176"/>
                </a:lnTo>
                <a:lnTo>
                  <a:pt x="65759" y="50214"/>
                </a:lnTo>
                <a:lnTo>
                  <a:pt x="65815" y="50251"/>
                </a:lnTo>
                <a:lnTo>
                  <a:pt x="65834" y="50325"/>
                </a:lnTo>
                <a:lnTo>
                  <a:pt x="65853" y="50363"/>
                </a:lnTo>
                <a:lnTo>
                  <a:pt x="65853" y="50419"/>
                </a:lnTo>
                <a:lnTo>
                  <a:pt x="65834" y="50474"/>
                </a:lnTo>
                <a:lnTo>
                  <a:pt x="65778" y="50549"/>
                </a:lnTo>
                <a:lnTo>
                  <a:pt x="65685" y="50642"/>
                </a:lnTo>
                <a:lnTo>
                  <a:pt x="65573" y="50735"/>
                </a:lnTo>
                <a:lnTo>
                  <a:pt x="65480" y="50828"/>
                </a:lnTo>
                <a:lnTo>
                  <a:pt x="65387" y="50940"/>
                </a:lnTo>
                <a:lnTo>
                  <a:pt x="65368" y="50996"/>
                </a:lnTo>
                <a:lnTo>
                  <a:pt x="65350" y="51052"/>
                </a:lnTo>
                <a:lnTo>
                  <a:pt x="65350" y="51182"/>
                </a:lnTo>
                <a:lnTo>
                  <a:pt x="65350" y="51219"/>
                </a:lnTo>
                <a:lnTo>
                  <a:pt x="65368" y="51256"/>
                </a:lnTo>
                <a:lnTo>
                  <a:pt x="65387" y="51256"/>
                </a:lnTo>
                <a:lnTo>
                  <a:pt x="65424" y="51275"/>
                </a:lnTo>
                <a:lnTo>
                  <a:pt x="65499" y="51256"/>
                </a:lnTo>
                <a:lnTo>
                  <a:pt x="65573" y="51200"/>
                </a:lnTo>
                <a:lnTo>
                  <a:pt x="65666" y="51145"/>
                </a:lnTo>
                <a:lnTo>
                  <a:pt x="65815" y="50958"/>
                </a:lnTo>
                <a:lnTo>
                  <a:pt x="65908" y="50847"/>
                </a:lnTo>
                <a:lnTo>
                  <a:pt x="65983" y="50735"/>
                </a:lnTo>
                <a:lnTo>
                  <a:pt x="66113" y="50549"/>
                </a:lnTo>
                <a:lnTo>
                  <a:pt x="66169" y="50456"/>
                </a:lnTo>
                <a:lnTo>
                  <a:pt x="66262" y="50381"/>
                </a:lnTo>
                <a:lnTo>
                  <a:pt x="66374" y="50307"/>
                </a:lnTo>
                <a:lnTo>
                  <a:pt x="66541" y="50251"/>
                </a:lnTo>
                <a:lnTo>
                  <a:pt x="66728" y="50176"/>
                </a:lnTo>
                <a:lnTo>
                  <a:pt x="66970" y="50139"/>
                </a:lnTo>
                <a:lnTo>
                  <a:pt x="67081" y="50121"/>
                </a:lnTo>
                <a:lnTo>
                  <a:pt x="67193" y="50139"/>
                </a:lnTo>
                <a:lnTo>
                  <a:pt x="67286" y="50158"/>
                </a:lnTo>
                <a:lnTo>
                  <a:pt x="67323" y="50195"/>
                </a:lnTo>
                <a:lnTo>
                  <a:pt x="67361" y="50232"/>
                </a:lnTo>
                <a:lnTo>
                  <a:pt x="67174" y="50381"/>
                </a:lnTo>
                <a:lnTo>
                  <a:pt x="67044" y="50493"/>
                </a:lnTo>
                <a:lnTo>
                  <a:pt x="66914" y="50642"/>
                </a:lnTo>
                <a:lnTo>
                  <a:pt x="66802" y="50772"/>
                </a:lnTo>
                <a:lnTo>
                  <a:pt x="66728" y="50921"/>
                </a:lnTo>
                <a:lnTo>
                  <a:pt x="66709" y="50977"/>
                </a:lnTo>
                <a:lnTo>
                  <a:pt x="66709" y="51033"/>
                </a:lnTo>
                <a:lnTo>
                  <a:pt x="66709" y="51089"/>
                </a:lnTo>
                <a:lnTo>
                  <a:pt x="66746" y="51126"/>
                </a:lnTo>
                <a:lnTo>
                  <a:pt x="66802" y="51182"/>
                </a:lnTo>
                <a:lnTo>
                  <a:pt x="66858" y="51200"/>
                </a:lnTo>
                <a:lnTo>
                  <a:pt x="66932" y="51182"/>
                </a:lnTo>
                <a:lnTo>
                  <a:pt x="66988" y="51163"/>
                </a:lnTo>
                <a:lnTo>
                  <a:pt x="67044" y="51126"/>
                </a:lnTo>
                <a:lnTo>
                  <a:pt x="67119" y="51070"/>
                </a:lnTo>
                <a:lnTo>
                  <a:pt x="67230" y="50921"/>
                </a:lnTo>
                <a:lnTo>
                  <a:pt x="67323" y="50754"/>
                </a:lnTo>
                <a:lnTo>
                  <a:pt x="67398" y="50605"/>
                </a:lnTo>
                <a:lnTo>
                  <a:pt x="67491" y="50419"/>
                </a:lnTo>
                <a:lnTo>
                  <a:pt x="67565" y="50344"/>
                </a:lnTo>
                <a:lnTo>
                  <a:pt x="67659" y="50270"/>
                </a:lnTo>
                <a:lnTo>
                  <a:pt x="67789" y="50214"/>
                </a:lnTo>
                <a:lnTo>
                  <a:pt x="67919" y="50158"/>
                </a:lnTo>
                <a:lnTo>
                  <a:pt x="68068" y="50121"/>
                </a:lnTo>
                <a:lnTo>
                  <a:pt x="68217" y="50102"/>
                </a:lnTo>
                <a:lnTo>
                  <a:pt x="68347" y="50121"/>
                </a:lnTo>
                <a:lnTo>
                  <a:pt x="68403" y="50139"/>
                </a:lnTo>
                <a:lnTo>
                  <a:pt x="68459" y="50176"/>
                </a:lnTo>
                <a:lnTo>
                  <a:pt x="68534" y="50251"/>
                </a:lnTo>
                <a:lnTo>
                  <a:pt x="68571" y="50307"/>
                </a:lnTo>
                <a:lnTo>
                  <a:pt x="68571" y="50381"/>
                </a:lnTo>
                <a:lnTo>
                  <a:pt x="68552" y="50437"/>
                </a:lnTo>
                <a:lnTo>
                  <a:pt x="68515" y="50512"/>
                </a:lnTo>
                <a:lnTo>
                  <a:pt x="68459" y="50586"/>
                </a:lnTo>
                <a:lnTo>
                  <a:pt x="68329" y="50716"/>
                </a:lnTo>
                <a:lnTo>
                  <a:pt x="68198" y="50847"/>
                </a:lnTo>
                <a:lnTo>
                  <a:pt x="68087" y="50996"/>
                </a:lnTo>
                <a:lnTo>
                  <a:pt x="68049" y="51052"/>
                </a:lnTo>
                <a:lnTo>
                  <a:pt x="68031" y="51126"/>
                </a:lnTo>
                <a:lnTo>
                  <a:pt x="68049" y="51200"/>
                </a:lnTo>
                <a:lnTo>
                  <a:pt x="68087" y="51256"/>
                </a:lnTo>
                <a:lnTo>
                  <a:pt x="68105" y="51275"/>
                </a:lnTo>
                <a:lnTo>
                  <a:pt x="68143" y="51275"/>
                </a:lnTo>
                <a:lnTo>
                  <a:pt x="68217" y="51238"/>
                </a:lnTo>
                <a:lnTo>
                  <a:pt x="68310" y="51163"/>
                </a:lnTo>
                <a:lnTo>
                  <a:pt x="68385" y="51070"/>
                </a:lnTo>
                <a:lnTo>
                  <a:pt x="68552" y="50847"/>
                </a:lnTo>
                <a:lnTo>
                  <a:pt x="68645" y="50698"/>
                </a:lnTo>
                <a:lnTo>
                  <a:pt x="68738" y="50530"/>
                </a:lnTo>
                <a:lnTo>
                  <a:pt x="68813" y="50400"/>
                </a:lnTo>
                <a:lnTo>
                  <a:pt x="68869" y="50344"/>
                </a:lnTo>
                <a:lnTo>
                  <a:pt x="68925" y="50288"/>
                </a:lnTo>
                <a:lnTo>
                  <a:pt x="69018" y="50251"/>
                </a:lnTo>
                <a:lnTo>
                  <a:pt x="69129" y="50232"/>
                </a:lnTo>
                <a:lnTo>
                  <a:pt x="69297" y="50214"/>
                </a:lnTo>
                <a:lnTo>
                  <a:pt x="69427" y="50214"/>
                </a:lnTo>
                <a:lnTo>
                  <a:pt x="69520" y="50251"/>
                </a:lnTo>
                <a:lnTo>
                  <a:pt x="69576" y="50307"/>
                </a:lnTo>
                <a:lnTo>
                  <a:pt x="69613" y="50381"/>
                </a:lnTo>
                <a:lnTo>
                  <a:pt x="69632" y="50456"/>
                </a:lnTo>
                <a:lnTo>
                  <a:pt x="69632" y="50549"/>
                </a:lnTo>
                <a:lnTo>
                  <a:pt x="69613" y="50642"/>
                </a:lnTo>
                <a:lnTo>
                  <a:pt x="69576" y="50847"/>
                </a:lnTo>
                <a:lnTo>
                  <a:pt x="69539" y="51014"/>
                </a:lnTo>
                <a:lnTo>
                  <a:pt x="69539" y="51089"/>
                </a:lnTo>
                <a:lnTo>
                  <a:pt x="69558" y="51126"/>
                </a:lnTo>
                <a:lnTo>
                  <a:pt x="69595" y="51145"/>
                </a:lnTo>
                <a:lnTo>
                  <a:pt x="69669" y="51145"/>
                </a:lnTo>
                <a:lnTo>
                  <a:pt x="69762" y="51107"/>
                </a:lnTo>
                <a:lnTo>
                  <a:pt x="69818" y="51070"/>
                </a:lnTo>
                <a:lnTo>
                  <a:pt x="69855" y="50996"/>
                </a:lnTo>
                <a:lnTo>
                  <a:pt x="69893" y="50921"/>
                </a:lnTo>
                <a:lnTo>
                  <a:pt x="69930" y="50754"/>
                </a:lnTo>
                <a:lnTo>
                  <a:pt x="69949" y="50586"/>
                </a:lnTo>
                <a:lnTo>
                  <a:pt x="69949" y="50512"/>
                </a:lnTo>
                <a:lnTo>
                  <a:pt x="69930" y="50456"/>
                </a:lnTo>
                <a:lnTo>
                  <a:pt x="69893" y="50400"/>
                </a:lnTo>
                <a:lnTo>
                  <a:pt x="69893" y="50381"/>
                </a:lnTo>
                <a:lnTo>
                  <a:pt x="69893" y="50344"/>
                </a:lnTo>
                <a:lnTo>
                  <a:pt x="70004" y="50195"/>
                </a:lnTo>
                <a:lnTo>
                  <a:pt x="70079" y="50121"/>
                </a:lnTo>
                <a:lnTo>
                  <a:pt x="70191" y="50083"/>
                </a:lnTo>
                <a:lnTo>
                  <a:pt x="70284" y="50046"/>
                </a:lnTo>
                <a:lnTo>
                  <a:pt x="70377" y="50028"/>
                </a:lnTo>
                <a:lnTo>
                  <a:pt x="70563" y="50028"/>
                </a:lnTo>
                <a:lnTo>
                  <a:pt x="70675" y="50065"/>
                </a:lnTo>
                <a:lnTo>
                  <a:pt x="70786" y="50102"/>
                </a:lnTo>
                <a:lnTo>
                  <a:pt x="70879" y="50139"/>
                </a:lnTo>
                <a:lnTo>
                  <a:pt x="70973" y="50214"/>
                </a:lnTo>
                <a:lnTo>
                  <a:pt x="71028" y="50288"/>
                </a:lnTo>
                <a:lnTo>
                  <a:pt x="71047" y="50381"/>
                </a:lnTo>
                <a:lnTo>
                  <a:pt x="70954" y="50493"/>
                </a:lnTo>
                <a:lnTo>
                  <a:pt x="70730" y="50735"/>
                </a:lnTo>
                <a:lnTo>
                  <a:pt x="70637" y="50884"/>
                </a:lnTo>
                <a:lnTo>
                  <a:pt x="70563" y="51014"/>
                </a:lnTo>
                <a:lnTo>
                  <a:pt x="70544" y="51070"/>
                </a:lnTo>
                <a:lnTo>
                  <a:pt x="70544" y="51107"/>
                </a:lnTo>
                <a:lnTo>
                  <a:pt x="70563" y="51145"/>
                </a:lnTo>
                <a:lnTo>
                  <a:pt x="70600" y="51182"/>
                </a:lnTo>
                <a:lnTo>
                  <a:pt x="70712" y="51219"/>
                </a:lnTo>
                <a:lnTo>
                  <a:pt x="70805" y="51238"/>
                </a:lnTo>
                <a:lnTo>
                  <a:pt x="70879" y="51219"/>
                </a:lnTo>
                <a:lnTo>
                  <a:pt x="70935" y="51182"/>
                </a:lnTo>
                <a:lnTo>
                  <a:pt x="70991" y="51126"/>
                </a:lnTo>
                <a:lnTo>
                  <a:pt x="71028" y="51052"/>
                </a:lnTo>
                <a:lnTo>
                  <a:pt x="71103" y="50884"/>
                </a:lnTo>
                <a:lnTo>
                  <a:pt x="71159" y="50661"/>
                </a:lnTo>
                <a:lnTo>
                  <a:pt x="71233" y="50456"/>
                </a:lnTo>
                <a:lnTo>
                  <a:pt x="71270" y="50363"/>
                </a:lnTo>
                <a:lnTo>
                  <a:pt x="71326" y="50270"/>
                </a:lnTo>
                <a:lnTo>
                  <a:pt x="71382" y="50195"/>
                </a:lnTo>
                <a:lnTo>
                  <a:pt x="71457" y="50139"/>
                </a:lnTo>
                <a:lnTo>
                  <a:pt x="71587" y="50065"/>
                </a:lnTo>
                <a:lnTo>
                  <a:pt x="71754" y="50009"/>
                </a:lnTo>
                <a:lnTo>
                  <a:pt x="71941" y="49990"/>
                </a:lnTo>
                <a:lnTo>
                  <a:pt x="72145" y="49972"/>
                </a:lnTo>
                <a:lnTo>
                  <a:pt x="72332" y="49990"/>
                </a:lnTo>
                <a:lnTo>
                  <a:pt x="72406" y="50009"/>
                </a:lnTo>
                <a:lnTo>
                  <a:pt x="72481" y="50046"/>
                </a:lnTo>
                <a:lnTo>
                  <a:pt x="72555" y="50083"/>
                </a:lnTo>
                <a:lnTo>
                  <a:pt x="72611" y="50158"/>
                </a:lnTo>
                <a:lnTo>
                  <a:pt x="72648" y="50214"/>
                </a:lnTo>
                <a:lnTo>
                  <a:pt x="72667" y="50307"/>
                </a:lnTo>
                <a:lnTo>
                  <a:pt x="72685" y="50363"/>
                </a:lnTo>
                <a:lnTo>
                  <a:pt x="72667" y="50419"/>
                </a:lnTo>
                <a:lnTo>
                  <a:pt x="72630" y="50474"/>
                </a:lnTo>
                <a:lnTo>
                  <a:pt x="72574" y="50530"/>
                </a:lnTo>
                <a:lnTo>
                  <a:pt x="72462" y="50623"/>
                </a:lnTo>
                <a:lnTo>
                  <a:pt x="72313" y="50716"/>
                </a:lnTo>
                <a:lnTo>
                  <a:pt x="72164" y="50809"/>
                </a:lnTo>
                <a:lnTo>
                  <a:pt x="72052" y="50903"/>
                </a:lnTo>
                <a:lnTo>
                  <a:pt x="72015" y="50940"/>
                </a:lnTo>
                <a:lnTo>
                  <a:pt x="71997" y="50996"/>
                </a:lnTo>
                <a:lnTo>
                  <a:pt x="71997" y="51033"/>
                </a:lnTo>
                <a:lnTo>
                  <a:pt x="71997" y="51089"/>
                </a:lnTo>
                <a:lnTo>
                  <a:pt x="72034" y="51126"/>
                </a:lnTo>
                <a:lnTo>
                  <a:pt x="72071" y="51163"/>
                </a:lnTo>
                <a:lnTo>
                  <a:pt x="72108" y="51182"/>
                </a:lnTo>
                <a:lnTo>
                  <a:pt x="72257" y="51182"/>
                </a:lnTo>
                <a:lnTo>
                  <a:pt x="72350" y="51145"/>
                </a:lnTo>
                <a:lnTo>
                  <a:pt x="72462" y="51089"/>
                </a:lnTo>
                <a:lnTo>
                  <a:pt x="72555" y="51014"/>
                </a:lnTo>
                <a:lnTo>
                  <a:pt x="72667" y="50921"/>
                </a:lnTo>
                <a:lnTo>
                  <a:pt x="72760" y="50847"/>
                </a:lnTo>
                <a:lnTo>
                  <a:pt x="72797" y="50791"/>
                </a:lnTo>
                <a:lnTo>
                  <a:pt x="72853" y="50661"/>
                </a:lnTo>
                <a:lnTo>
                  <a:pt x="72872" y="50605"/>
                </a:lnTo>
                <a:lnTo>
                  <a:pt x="72927" y="50567"/>
                </a:lnTo>
                <a:lnTo>
                  <a:pt x="73002" y="50530"/>
                </a:lnTo>
                <a:lnTo>
                  <a:pt x="73132" y="50493"/>
                </a:lnTo>
                <a:lnTo>
                  <a:pt x="73281" y="50493"/>
                </a:lnTo>
                <a:lnTo>
                  <a:pt x="73449" y="50512"/>
                </a:lnTo>
                <a:lnTo>
                  <a:pt x="73542" y="50530"/>
                </a:lnTo>
                <a:lnTo>
                  <a:pt x="73616" y="50567"/>
                </a:lnTo>
                <a:lnTo>
                  <a:pt x="73691" y="50623"/>
                </a:lnTo>
                <a:lnTo>
                  <a:pt x="73728" y="50679"/>
                </a:lnTo>
                <a:lnTo>
                  <a:pt x="73765" y="50735"/>
                </a:lnTo>
                <a:lnTo>
                  <a:pt x="73784" y="50809"/>
                </a:lnTo>
                <a:lnTo>
                  <a:pt x="73765" y="50865"/>
                </a:lnTo>
                <a:lnTo>
                  <a:pt x="73747" y="50921"/>
                </a:lnTo>
                <a:lnTo>
                  <a:pt x="73691" y="51014"/>
                </a:lnTo>
                <a:lnTo>
                  <a:pt x="73598" y="51107"/>
                </a:lnTo>
                <a:lnTo>
                  <a:pt x="73505" y="51200"/>
                </a:lnTo>
                <a:lnTo>
                  <a:pt x="73430" y="51294"/>
                </a:lnTo>
                <a:lnTo>
                  <a:pt x="73393" y="51331"/>
                </a:lnTo>
                <a:lnTo>
                  <a:pt x="73374" y="51387"/>
                </a:lnTo>
                <a:lnTo>
                  <a:pt x="73374" y="51424"/>
                </a:lnTo>
                <a:lnTo>
                  <a:pt x="73393" y="51480"/>
                </a:lnTo>
                <a:lnTo>
                  <a:pt x="73411" y="51554"/>
                </a:lnTo>
                <a:lnTo>
                  <a:pt x="73449" y="51591"/>
                </a:lnTo>
                <a:lnTo>
                  <a:pt x="73505" y="51610"/>
                </a:lnTo>
                <a:lnTo>
                  <a:pt x="73598" y="51610"/>
                </a:lnTo>
                <a:lnTo>
                  <a:pt x="73635" y="51573"/>
                </a:lnTo>
                <a:lnTo>
                  <a:pt x="73728" y="51480"/>
                </a:lnTo>
                <a:lnTo>
                  <a:pt x="73821" y="51349"/>
                </a:lnTo>
                <a:lnTo>
                  <a:pt x="73896" y="51219"/>
                </a:lnTo>
                <a:lnTo>
                  <a:pt x="74007" y="51033"/>
                </a:lnTo>
                <a:lnTo>
                  <a:pt x="74082" y="50865"/>
                </a:lnTo>
                <a:lnTo>
                  <a:pt x="74156" y="50716"/>
                </a:lnTo>
                <a:lnTo>
                  <a:pt x="74212" y="50642"/>
                </a:lnTo>
                <a:lnTo>
                  <a:pt x="74268" y="50586"/>
                </a:lnTo>
                <a:lnTo>
                  <a:pt x="74342" y="50512"/>
                </a:lnTo>
                <a:lnTo>
                  <a:pt x="74454" y="50456"/>
                </a:lnTo>
                <a:lnTo>
                  <a:pt x="74603" y="50381"/>
                </a:lnTo>
                <a:lnTo>
                  <a:pt x="74752" y="50344"/>
                </a:lnTo>
                <a:lnTo>
                  <a:pt x="74901" y="50307"/>
                </a:lnTo>
                <a:lnTo>
                  <a:pt x="75050" y="50307"/>
                </a:lnTo>
                <a:lnTo>
                  <a:pt x="75217" y="50325"/>
                </a:lnTo>
                <a:lnTo>
                  <a:pt x="75422" y="50363"/>
                </a:lnTo>
                <a:lnTo>
                  <a:pt x="75534" y="50419"/>
                </a:lnTo>
                <a:lnTo>
                  <a:pt x="75627" y="50456"/>
                </a:lnTo>
                <a:lnTo>
                  <a:pt x="75702" y="50512"/>
                </a:lnTo>
                <a:lnTo>
                  <a:pt x="75739" y="50586"/>
                </a:lnTo>
                <a:lnTo>
                  <a:pt x="75720" y="50642"/>
                </a:lnTo>
                <a:lnTo>
                  <a:pt x="75646" y="50735"/>
                </a:lnTo>
                <a:lnTo>
                  <a:pt x="75459" y="50958"/>
                </a:lnTo>
                <a:lnTo>
                  <a:pt x="75348" y="51089"/>
                </a:lnTo>
                <a:lnTo>
                  <a:pt x="75292" y="51200"/>
                </a:lnTo>
                <a:lnTo>
                  <a:pt x="75273" y="51256"/>
                </a:lnTo>
                <a:lnTo>
                  <a:pt x="75255" y="51294"/>
                </a:lnTo>
                <a:lnTo>
                  <a:pt x="75273" y="51331"/>
                </a:lnTo>
                <a:lnTo>
                  <a:pt x="75292" y="51368"/>
                </a:lnTo>
                <a:lnTo>
                  <a:pt x="75348" y="51368"/>
                </a:lnTo>
                <a:lnTo>
                  <a:pt x="75422" y="51331"/>
                </a:lnTo>
                <a:lnTo>
                  <a:pt x="75646" y="51182"/>
                </a:lnTo>
                <a:lnTo>
                  <a:pt x="75850" y="51014"/>
                </a:lnTo>
                <a:lnTo>
                  <a:pt x="75962" y="50903"/>
                </a:lnTo>
                <a:lnTo>
                  <a:pt x="75981" y="50828"/>
                </a:lnTo>
                <a:lnTo>
                  <a:pt x="75981" y="50772"/>
                </a:lnTo>
                <a:lnTo>
                  <a:pt x="75981" y="50716"/>
                </a:lnTo>
                <a:lnTo>
                  <a:pt x="75962" y="50679"/>
                </a:lnTo>
                <a:lnTo>
                  <a:pt x="75944" y="50642"/>
                </a:lnTo>
                <a:lnTo>
                  <a:pt x="75944" y="50605"/>
                </a:lnTo>
                <a:lnTo>
                  <a:pt x="75962" y="50549"/>
                </a:lnTo>
                <a:lnTo>
                  <a:pt x="76018" y="50493"/>
                </a:lnTo>
                <a:lnTo>
                  <a:pt x="76092" y="50419"/>
                </a:lnTo>
                <a:lnTo>
                  <a:pt x="76186" y="50381"/>
                </a:lnTo>
                <a:lnTo>
                  <a:pt x="76279" y="50344"/>
                </a:lnTo>
                <a:lnTo>
                  <a:pt x="76390" y="50325"/>
                </a:lnTo>
                <a:lnTo>
                  <a:pt x="76502" y="50307"/>
                </a:lnTo>
                <a:lnTo>
                  <a:pt x="76614" y="50307"/>
                </a:lnTo>
                <a:lnTo>
                  <a:pt x="76726" y="50325"/>
                </a:lnTo>
                <a:lnTo>
                  <a:pt x="76800" y="50363"/>
                </a:lnTo>
                <a:lnTo>
                  <a:pt x="76912" y="50419"/>
                </a:lnTo>
                <a:lnTo>
                  <a:pt x="76986" y="50474"/>
                </a:lnTo>
                <a:lnTo>
                  <a:pt x="77023" y="50530"/>
                </a:lnTo>
                <a:lnTo>
                  <a:pt x="77023" y="50605"/>
                </a:lnTo>
                <a:lnTo>
                  <a:pt x="77023" y="50661"/>
                </a:lnTo>
                <a:lnTo>
                  <a:pt x="76986" y="50716"/>
                </a:lnTo>
                <a:lnTo>
                  <a:pt x="76930" y="50865"/>
                </a:lnTo>
                <a:lnTo>
                  <a:pt x="76856" y="50958"/>
                </a:lnTo>
                <a:lnTo>
                  <a:pt x="76726" y="51107"/>
                </a:lnTo>
                <a:lnTo>
                  <a:pt x="76688" y="51182"/>
                </a:lnTo>
                <a:lnTo>
                  <a:pt x="76670" y="51238"/>
                </a:lnTo>
                <a:lnTo>
                  <a:pt x="76670" y="51275"/>
                </a:lnTo>
                <a:lnTo>
                  <a:pt x="76670" y="51294"/>
                </a:lnTo>
                <a:lnTo>
                  <a:pt x="76707" y="51312"/>
                </a:lnTo>
                <a:lnTo>
                  <a:pt x="76726" y="51331"/>
                </a:lnTo>
                <a:lnTo>
                  <a:pt x="76819" y="51331"/>
                </a:lnTo>
                <a:lnTo>
                  <a:pt x="76893" y="51312"/>
                </a:lnTo>
                <a:lnTo>
                  <a:pt x="76949" y="51275"/>
                </a:lnTo>
                <a:lnTo>
                  <a:pt x="77005" y="51219"/>
                </a:lnTo>
                <a:lnTo>
                  <a:pt x="77098" y="51089"/>
                </a:lnTo>
                <a:lnTo>
                  <a:pt x="77172" y="50977"/>
                </a:lnTo>
                <a:lnTo>
                  <a:pt x="77321" y="50791"/>
                </a:lnTo>
                <a:lnTo>
                  <a:pt x="77452" y="50623"/>
                </a:lnTo>
                <a:lnTo>
                  <a:pt x="77526" y="50549"/>
                </a:lnTo>
                <a:lnTo>
                  <a:pt x="77619" y="50493"/>
                </a:lnTo>
                <a:lnTo>
                  <a:pt x="77712" y="50419"/>
                </a:lnTo>
                <a:lnTo>
                  <a:pt x="77843" y="50344"/>
                </a:lnTo>
                <a:lnTo>
                  <a:pt x="78010" y="50270"/>
                </a:lnTo>
                <a:lnTo>
                  <a:pt x="78196" y="50214"/>
                </a:lnTo>
                <a:lnTo>
                  <a:pt x="78401" y="50158"/>
                </a:lnTo>
                <a:lnTo>
                  <a:pt x="78569" y="50139"/>
                </a:lnTo>
                <a:lnTo>
                  <a:pt x="78699" y="50121"/>
                </a:lnTo>
                <a:lnTo>
                  <a:pt x="78829" y="50121"/>
                </a:lnTo>
                <a:lnTo>
                  <a:pt x="78885" y="50139"/>
                </a:lnTo>
                <a:lnTo>
                  <a:pt x="78941" y="50158"/>
                </a:lnTo>
                <a:lnTo>
                  <a:pt x="78997" y="50195"/>
                </a:lnTo>
                <a:lnTo>
                  <a:pt x="79034" y="50251"/>
                </a:lnTo>
                <a:lnTo>
                  <a:pt x="79071" y="50344"/>
                </a:lnTo>
                <a:lnTo>
                  <a:pt x="79090" y="50419"/>
                </a:lnTo>
                <a:lnTo>
                  <a:pt x="79053" y="50474"/>
                </a:lnTo>
                <a:lnTo>
                  <a:pt x="79016" y="50512"/>
                </a:lnTo>
                <a:lnTo>
                  <a:pt x="78885" y="50586"/>
                </a:lnTo>
                <a:lnTo>
                  <a:pt x="78773" y="50661"/>
                </a:lnTo>
                <a:lnTo>
                  <a:pt x="78550" y="50847"/>
                </a:lnTo>
                <a:lnTo>
                  <a:pt x="78420" y="50958"/>
                </a:lnTo>
                <a:lnTo>
                  <a:pt x="78327" y="51070"/>
                </a:lnTo>
                <a:lnTo>
                  <a:pt x="78289" y="51163"/>
                </a:lnTo>
                <a:lnTo>
                  <a:pt x="78289" y="51200"/>
                </a:lnTo>
                <a:lnTo>
                  <a:pt x="78308" y="51219"/>
                </a:lnTo>
                <a:lnTo>
                  <a:pt x="78345" y="51238"/>
                </a:lnTo>
                <a:lnTo>
                  <a:pt x="78401" y="51219"/>
                </a:lnTo>
                <a:lnTo>
                  <a:pt x="78625" y="51163"/>
                </a:lnTo>
                <a:lnTo>
                  <a:pt x="78699" y="51126"/>
                </a:lnTo>
                <a:lnTo>
                  <a:pt x="78773" y="51089"/>
                </a:lnTo>
                <a:lnTo>
                  <a:pt x="78904" y="50977"/>
                </a:lnTo>
                <a:lnTo>
                  <a:pt x="79146" y="50716"/>
                </a:lnTo>
                <a:lnTo>
                  <a:pt x="79276" y="50605"/>
                </a:lnTo>
                <a:lnTo>
                  <a:pt x="79351" y="50567"/>
                </a:lnTo>
                <a:lnTo>
                  <a:pt x="79425" y="50549"/>
                </a:lnTo>
                <a:lnTo>
                  <a:pt x="79500" y="50530"/>
                </a:lnTo>
                <a:lnTo>
                  <a:pt x="79593" y="50549"/>
                </a:lnTo>
                <a:lnTo>
                  <a:pt x="79686" y="50586"/>
                </a:lnTo>
                <a:lnTo>
                  <a:pt x="79797" y="50623"/>
                </a:lnTo>
                <a:lnTo>
                  <a:pt x="79891" y="50698"/>
                </a:lnTo>
                <a:lnTo>
                  <a:pt x="79946" y="50772"/>
                </a:lnTo>
                <a:lnTo>
                  <a:pt x="79984" y="50847"/>
                </a:lnTo>
                <a:lnTo>
                  <a:pt x="79965" y="50921"/>
                </a:lnTo>
                <a:lnTo>
                  <a:pt x="79946" y="50996"/>
                </a:lnTo>
                <a:lnTo>
                  <a:pt x="79891" y="51070"/>
                </a:lnTo>
                <a:lnTo>
                  <a:pt x="79760" y="51200"/>
                </a:lnTo>
                <a:lnTo>
                  <a:pt x="79593" y="51331"/>
                </a:lnTo>
                <a:lnTo>
                  <a:pt x="79462" y="51461"/>
                </a:lnTo>
                <a:lnTo>
                  <a:pt x="79425" y="51517"/>
                </a:lnTo>
                <a:lnTo>
                  <a:pt x="79407" y="51591"/>
                </a:lnTo>
                <a:lnTo>
                  <a:pt x="79407" y="51647"/>
                </a:lnTo>
                <a:lnTo>
                  <a:pt x="79444" y="51703"/>
                </a:lnTo>
                <a:lnTo>
                  <a:pt x="79500" y="51722"/>
                </a:lnTo>
                <a:lnTo>
                  <a:pt x="79537" y="51740"/>
                </a:lnTo>
                <a:lnTo>
                  <a:pt x="79593" y="51722"/>
                </a:lnTo>
                <a:lnTo>
                  <a:pt x="79649" y="51703"/>
                </a:lnTo>
                <a:lnTo>
                  <a:pt x="79742" y="51591"/>
                </a:lnTo>
                <a:lnTo>
                  <a:pt x="79853" y="51461"/>
                </a:lnTo>
                <a:lnTo>
                  <a:pt x="80040" y="51182"/>
                </a:lnTo>
                <a:lnTo>
                  <a:pt x="80133" y="51014"/>
                </a:lnTo>
                <a:lnTo>
                  <a:pt x="80226" y="50921"/>
                </a:lnTo>
                <a:lnTo>
                  <a:pt x="80337" y="50847"/>
                </a:lnTo>
                <a:lnTo>
                  <a:pt x="80468" y="50772"/>
                </a:lnTo>
                <a:lnTo>
                  <a:pt x="80598" y="50698"/>
                </a:lnTo>
                <a:lnTo>
                  <a:pt x="80877" y="50586"/>
                </a:lnTo>
                <a:lnTo>
                  <a:pt x="81138" y="50512"/>
                </a:lnTo>
                <a:lnTo>
                  <a:pt x="81343" y="50456"/>
                </a:lnTo>
                <a:lnTo>
                  <a:pt x="81454" y="50437"/>
                </a:lnTo>
                <a:lnTo>
                  <a:pt x="81585" y="50419"/>
                </a:lnTo>
                <a:lnTo>
                  <a:pt x="81715" y="50419"/>
                </a:lnTo>
                <a:lnTo>
                  <a:pt x="81808" y="50456"/>
                </a:lnTo>
                <a:lnTo>
                  <a:pt x="81883" y="50512"/>
                </a:lnTo>
                <a:lnTo>
                  <a:pt x="81920" y="50549"/>
                </a:lnTo>
                <a:lnTo>
                  <a:pt x="81939" y="50586"/>
                </a:lnTo>
                <a:lnTo>
                  <a:pt x="81939" y="50623"/>
                </a:lnTo>
                <a:lnTo>
                  <a:pt x="81901" y="50661"/>
                </a:lnTo>
                <a:lnTo>
                  <a:pt x="81827" y="50735"/>
                </a:lnTo>
                <a:lnTo>
                  <a:pt x="81566" y="50921"/>
                </a:lnTo>
                <a:lnTo>
                  <a:pt x="81417" y="51014"/>
                </a:lnTo>
                <a:lnTo>
                  <a:pt x="81306" y="51107"/>
                </a:lnTo>
                <a:lnTo>
                  <a:pt x="81268" y="51145"/>
                </a:lnTo>
                <a:lnTo>
                  <a:pt x="81250" y="51200"/>
                </a:lnTo>
                <a:lnTo>
                  <a:pt x="81250" y="51238"/>
                </a:lnTo>
                <a:lnTo>
                  <a:pt x="81250" y="51294"/>
                </a:lnTo>
                <a:lnTo>
                  <a:pt x="81287" y="51331"/>
                </a:lnTo>
                <a:lnTo>
                  <a:pt x="81399" y="51331"/>
                </a:lnTo>
                <a:lnTo>
                  <a:pt x="81492" y="51294"/>
                </a:lnTo>
                <a:lnTo>
                  <a:pt x="81603" y="51238"/>
                </a:lnTo>
                <a:lnTo>
                  <a:pt x="81790" y="51089"/>
                </a:lnTo>
                <a:lnTo>
                  <a:pt x="81920" y="50977"/>
                </a:lnTo>
                <a:lnTo>
                  <a:pt x="82106" y="50809"/>
                </a:lnTo>
                <a:lnTo>
                  <a:pt x="82199" y="50716"/>
                </a:lnTo>
                <a:lnTo>
                  <a:pt x="82292" y="50623"/>
                </a:lnTo>
                <a:lnTo>
                  <a:pt x="82423" y="50567"/>
                </a:lnTo>
                <a:lnTo>
                  <a:pt x="82534" y="50512"/>
                </a:lnTo>
                <a:lnTo>
                  <a:pt x="82665" y="50493"/>
                </a:lnTo>
                <a:lnTo>
                  <a:pt x="82814" y="50493"/>
                </a:lnTo>
                <a:lnTo>
                  <a:pt x="82981" y="50530"/>
                </a:lnTo>
                <a:lnTo>
                  <a:pt x="83093" y="50567"/>
                </a:lnTo>
                <a:lnTo>
                  <a:pt x="83149" y="50605"/>
                </a:lnTo>
                <a:lnTo>
                  <a:pt x="83167" y="50679"/>
                </a:lnTo>
                <a:lnTo>
                  <a:pt x="83167" y="50735"/>
                </a:lnTo>
                <a:lnTo>
                  <a:pt x="83130" y="50809"/>
                </a:lnTo>
                <a:lnTo>
                  <a:pt x="83000" y="50958"/>
                </a:lnTo>
                <a:lnTo>
                  <a:pt x="82851" y="51126"/>
                </a:lnTo>
                <a:lnTo>
                  <a:pt x="82702" y="51294"/>
                </a:lnTo>
                <a:lnTo>
                  <a:pt x="82665" y="51368"/>
                </a:lnTo>
                <a:lnTo>
                  <a:pt x="82646" y="51424"/>
                </a:lnTo>
                <a:lnTo>
                  <a:pt x="82665" y="51498"/>
                </a:lnTo>
                <a:lnTo>
                  <a:pt x="82721" y="51554"/>
                </a:lnTo>
                <a:lnTo>
                  <a:pt x="82758" y="51554"/>
                </a:lnTo>
                <a:lnTo>
                  <a:pt x="82795" y="51536"/>
                </a:lnTo>
                <a:lnTo>
                  <a:pt x="82925" y="51461"/>
                </a:lnTo>
                <a:lnTo>
                  <a:pt x="83018" y="51331"/>
                </a:lnTo>
                <a:lnTo>
                  <a:pt x="83093" y="51238"/>
                </a:lnTo>
                <a:lnTo>
                  <a:pt x="83205" y="51052"/>
                </a:lnTo>
                <a:lnTo>
                  <a:pt x="83279" y="50903"/>
                </a:lnTo>
                <a:lnTo>
                  <a:pt x="83372" y="50772"/>
                </a:lnTo>
                <a:lnTo>
                  <a:pt x="83447" y="50698"/>
                </a:lnTo>
                <a:lnTo>
                  <a:pt x="83540" y="50623"/>
                </a:lnTo>
                <a:lnTo>
                  <a:pt x="83651" y="50567"/>
                </a:lnTo>
                <a:lnTo>
                  <a:pt x="83782" y="50493"/>
                </a:lnTo>
                <a:lnTo>
                  <a:pt x="83931" y="50437"/>
                </a:lnTo>
                <a:lnTo>
                  <a:pt x="84098" y="50400"/>
                </a:lnTo>
                <a:lnTo>
                  <a:pt x="84266" y="50363"/>
                </a:lnTo>
                <a:lnTo>
                  <a:pt x="84415" y="50381"/>
                </a:lnTo>
                <a:lnTo>
                  <a:pt x="84471" y="50400"/>
                </a:lnTo>
                <a:lnTo>
                  <a:pt x="84545" y="50437"/>
                </a:lnTo>
                <a:lnTo>
                  <a:pt x="84582" y="50474"/>
                </a:lnTo>
                <a:lnTo>
                  <a:pt x="84638" y="50530"/>
                </a:lnTo>
                <a:lnTo>
                  <a:pt x="84489" y="50661"/>
                </a:lnTo>
                <a:lnTo>
                  <a:pt x="84266" y="50921"/>
                </a:lnTo>
                <a:lnTo>
                  <a:pt x="84173" y="51052"/>
                </a:lnTo>
                <a:lnTo>
                  <a:pt x="84098" y="51182"/>
                </a:lnTo>
                <a:lnTo>
                  <a:pt x="84061" y="51294"/>
                </a:lnTo>
                <a:lnTo>
                  <a:pt x="84080" y="51331"/>
                </a:lnTo>
                <a:lnTo>
                  <a:pt x="84098" y="51368"/>
                </a:lnTo>
                <a:lnTo>
                  <a:pt x="84154" y="51405"/>
                </a:lnTo>
                <a:lnTo>
                  <a:pt x="84210" y="51424"/>
                </a:lnTo>
                <a:lnTo>
                  <a:pt x="84266" y="51405"/>
                </a:lnTo>
                <a:lnTo>
                  <a:pt x="84322" y="51387"/>
                </a:lnTo>
                <a:lnTo>
                  <a:pt x="84378" y="51331"/>
                </a:lnTo>
                <a:lnTo>
                  <a:pt x="84433" y="51275"/>
                </a:lnTo>
                <a:lnTo>
                  <a:pt x="84545" y="51126"/>
                </a:lnTo>
                <a:lnTo>
                  <a:pt x="84620" y="50958"/>
                </a:lnTo>
                <a:lnTo>
                  <a:pt x="84694" y="50791"/>
                </a:lnTo>
                <a:lnTo>
                  <a:pt x="84750" y="50661"/>
                </a:lnTo>
                <a:lnTo>
                  <a:pt x="84787" y="50586"/>
                </a:lnTo>
                <a:lnTo>
                  <a:pt x="84843" y="50549"/>
                </a:lnTo>
                <a:lnTo>
                  <a:pt x="84899" y="50512"/>
                </a:lnTo>
                <a:lnTo>
                  <a:pt x="85029" y="50474"/>
                </a:lnTo>
                <a:lnTo>
                  <a:pt x="85178" y="50493"/>
                </a:lnTo>
                <a:lnTo>
                  <a:pt x="85308" y="50530"/>
                </a:lnTo>
                <a:lnTo>
                  <a:pt x="85420" y="50586"/>
                </a:lnTo>
                <a:lnTo>
                  <a:pt x="85532" y="50679"/>
                </a:lnTo>
                <a:lnTo>
                  <a:pt x="85606" y="50809"/>
                </a:lnTo>
                <a:lnTo>
                  <a:pt x="85625" y="50865"/>
                </a:lnTo>
                <a:lnTo>
                  <a:pt x="85644" y="50940"/>
                </a:lnTo>
                <a:lnTo>
                  <a:pt x="85625" y="50977"/>
                </a:lnTo>
                <a:lnTo>
                  <a:pt x="85588" y="51033"/>
                </a:lnTo>
                <a:lnTo>
                  <a:pt x="85457" y="51219"/>
                </a:lnTo>
                <a:lnTo>
                  <a:pt x="85402" y="51312"/>
                </a:lnTo>
                <a:lnTo>
                  <a:pt x="85364" y="51405"/>
                </a:lnTo>
                <a:lnTo>
                  <a:pt x="85364" y="51461"/>
                </a:lnTo>
                <a:lnTo>
                  <a:pt x="85364" y="51498"/>
                </a:lnTo>
                <a:lnTo>
                  <a:pt x="85402" y="51517"/>
                </a:lnTo>
                <a:lnTo>
                  <a:pt x="85513" y="51517"/>
                </a:lnTo>
                <a:lnTo>
                  <a:pt x="85550" y="51498"/>
                </a:lnTo>
                <a:lnTo>
                  <a:pt x="85606" y="51480"/>
                </a:lnTo>
                <a:lnTo>
                  <a:pt x="85681" y="51405"/>
                </a:lnTo>
                <a:lnTo>
                  <a:pt x="85755" y="51312"/>
                </a:lnTo>
                <a:lnTo>
                  <a:pt x="85792" y="51275"/>
                </a:lnTo>
                <a:lnTo>
                  <a:pt x="85811" y="51219"/>
                </a:lnTo>
                <a:lnTo>
                  <a:pt x="85830" y="51107"/>
                </a:lnTo>
                <a:lnTo>
                  <a:pt x="85867" y="50996"/>
                </a:lnTo>
                <a:lnTo>
                  <a:pt x="85904" y="50903"/>
                </a:lnTo>
                <a:lnTo>
                  <a:pt x="86016" y="50754"/>
                </a:lnTo>
                <a:lnTo>
                  <a:pt x="86146" y="50642"/>
                </a:lnTo>
                <a:lnTo>
                  <a:pt x="86314" y="50530"/>
                </a:lnTo>
                <a:lnTo>
                  <a:pt x="86463" y="50437"/>
                </a:lnTo>
                <a:lnTo>
                  <a:pt x="86668" y="50325"/>
                </a:lnTo>
                <a:lnTo>
                  <a:pt x="86816" y="50270"/>
                </a:lnTo>
                <a:lnTo>
                  <a:pt x="86965" y="50214"/>
                </a:lnTo>
                <a:lnTo>
                  <a:pt x="87096" y="50195"/>
                </a:lnTo>
                <a:lnTo>
                  <a:pt x="87226" y="50195"/>
                </a:lnTo>
                <a:lnTo>
                  <a:pt x="87282" y="50214"/>
                </a:lnTo>
                <a:lnTo>
                  <a:pt x="87338" y="50251"/>
                </a:lnTo>
                <a:lnTo>
                  <a:pt x="87375" y="50288"/>
                </a:lnTo>
                <a:lnTo>
                  <a:pt x="87394" y="50344"/>
                </a:lnTo>
                <a:lnTo>
                  <a:pt x="87412" y="50400"/>
                </a:lnTo>
                <a:lnTo>
                  <a:pt x="87394" y="50456"/>
                </a:lnTo>
                <a:lnTo>
                  <a:pt x="87375" y="50493"/>
                </a:lnTo>
                <a:lnTo>
                  <a:pt x="87338" y="50549"/>
                </a:lnTo>
                <a:lnTo>
                  <a:pt x="87207" y="50623"/>
                </a:lnTo>
                <a:lnTo>
                  <a:pt x="87059" y="50698"/>
                </a:lnTo>
                <a:lnTo>
                  <a:pt x="86910" y="50791"/>
                </a:lnTo>
                <a:lnTo>
                  <a:pt x="86798" y="50884"/>
                </a:lnTo>
                <a:lnTo>
                  <a:pt x="86742" y="50921"/>
                </a:lnTo>
                <a:lnTo>
                  <a:pt x="86723" y="50977"/>
                </a:lnTo>
                <a:lnTo>
                  <a:pt x="86705" y="51033"/>
                </a:lnTo>
                <a:lnTo>
                  <a:pt x="86705" y="51107"/>
                </a:lnTo>
                <a:lnTo>
                  <a:pt x="86742" y="51163"/>
                </a:lnTo>
                <a:lnTo>
                  <a:pt x="86761" y="51200"/>
                </a:lnTo>
                <a:lnTo>
                  <a:pt x="86798" y="51219"/>
                </a:lnTo>
                <a:lnTo>
                  <a:pt x="86854" y="51238"/>
                </a:lnTo>
                <a:lnTo>
                  <a:pt x="86947" y="51219"/>
                </a:lnTo>
                <a:lnTo>
                  <a:pt x="87059" y="51163"/>
                </a:lnTo>
                <a:lnTo>
                  <a:pt x="87189" y="51089"/>
                </a:lnTo>
                <a:lnTo>
                  <a:pt x="87282" y="51014"/>
                </a:lnTo>
                <a:lnTo>
                  <a:pt x="87450" y="50884"/>
                </a:lnTo>
                <a:lnTo>
                  <a:pt x="87561" y="50791"/>
                </a:lnTo>
                <a:lnTo>
                  <a:pt x="87580" y="50735"/>
                </a:lnTo>
                <a:lnTo>
                  <a:pt x="87580" y="50716"/>
                </a:lnTo>
                <a:lnTo>
                  <a:pt x="87543" y="50698"/>
                </a:lnTo>
                <a:lnTo>
                  <a:pt x="87524" y="50698"/>
                </a:lnTo>
                <a:lnTo>
                  <a:pt x="87785" y="50623"/>
                </a:lnTo>
                <a:lnTo>
                  <a:pt x="87952" y="50623"/>
                </a:lnTo>
                <a:lnTo>
                  <a:pt x="88138" y="50661"/>
                </a:lnTo>
                <a:lnTo>
                  <a:pt x="88325" y="50716"/>
                </a:lnTo>
                <a:lnTo>
                  <a:pt x="88473" y="50791"/>
                </a:lnTo>
                <a:lnTo>
                  <a:pt x="88250" y="51126"/>
                </a:lnTo>
                <a:lnTo>
                  <a:pt x="88194" y="51238"/>
                </a:lnTo>
                <a:lnTo>
                  <a:pt x="88138" y="51331"/>
                </a:lnTo>
                <a:lnTo>
                  <a:pt x="88120" y="51405"/>
                </a:lnTo>
                <a:lnTo>
                  <a:pt x="88138" y="51480"/>
                </a:lnTo>
                <a:lnTo>
                  <a:pt x="88157" y="51517"/>
                </a:lnTo>
                <a:lnTo>
                  <a:pt x="88176" y="51536"/>
                </a:lnTo>
                <a:lnTo>
                  <a:pt x="88250" y="51536"/>
                </a:lnTo>
                <a:lnTo>
                  <a:pt x="88306" y="51480"/>
                </a:lnTo>
                <a:lnTo>
                  <a:pt x="88362" y="51424"/>
                </a:lnTo>
                <a:lnTo>
                  <a:pt x="88473" y="51256"/>
                </a:lnTo>
                <a:lnTo>
                  <a:pt x="88548" y="51163"/>
                </a:lnTo>
                <a:lnTo>
                  <a:pt x="88660" y="51052"/>
                </a:lnTo>
                <a:lnTo>
                  <a:pt x="88827" y="50940"/>
                </a:lnTo>
                <a:lnTo>
                  <a:pt x="89032" y="50809"/>
                </a:lnTo>
                <a:lnTo>
                  <a:pt x="89274" y="50679"/>
                </a:lnTo>
                <a:lnTo>
                  <a:pt x="89497" y="50586"/>
                </a:lnTo>
                <a:lnTo>
                  <a:pt x="89609" y="50567"/>
                </a:lnTo>
                <a:lnTo>
                  <a:pt x="89721" y="50549"/>
                </a:lnTo>
                <a:lnTo>
                  <a:pt x="89814" y="50549"/>
                </a:lnTo>
                <a:lnTo>
                  <a:pt x="89907" y="50586"/>
                </a:lnTo>
                <a:lnTo>
                  <a:pt x="89982" y="50623"/>
                </a:lnTo>
                <a:lnTo>
                  <a:pt x="90056" y="50698"/>
                </a:lnTo>
                <a:lnTo>
                  <a:pt x="89833" y="50903"/>
                </a:lnTo>
                <a:lnTo>
                  <a:pt x="89702" y="51052"/>
                </a:lnTo>
                <a:lnTo>
                  <a:pt x="89572" y="51219"/>
                </a:lnTo>
                <a:lnTo>
                  <a:pt x="89460" y="51387"/>
                </a:lnTo>
                <a:lnTo>
                  <a:pt x="89423" y="51461"/>
                </a:lnTo>
                <a:lnTo>
                  <a:pt x="89404" y="51536"/>
                </a:lnTo>
                <a:lnTo>
                  <a:pt x="89404" y="51610"/>
                </a:lnTo>
                <a:lnTo>
                  <a:pt x="89423" y="51666"/>
                </a:lnTo>
                <a:lnTo>
                  <a:pt x="89460" y="51703"/>
                </a:lnTo>
                <a:lnTo>
                  <a:pt x="89516" y="51740"/>
                </a:lnTo>
                <a:lnTo>
                  <a:pt x="89609" y="51759"/>
                </a:lnTo>
                <a:lnTo>
                  <a:pt x="89684" y="51759"/>
                </a:lnTo>
                <a:lnTo>
                  <a:pt x="89758" y="51740"/>
                </a:lnTo>
                <a:lnTo>
                  <a:pt x="89833" y="51703"/>
                </a:lnTo>
                <a:lnTo>
                  <a:pt x="89888" y="51647"/>
                </a:lnTo>
                <a:lnTo>
                  <a:pt x="89944" y="51591"/>
                </a:lnTo>
                <a:lnTo>
                  <a:pt x="90056" y="51443"/>
                </a:lnTo>
                <a:lnTo>
                  <a:pt x="90131" y="51275"/>
                </a:lnTo>
                <a:lnTo>
                  <a:pt x="90205" y="51107"/>
                </a:lnTo>
                <a:lnTo>
                  <a:pt x="90261" y="50958"/>
                </a:lnTo>
                <a:lnTo>
                  <a:pt x="90317" y="50865"/>
                </a:lnTo>
                <a:lnTo>
                  <a:pt x="90428" y="50735"/>
                </a:lnTo>
                <a:lnTo>
                  <a:pt x="90577" y="50623"/>
                </a:lnTo>
                <a:lnTo>
                  <a:pt x="90652" y="50586"/>
                </a:lnTo>
                <a:lnTo>
                  <a:pt x="90745" y="50549"/>
                </a:lnTo>
                <a:lnTo>
                  <a:pt x="90838" y="50512"/>
                </a:lnTo>
                <a:lnTo>
                  <a:pt x="91024" y="50512"/>
                </a:lnTo>
                <a:lnTo>
                  <a:pt x="91099" y="50530"/>
                </a:lnTo>
                <a:lnTo>
                  <a:pt x="91173" y="50549"/>
                </a:lnTo>
                <a:lnTo>
                  <a:pt x="91229" y="50586"/>
                </a:lnTo>
                <a:lnTo>
                  <a:pt x="91322" y="50679"/>
                </a:lnTo>
                <a:lnTo>
                  <a:pt x="91397" y="50809"/>
                </a:lnTo>
                <a:lnTo>
                  <a:pt x="91490" y="50921"/>
                </a:lnTo>
                <a:lnTo>
                  <a:pt x="91583" y="51033"/>
                </a:lnTo>
                <a:lnTo>
                  <a:pt x="91713" y="51145"/>
                </a:lnTo>
                <a:lnTo>
                  <a:pt x="91788" y="51182"/>
                </a:lnTo>
                <a:lnTo>
                  <a:pt x="91881" y="51219"/>
                </a:lnTo>
                <a:lnTo>
                  <a:pt x="92011" y="51238"/>
                </a:lnTo>
                <a:lnTo>
                  <a:pt x="92141" y="51238"/>
                </a:lnTo>
                <a:lnTo>
                  <a:pt x="92253" y="51219"/>
                </a:lnTo>
                <a:lnTo>
                  <a:pt x="92327" y="51163"/>
                </a:lnTo>
                <a:lnTo>
                  <a:pt x="92402" y="51089"/>
                </a:lnTo>
                <a:lnTo>
                  <a:pt x="92421" y="50996"/>
                </a:lnTo>
                <a:lnTo>
                  <a:pt x="92421" y="50884"/>
                </a:lnTo>
                <a:lnTo>
                  <a:pt x="92365" y="50754"/>
                </a:lnTo>
                <a:lnTo>
                  <a:pt x="92327" y="50679"/>
                </a:lnTo>
                <a:lnTo>
                  <a:pt x="92272" y="50642"/>
                </a:lnTo>
                <a:lnTo>
                  <a:pt x="92141" y="50549"/>
                </a:lnTo>
                <a:lnTo>
                  <a:pt x="91992" y="50493"/>
                </a:lnTo>
                <a:lnTo>
                  <a:pt x="91843" y="50437"/>
                </a:lnTo>
                <a:lnTo>
                  <a:pt x="91676" y="50381"/>
                </a:lnTo>
                <a:lnTo>
                  <a:pt x="91545" y="50344"/>
                </a:lnTo>
                <a:lnTo>
                  <a:pt x="91508" y="50307"/>
                </a:lnTo>
                <a:lnTo>
                  <a:pt x="91471" y="50270"/>
                </a:lnTo>
                <a:lnTo>
                  <a:pt x="91378" y="50102"/>
                </a:lnTo>
                <a:lnTo>
                  <a:pt x="91322" y="49990"/>
                </a:lnTo>
                <a:lnTo>
                  <a:pt x="91285" y="49841"/>
                </a:lnTo>
                <a:lnTo>
                  <a:pt x="91285" y="49692"/>
                </a:lnTo>
                <a:lnTo>
                  <a:pt x="91266" y="49543"/>
                </a:lnTo>
                <a:lnTo>
                  <a:pt x="91285" y="49395"/>
                </a:lnTo>
                <a:lnTo>
                  <a:pt x="91303" y="49246"/>
                </a:lnTo>
                <a:lnTo>
                  <a:pt x="91341" y="49097"/>
                </a:lnTo>
                <a:lnTo>
                  <a:pt x="91397" y="48966"/>
                </a:lnTo>
                <a:lnTo>
                  <a:pt x="91490" y="48762"/>
                </a:lnTo>
                <a:lnTo>
                  <a:pt x="91601" y="48575"/>
                </a:lnTo>
                <a:lnTo>
                  <a:pt x="91676" y="48464"/>
                </a:lnTo>
                <a:lnTo>
                  <a:pt x="91694" y="48426"/>
                </a:lnTo>
                <a:lnTo>
                  <a:pt x="91750" y="48408"/>
                </a:lnTo>
                <a:lnTo>
                  <a:pt x="91788" y="48389"/>
                </a:lnTo>
                <a:lnTo>
                  <a:pt x="91843" y="48389"/>
                </a:lnTo>
                <a:lnTo>
                  <a:pt x="91955" y="48426"/>
                </a:lnTo>
                <a:lnTo>
                  <a:pt x="92085" y="48389"/>
                </a:lnTo>
                <a:lnTo>
                  <a:pt x="92197" y="48371"/>
                </a:lnTo>
                <a:lnTo>
                  <a:pt x="92327" y="48333"/>
                </a:lnTo>
                <a:lnTo>
                  <a:pt x="92383" y="48277"/>
                </a:lnTo>
                <a:lnTo>
                  <a:pt x="92439" y="48222"/>
                </a:lnTo>
                <a:lnTo>
                  <a:pt x="92495" y="48128"/>
                </a:lnTo>
                <a:lnTo>
                  <a:pt x="92551" y="47998"/>
                </a:lnTo>
                <a:lnTo>
                  <a:pt x="92569" y="47924"/>
                </a:lnTo>
                <a:lnTo>
                  <a:pt x="92569" y="47868"/>
                </a:lnTo>
                <a:lnTo>
                  <a:pt x="92551" y="47812"/>
                </a:lnTo>
                <a:lnTo>
                  <a:pt x="92532" y="47756"/>
                </a:lnTo>
                <a:lnTo>
                  <a:pt x="92495" y="47738"/>
                </a:lnTo>
                <a:lnTo>
                  <a:pt x="92458" y="47719"/>
                </a:lnTo>
                <a:lnTo>
                  <a:pt x="92365" y="47719"/>
                </a:lnTo>
                <a:lnTo>
                  <a:pt x="92272" y="47775"/>
                </a:lnTo>
                <a:lnTo>
                  <a:pt x="92178" y="47831"/>
                </a:lnTo>
                <a:lnTo>
                  <a:pt x="91992" y="47980"/>
                </a:lnTo>
                <a:lnTo>
                  <a:pt x="91899" y="48017"/>
                </a:lnTo>
                <a:lnTo>
                  <a:pt x="91843" y="48035"/>
                </a:lnTo>
                <a:lnTo>
                  <a:pt x="91750" y="48035"/>
                </a:lnTo>
                <a:lnTo>
                  <a:pt x="91676" y="48017"/>
                </a:lnTo>
                <a:lnTo>
                  <a:pt x="91620" y="47980"/>
                </a:lnTo>
                <a:lnTo>
                  <a:pt x="91564" y="47942"/>
                </a:lnTo>
                <a:lnTo>
                  <a:pt x="91508" y="47886"/>
                </a:lnTo>
                <a:lnTo>
                  <a:pt x="91490" y="47793"/>
                </a:lnTo>
                <a:lnTo>
                  <a:pt x="91452" y="47700"/>
                </a:lnTo>
                <a:lnTo>
                  <a:pt x="91434" y="47570"/>
                </a:lnTo>
                <a:lnTo>
                  <a:pt x="91434" y="47440"/>
                </a:lnTo>
                <a:lnTo>
                  <a:pt x="91452" y="47272"/>
                </a:lnTo>
                <a:lnTo>
                  <a:pt x="91490" y="47104"/>
                </a:lnTo>
                <a:lnTo>
                  <a:pt x="91545" y="46974"/>
                </a:lnTo>
                <a:lnTo>
                  <a:pt x="91620" y="46900"/>
                </a:lnTo>
                <a:lnTo>
                  <a:pt x="91676" y="46862"/>
                </a:lnTo>
                <a:lnTo>
                  <a:pt x="91713" y="46844"/>
                </a:lnTo>
                <a:lnTo>
                  <a:pt x="91899" y="46844"/>
                </a:lnTo>
                <a:lnTo>
                  <a:pt x="91974" y="46788"/>
                </a:lnTo>
                <a:lnTo>
                  <a:pt x="92085" y="46695"/>
                </a:lnTo>
                <a:lnTo>
                  <a:pt x="92216" y="46583"/>
                </a:lnTo>
                <a:lnTo>
                  <a:pt x="92272" y="46509"/>
                </a:lnTo>
                <a:lnTo>
                  <a:pt x="92290" y="46434"/>
                </a:lnTo>
                <a:lnTo>
                  <a:pt x="92290" y="46360"/>
                </a:lnTo>
                <a:lnTo>
                  <a:pt x="92234" y="46285"/>
                </a:lnTo>
                <a:lnTo>
                  <a:pt x="92178" y="46229"/>
                </a:lnTo>
                <a:lnTo>
                  <a:pt x="92104" y="46192"/>
                </a:lnTo>
                <a:lnTo>
                  <a:pt x="92048" y="46192"/>
                </a:lnTo>
                <a:lnTo>
                  <a:pt x="91992" y="46211"/>
                </a:lnTo>
                <a:lnTo>
                  <a:pt x="91881" y="46248"/>
                </a:lnTo>
                <a:lnTo>
                  <a:pt x="91769" y="46323"/>
                </a:lnTo>
                <a:lnTo>
                  <a:pt x="91676" y="46378"/>
                </a:lnTo>
                <a:lnTo>
                  <a:pt x="91620" y="46378"/>
                </a:lnTo>
                <a:lnTo>
                  <a:pt x="91583" y="46360"/>
                </a:lnTo>
                <a:lnTo>
                  <a:pt x="91545" y="46323"/>
                </a:lnTo>
                <a:lnTo>
                  <a:pt x="91508" y="46248"/>
                </a:lnTo>
                <a:lnTo>
                  <a:pt x="91471" y="46155"/>
                </a:lnTo>
                <a:lnTo>
                  <a:pt x="91434" y="46006"/>
                </a:lnTo>
                <a:lnTo>
                  <a:pt x="91415" y="45820"/>
                </a:lnTo>
                <a:lnTo>
                  <a:pt x="91434" y="45596"/>
                </a:lnTo>
                <a:lnTo>
                  <a:pt x="91490" y="45392"/>
                </a:lnTo>
                <a:lnTo>
                  <a:pt x="91527" y="45299"/>
                </a:lnTo>
                <a:lnTo>
                  <a:pt x="91564" y="45205"/>
                </a:lnTo>
                <a:lnTo>
                  <a:pt x="91639" y="45112"/>
                </a:lnTo>
                <a:lnTo>
                  <a:pt x="91713" y="45057"/>
                </a:lnTo>
                <a:lnTo>
                  <a:pt x="91769" y="45038"/>
                </a:lnTo>
                <a:lnTo>
                  <a:pt x="91825" y="45019"/>
                </a:lnTo>
                <a:lnTo>
                  <a:pt x="91936" y="45019"/>
                </a:lnTo>
                <a:lnTo>
                  <a:pt x="92011" y="44982"/>
                </a:lnTo>
                <a:lnTo>
                  <a:pt x="92085" y="44945"/>
                </a:lnTo>
                <a:lnTo>
                  <a:pt x="92178" y="44889"/>
                </a:lnTo>
                <a:lnTo>
                  <a:pt x="92290" y="44814"/>
                </a:lnTo>
                <a:lnTo>
                  <a:pt x="92346" y="44759"/>
                </a:lnTo>
                <a:lnTo>
                  <a:pt x="92383" y="44703"/>
                </a:lnTo>
                <a:lnTo>
                  <a:pt x="92383" y="44647"/>
                </a:lnTo>
                <a:lnTo>
                  <a:pt x="92365" y="44591"/>
                </a:lnTo>
                <a:lnTo>
                  <a:pt x="92309" y="44535"/>
                </a:lnTo>
                <a:lnTo>
                  <a:pt x="92253" y="44498"/>
                </a:lnTo>
                <a:lnTo>
                  <a:pt x="92197" y="44498"/>
                </a:lnTo>
                <a:lnTo>
                  <a:pt x="92123" y="44517"/>
                </a:lnTo>
                <a:lnTo>
                  <a:pt x="91992" y="44554"/>
                </a:lnTo>
                <a:lnTo>
                  <a:pt x="91918" y="44572"/>
                </a:lnTo>
                <a:lnTo>
                  <a:pt x="91862" y="44554"/>
                </a:lnTo>
                <a:lnTo>
                  <a:pt x="91713" y="44535"/>
                </a:lnTo>
                <a:lnTo>
                  <a:pt x="91639" y="44535"/>
                </a:lnTo>
                <a:lnTo>
                  <a:pt x="91583" y="44517"/>
                </a:lnTo>
                <a:lnTo>
                  <a:pt x="91545" y="44479"/>
                </a:lnTo>
                <a:lnTo>
                  <a:pt x="91508" y="44405"/>
                </a:lnTo>
                <a:lnTo>
                  <a:pt x="91490" y="44312"/>
                </a:lnTo>
                <a:lnTo>
                  <a:pt x="91471" y="44163"/>
                </a:lnTo>
                <a:lnTo>
                  <a:pt x="91490" y="44070"/>
                </a:lnTo>
                <a:lnTo>
                  <a:pt x="91508" y="43995"/>
                </a:lnTo>
                <a:lnTo>
                  <a:pt x="91527" y="43939"/>
                </a:lnTo>
                <a:lnTo>
                  <a:pt x="91564" y="43921"/>
                </a:lnTo>
                <a:lnTo>
                  <a:pt x="91639" y="43865"/>
                </a:lnTo>
                <a:lnTo>
                  <a:pt x="91694" y="43828"/>
                </a:lnTo>
                <a:lnTo>
                  <a:pt x="91732" y="43790"/>
                </a:lnTo>
                <a:lnTo>
                  <a:pt x="91769" y="43735"/>
                </a:lnTo>
                <a:lnTo>
                  <a:pt x="91825" y="43697"/>
                </a:lnTo>
                <a:lnTo>
                  <a:pt x="91918" y="43604"/>
                </a:lnTo>
                <a:lnTo>
                  <a:pt x="91955" y="43567"/>
                </a:lnTo>
                <a:lnTo>
                  <a:pt x="91974" y="43511"/>
                </a:lnTo>
                <a:lnTo>
                  <a:pt x="91955" y="43437"/>
                </a:lnTo>
                <a:lnTo>
                  <a:pt x="91918" y="43362"/>
                </a:lnTo>
                <a:lnTo>
                  <a:pt x="91862" y="43288"/>
                </a:lnTo>
                <a:lnTo>
                  <a:pt x="91788" y="43251"/>
                </a:lnTo>
                <a:lnTo>
                  <a:pt x="91732" y="43251"/>
                </a:lnTo>
                <a:lnTo>
                  <a:pt x="91657" y="43269"/>
                </a:lnTo>
                <a:lnTo>
                  <a:pt x="91601" y="43288"/>
                </a:lnTo>
                <a:lnTo>
                  <a:pt x="91527" y="43325"/>
                </a:lnTo>
                <a:lnTo>
                  <a:pt x="91434" y="43437"/>
                </a:lnTo>
                <a:lnTo>
                  <a:pt x="91415" y="43325"/>
                </a:lnTo>
                <a:lnTo>
                  <a:pt x="91415" y="43213"/>
                </a:lnTo>
                <a:lnTo>
                  <a:pt x="91434" y="43083"/>
                </a:lnTo>
                <a:lnTo>
                  <a:pt x="91471" y="42971"/>
                </a:lnTo>
                <a:lnTo>
                  <a:pt x="91527" y="42841"/>
                </a:lnTo>
                <a:lnTo>
                  <a:pt x="91601" y="42748"/>
                </a:lnTo>
                <a:lnTo>
                  <a:pt x="91676" y="42655"/>
                </a:lnTo>
                <a:lnTo>
                  <a:pt x="91769" y="42580"/>
                </a:lnTo>
                <a:lnTo>
                  <a:pt x="91862" y="42543"/>
                </a:lnTo>
                <a:lnTo>
                  <a:pt x="91955" y="42524"/>
                </a:lnTo>
                <a:lnTo>
                  <a:pt x="92104" y="42506"/>
                </a:lnTo>
                <a:lnTo>
                  <a:pt x="92160" y="42506"/>
                </a:lnTo>
                <a:lnTo>
                  <a:pt x="92216" y="42487"/>
                </a:lnTo>
                <a:lnTo>
                  <a:pt x="92272" y="42450"/>
                </a:lnTo>
                <a:lnTo>
                  <a:pt x="92309" y="42376"/>
                </a:lnTo>
                <a:lnTo>
                  <a:pt x="92365" y="42208"/>
                </a:lnTo>
                <a:lnTo>
                  <a:pt x="92365" y="42171"/>
                </a:lnTo>
                <a:lnTo>
                  <a:pt x="92346" y="42152"/>
                </a:lnTo>
                <a:lnTo>
                  <a:pt x="92253" y="42152"/>
                </a:lnTo>
                <a:lnTo>
                  <a:pt x="92160" y="42171"/>
                </a:lnTo>
                <a:lnTo>
                  <a:pt x="92067" y="42152"/>
                </a:lnTo>
                <a:lnTo>
                  <a:pt x="91974" y="42152"/>
                </a:lnTo>
                <a:lnTo>
                  <a:pt x="91918" y="42171"/>
                </a:lnTo>
                <a:lnTo>
                  <a:pt x="91825" y="42227"/>
                </a:lnTo>
                <a:lnTo>
                  <a:pt x="91732" y="42227"/>
                </a:lnTo>
                <a:lnTo>
                  <a:pt x="91657" y="42189"/>
                </a:lnTo>
                <a:lnTo>
                  <a:pt x="91564" y="42096"/>
                </a:lnTo>
                <a:lnTo>
                  <a:pt x="91490" y="42003"/>
                </a:lnTo>
                <a:lnTo>
                  <a:pt x="91434" y="41891"/>
                </a:lnTo>
                <a:lnTo>
                  <a:pt x="91397" y="41761"/>
                </a:lnTo>
                <a:lnTo>
                  <a:pt x="91378" y="41631"/>
                </a:lnTo>
                <a:lnTo>
                  <a:pt x="91508" y="41631"/>
                </a:lnTo>
                <a:lnTo>
                  <a:pt x="91676" y="41612"/>
                </a:lnTo>
                <a:lnTo>
                  <a:pt x="91825" y="41575"/>
                </a:lnTo>
                <a:lnTo>
                  <a:pt x="91992" y="41500"/>
                </a:lnTo>
                <a:lnTo>
                  <a:pt x="92123" y="41407"/>
                </a:lnTo>
                <a:lnTo>
                  <a:pt x="92178" y="41333"/>
                </a:lnTo>
                <a:lnTo>
                  <a:pt x="92216" y="41277"/>
                </a:lnTo>
                <a:lnTo>
                  <a:pt x="92253" y="41203"/>
                </a:lnTo>
                <a:lnTo>
                  <a:pt x="92272" y="41147"/>
                </a:lnTo>
                <a:lnTo>
                  <a:pt x="92253" y="41072"/>
                </a:lnTo>
                <a:lnTo>
                  <a:pt x="92234" y="40979"/>
                </a:lnTo>
                <a:lnTo>
                  <a:pt x="92197" y="40923"/>
                </a:lnTo>
                <a:lnTo>
                  <a:pt x="92141" y="40886"/>
                </a:lnTo>
                <a:lnTo>
                  <a:pt x="92085" y="40849"/>
                </a:lnTo>
                <a:lnTo>
                  <a:pt x="91955" y="40849"/>
                </a:lnTo>
                <a:lnTo>
                  <a:pt x="91881" y="40867"/>
                </a:lnTo>
                <a:lnTo>
                  <a:pt x="91732" y="40961"/>
                </a:lnTo>
                <a:lnTo>
                  <a:pt x="91583" y="41054"/>
                </a:lnTo>
                <a:lnTo>
                  <a:pt x="91434" y="41184"/>
                </a:lnTo>
                <a:lnTo>
                  <a:pt x="91341" y="41314"/>
                </a:lnTo>
                <a:lnTo>
                  <a:pt x="91266" y="41426"/>
                </a:lnTo>
                <a:lnTo>
                  <a:pt x="91136" y="41333"/>
                </a:lnTo>
                <a:lnTo>
                  <a:pt x="91043" y="41221"/>
                </a:lnTo>
                <a:lnTo>
                  <a:pt x="90950" y="41091"/>
                </a:lnTo>
                <a:lnTo>
                  <a:pt x="90894" y="40942"/>
                </a:lnTo>
                <a:lnTo>
                  <a:pt x="90857" y="40793"/>
                </a:lnTo>
                <a:lnTo>
                  <a:pt x="90857" y="40644"/>
                </a:lnTo>
                <a:lnTo>
                  <a:pt x="90857" y="40476"/>
                </a:lnTo>
                <a:lnTo>
                  <a:pt x="90875" y="40328"/>
                </a:lnTo>
                <a:lnTo>
                  <a:pt x="90912" y="40160"/>
                </a:lnTo>
                <a:lnTo>
                  <a:pt x="90968" y="39955"/>
                </a:lnTo>
                <a:lnTo>
                  <a:pt x="91061" y="39769"/>
                </a:lnTo>
                <a:lnTo>
                  <a:pt x="91099" y="39676"/>
                </a:lnTo>
                <a:lnTo>
                  <a:pt x="91154" y="39601"/>
                </a:lnTo>
                <a:lnTo>
                  <a:pt x="91322" y="39415"/>
                </a:lnTo>
                <a:lnTo>
                  <a:pt x="91341" y="39397"/>
                </a:lnTo>
                <a:lnTo>
                  <a:pt x="91341" y="39415"/>
                </a:lnTo>
                <a:lnTo>
                  <a:pt x="91341" y="39434"/>
                </a:lnTo>
                <a:lnTo>
                  <a:pt x="91378" y="39471"/>
                </a:lnTo>
                <a:lnTo>
                  <a:pt x="91434" y="39471"/>
                </a:lnTo>
                <a:lnTo>
                  <a:pt x="91564" y="39452"/>
                </a:lnTo>
                <a:lnTo>
                  <a:pt x="91825" y="39397"/>
                </a:lnTo>
                <a:lnTo>
                  <a:pt x="91974" y="39359"/>
                </a:lnTo>
                <a:lnTo>
                  <a:pt x="92104" y="39304"/>
                </a:lnTo>
                <a:lnTo>
                  <a:pt x="92234" y="39210"/>
                </a:lnTo>
                <a:lnTo>
                  <a:pt x="92272" y="39173"/>
                </a:lnTo>
                <a:lnTo>
                  <a:pt x="92309" y="39117"/>
                </a:lnTo>
                <a:lnTo>
                  <a:pt x="92327" y="39061"/>
                </a:lnTo>
                <a:lnTo>
                  <a:pt x="92327" y="38987"/>
                </a:lnTo>
                <a:lnTo>
                  <a:pt x="92309" y="38913"/>
                </a:lnTo>
                <a:lnTo>
                  <a:pt x="92272" y="38838"/>
                </a:lnTo>
                <a:lnTo>
                  <a:pt x="92234" y="38764"/>
                </a:lnTo>
                <a:lnTo>
                  <a:pt x="92178" y="38708"/>
                </a:lnTo>
                <a:lnTo>
                  <a:pt x="92104" y="38689"/>
                </a:lnTo>
                <a:lnTo>
                  <a:pt x="92048" y="38671"/>
                </a:lnTo>
                <a:lnTo>
                  <a:pt x="91974" y="38689"/>
                </a:lnTo>
                <a:lnTo>
                  <a:pt x="91899" y="38708"/>
                </a:lnTo>
                <a:lnTo>
                  <a:pt x="91750" y="38764"/>
                </a:lnTo>
                <a:lnTo>
                  <a:pt x="91601" y="38875"/>
                </a:lnTo>
                <a:lnTo>
                  <a:pt x="91471" y="38987"/>
                </a:lnTo>
                <a:lnTo>
                  <a:pt x="91266" y="39192"/>
                </a:lnTo>
                <a:lnTo>
                  <a:pt x="91173" y="39099"/>
                </a:lnTo>
                <a:lnTo>
                  <a:pt x="91099" y="39006"/>
                </a:lnTo>
                <a:lnTo>
                  <a:pt x="91043" y="38913"/>
                </a:lnTo>
                <a:lnTo>
                  <a:pt x="91006" y="38801"/>
                </a:lnTo>
                <a:lnTo>
                  <a:pt x="90987" y="38671"/>
                </a:lnTo>
                <a:lnTo>
                  <a:pt x="90968" y="38559"/>
                </a:lnTo>
                <a:lnTo>
                  <a:pt x="90968" y="38428"/>
                </a:lnTo>
                <a:lnTo>
                  <a:pt x="90987" y="38298"/>
                </a:lnTo>
                <a:lnTo>
                  <a:pt x="91024" y="38168"/>
                </a:lnTo>
                <a:lnTo>
                  <a:pt x="91061" y="38056"/>
                </a:lnTo>
                <a:lnTo>
                  <a:pt x="91117" y="37944"/>
                </a:lnTo>
                <a:lnTo>
                  <a:pt x="91192" y="37833"/>
                </a:lnTo>
                <a:lnTo>
                  <a:pt x="91266" y="37740"/>
                </a:lnTo>
                <a:lnTo>
                  <a:pt x="91359" y="37647"/>
                </a:lnTo>
                <a:lnTo>
                  <a:pt x="91452" y="37572"/>
                </a:lnTo>
                <a:lnTo>
                  <a:pt x="91564" y="37516"/>
                </a:lnTo>
                <a:lnTo>
                  <a:pt x="91657" y="37479"/>
                </a:lnTo>
                <a:lnTo>
                  <a:pt x="91955" y="37479"/>
                </a:lnTo>
                <a:lnTo>
                  <a:pt x="92067" y="37460"/>
                </a:lnTo>
                <a:lnTo>
                  <a:pt x="92141" y="37442"/>
                </a:lnTo>
                <a:lnTo>
                  <a:pt x="92234" y="37367"/>
                </a:lnTo>
                <a:lnTo>
                  <a:pt x="92309" y="37256"/>
                </a:lnTo>
                <a:lnTo>
                  <a:pt x="92383" y="37125"/>
                </a:lnTo>
                <a:lnTo>
                  <a:pt x="92421" y="37032"/>
                </a:lnTo>
                <a:lnTo>
                  <a:pt x="92421" y="36976"/>
                </a:lnTo>
                <a:lnTo>
                  <a:pt x="92383" y="36958"/>
                </a:lnTo>
                <a:lnTo>
                  <a:pt x="92327" y="36958"/>
                </a:lnTo>
                <a:lnTo>
                  <a:pt x="92253" y="36976"/>
                </a:lnTo>
                <a:lnTo>
                  <a:pt x="92067" y="37051"/>
                </a:lnTo>
                <a:lnTo>
                  <a:pt x="91936" y="37107"/>
                </a:lnTo>
                <a:lnTo>
                  <a:pt x="91806" y="37181"/>
                </a:lnTo>
                <a:lnTo>
                  <a:pt x="91694" y="37237"/>
                </a:lnTo>
                <a:lnTo>
                  <a:pt x="91601" y="37274"/>
                </a:lnTo>
                <a:lnTo>
                  <a:pt x="91508" y="37293"/>
                </a:lnTo>
                <a:lnTo>
                  <a:pt x="91452" y="37274"/>
                </a:lnTo>
                <a:lnTo>
                  <a:pt x="91415" y="37256"/>
                </a:lnTo>
                <a:lnTo>
                  <a:pt x="91378" y="37218"/>
                </a:lnTo>
                <a:lnTo>
                  <a:pt x="91341" y="37162"/>
                </a:lnTo>
                <a:lnTo>
                  <a:pt x="91266" y="36976"/>
                </a:lnTo>
                <a:lnTo>
                  <a:pt x="91248" y="36883"/>
                </a:lnTo>
                <a:lnTo>
                  <a:pt x="91229" y="36771"/>
                </a:lnTo>
                <a:lnTo>
                  <a:pt x="91229" y="36641"/>
                </a:lnTo>
                <a:lnTo>
                  <a:pt x="91248" y="36492"/>
                </a:lnTo>
                <a:lnTo>
                  <a:pt x="91285" y="36362"/>
                </a:lnTo>
                <a:lnTo>
                  <a:pt x="91322" y="36250"/>
                </a:lnTo>
                <a:lnTo>
                  <a:pt x="91378" y="36138"/>
                </a:lnTo>
                <a:lnTo>
                  <a:pt x="91452" y="36064"/>
                </a:lnTo>
                <a:lnTo>
                  <a:pt x="91545" y="36027"/>
                </a:lnTo>
                <a:lnTo>
                  <a:pt x="91955" y="36027"/>
                </a:lnTo>
                <a:lnTo>
                  <a:pt x="92048" y="35990"/>
                </a:lnTo>
                <a:lnTo>
                  <a:pt x="92141" y="35915"/>
                </a:lnTo>
                <a:lnTo>
                  <a:pt x="92216" y="35785"/>
                </a:lnTo>
                <a:lnTo>
                  <a:pt x="92253" y="35636"/>
                </a:lnTo>
                <a:lnTo>
                  <a:pt x="92272" y="35524"/>
                </a:lnTo>
                <a:lnTo>
                  <a:pt x="92253" y="35505"/>
                </a:lnTo>
                <a:lnTo>
                  <a:pt x="92234" y="35468"/>
                </a:lnTo>
                <a:lnTo>
                  <a:pt x="92104" y="35468"/>
                </a:lnTo>
                <a:lnTo>
                  <a:pt x="92011" y="35505"/>
                </a:lnTo>
                <a:lnTo>
                  <a:pt x="91806" y="35617"/>
                </a:lnTo>
                <a:lnTo>
                  <a:pt x="91601" y="35729"/>
                </a:lnTo>
                <a:lnTo>
                  <a:pt x="91527" y="35766"/>
                </a:lnTo>
                <a:lnTo>
                  <a:pt x="91452" y="35785"/>
                </a:lnTo>
                <a:lnTo>
                  <a:pt x="91397" y="35766"/>
                </a:lnTo>
                <a:lnTo>
                  <a:pt x="91341" y="35729"/>
                </a:lnTo>
                <a:lnTo>
                  <a:pt x="91266" y="35636"/>
                </a:lnTo>
                <a:lnTo>
                  <a:pt x="91210" y="35505"/>
                </a:lnTo>
                <a:lnTo>
                  <a:pt x="91173" y="35394"/>
                </a:lnTo>
                <a:lnTo>
                  <a:pt x="91154" y="35282"/>
                </a:lnTo>
                <a:lnTo>
                  <a:pt x="91154" y="35152"/>
                </a:lnTo>
                <a:lnTo>
                  <a:pt x="91173" y="35040"/>
                </a:lnTo>
                <a:lnTo>
                  <a:pt x="91229" y="34798"/>
                </a:lnTo>
                <a:lnTo>
                  <a:pt x="91303" y="34593"/>
                </a:lnTo>
                <a:lnTo>
                  <a:pt x="91415" y="34407"/>
                </a:lnTo>
                <a:lnTo>
                  <a:pt x="91471" y="34314"/>
                </a:lnTo>
                <a:lnTo>
                  <a:pt x="91545" y="34258"/>
                </a:lnTo>
                <a:lnTo>
                  <a:pt x="91620" y="34239"/>
                </a:lnTo>
                <a:lnTo>
                  <a:pt x="91657" y="34239"/>
                </a:lnTo>
                <a:lnTo>
                  <a:pt x="91750" y="34258"/>
                </a:lnTo>
                <a:lnTo>
                  <a:pt x="91825" y="34295"/>
                </a:lnTo>
                <a:lnTo>
                  <a:pt x="91881" y="34314"/>
                </a:lnTo>
                <a:lnTo>
                  <a:pt x="91936" y="34295"/>
                </a:lnTo>
                <a:lnTo>
                  <a:pt x="92123" y="34239"/>
                </a:lnTo>
                <a:lnTo>
                  <a:pt x="92216" y="34202"/>
                </a:lnTo>
                <a:lnTo>
                  <a:pt x="92290" y="34146"/>
                </a:lnTo>
                <a:lnTo>
                  <a:pt x="92365" y="34090"/>
                </a:lnTo>
                <a:lnTo>
                  <a:pt x="92421" y="33997"/>
                </a:lnTo>
                <a:lnTo>
                  <a:pt x="92439" y="33923"/>
                </a:lnTo>
                <a:lnTo>
                  <a:pt x="92402" y="33811"/>
                </a:lnTo>
                <a:lnTo>
                  <a:pt x="92383" y="33774"/>
                </a:lnTo>
                <a:lnTo>
                  <a:pt x="92346" y="33737"/>
                </a:lnTo>
                <a:lnTo>
                  <a:pt x="92309" y="33718"/>
                </a:lnTo>
                <a:lnTo>
                  <a:pt x="92253" y="33718"/>
                </a:lnTo>
                <a:lnTo>
                  <a:pt x="92160" y="33737"/>
                </a:lnTo>
                <a:lnTo>
                  <a:pt x="92030" y="33774"/>
                </a:lnTo>
                <a:lnTo>
                  <a:pt x="91806" y="33867"/>
                </a:lnTo>
                <a:lnTo>
                  <a:pt x="91713" y="33904"/>
                </a:lnTo>
                <a:lnTo>
                  <a:pt x="91657" y="33904"/>
                </a:lnTo>
                <a:lnTo>
                  <a:pt x="91583" y="33848"/>
                </a:lnTo>
                <a:lnTo>
                  <a:pt x="91527" y="33774"/>
                </a:lnTo>
                <a:lnTo>
                  <a:pt x="91508" y="33662"/>
                </a:lnTo>
                <a:lnTo>
                  <a:pt x="91490" y="33551"/>
                </a:lnTo>
                <a:lnTo>
                  <a:pt x="91490" y="33290"/>
                </a:lnTo>
                <a:lnTo>
                  <a:pt x="91508" y="33104"/>
                </a:lnTo>
                <a:lnTo>
                  <a:pt x="91545" y="32992"/>
                </a:lnTo>
                <a:lnTo>
                  <a:pt x="91583" y="32880"/>
                </a:lnTo>
                <a:lnTo>
                  <a:pt x="91694" y="32675"/>
                </a:lnTo>
                <a:lnTo>
                  <a:pt x="91769" y="32582"/>
                </a:lnTo>
                <a:lnTo>
                  <a:pt x="91825" y="32508"/>
                </a:lnTo>
                <a:lnTo>
                  <a:pt x="91881" y="32471"/>
                </a:lnTo>
                <a:lnTo>
                  <a:pt x="91936" y="32452"/>
                </a:lnTo>
                <a:lnTo>
                  <a:pt x="92048" y="32415"/>
                </a:lnTo>
                <a:lnTo>
                  <a:pt x="92197" y="32378"/>
                </a:lnTo>
                <a:lnTo>
                  <a:pt x="92383" y="32285"/>
                </a:lnTo>
                <a:lnTo>
                  <a:pt x="92644" y="32117"/>
                </a:lnTo>
                <a:lnTo>
                  <a:pt x="92756" y="32024"/>
                </a:lnTo>
                <a:lnTo>
                  <a:pt x="92830" y="31949"/>
                </a:lnTo>
                <a:lnTo>
                  <a:pt x="92849" y="31931"/>
                </a:lnTo>
                <a:lnTo>
                  <a:pt x="92830" y="31894"/>
                </a:lnTo>
                <a:lnTo>
                  <a:pt x="92737" y="31894"/>
                </a:lnTo>
                <a:lnTo>
                  <a:pt x="92569" y="31912"/>
                </a:lnTo>
                <a:lnTo>
                  <a:pt x="92402" y="31949"/>
                </a:lnTo>
                <a:lnTo>
                  <a:pt x="92216" y="32005"/>
                </a:lnTo>
                <a:lnTo>
                  <a:pt x="92048" y="32061"/>
                </a:lnTo>
                <a:lnTo>
                  <a:pt x="91806" y="32061"/>
                </a:lnTo>
                <a:lnTo>
                  <a:pt x="91732" y="32024"/>
                </a:lnTo>
                <a:lnTo>
                  <a:pt x="91657" y="31987"/>
                </a:lnTo>
                <a:lnTo>
                  <a:pt x="91601" y="31912"/>
                </a:lnTo>
                <a:lnTo>
                  <a:pt x="91564" y="31838"/>
                </a:lnTo>
                <a:lnTo>
                  <a:pt x="91508" y="31726"/>
                </a:lnTo>
                <a:lnTo>
                  <a:pt x="91490" y="31614"/>
                </a:lnTo>
                <a:lnTo>
                  <a:pt x="91490" y="31540"/>
                </a:lnTo>
                <a:lnTo>
                  <a:pt x="91508" y="31465"/>
                </a:lnTo>
                <a:lnTo>
                  <a:pt x="91545" y="31409"/>
                </a:lnTo>
                <a:lnTo>
                  <a:pt x="91583" y="31372"/>
                </a:lnTo>
                <a:lnTo>
                  <a:pt x="91657" y="31354"/>
                </a:lnTo>
                <a:lnTo>
                  <a:pt x="91788" y="31316"/>
                </a:lnTo>
                <a:lnTo>
                  <a:pt x="91955" y="31279"/>
                </a:lnTo>
                <a:lnTo>
                  <a:pt x="92123" y="31242"/>
                </a:lnTo>
                <a:lnTo>
                  <a:pt x="92178" y="31205"/>
                </a:lnTo>
                <a:lnTo>
                  <a:pt x="92253" y="31149"/>
                </a:lnTo>
                <a:lnTo>
                  <a:pt x="92309" y="31074"/>
                </a:lnTo>
                <a:lnTo>
                  <a:pt x="92346" y="30981"/>
                </a:lnTo>
                <a:lnTo>
                  <a:pt x="92365" y="30888"/>
                </a:lnTo>
                <a:lnTo>
                  <a:pt x="92383" y="30814"/>
                </a:lnTo>
                <a:lnTo>
                  <a:pt x="92365" y="30758"/>
                </a:lnTo>
                <a:lnTo>
                  <a:pt x="92346" y="30702"/>
                </a:lnTo>
                <a:lnTo>
                  <a:pt x="92309" y="30683"/>
                </a:lnTo>
                <a:lnTo>
                  <a:pt x="92272" y="30665"/>
                </a:lnTo>
                <a:lnTo>
                  <a:pt x="92141" y="30683"/>
                </a:lnTo>
                <a:lnTo>
                  <a:pt x="92011" y="30721"/>
                </a:lnTo>
                <a:lnTo>
                  <a:pt x="91862" y="30776"/>
                </a:lnTo>
                <a:lnTo>
                  <a:pt x="91601" y="30888"/>
                </a:lnTo>
                <a:lnTo>
                  <a:pt x="91452" y="30944"/>
                </a:lnTo>
                <a:lnTo>
                  <a:pt x="91378" y="31000"/>
                </a:lnTo>
                <a:lnTo>
                  <a:pt x="91322" y="31000"/>
                </a:lnTo>
                <a:lnTo>
                  <a:pt x="91266" y="30944"/>
                </a:lnTo>
                <a:lnTo>
                  <a:pt x="91210" y="30888"/>
                </a:lnTo>
                <a:lnTo>
                  <a:pt x="91173" y="30814"/>
                </a:lnTo>
                <a:lnTo>
                  <a:pt x="91117" y="30683"/>
                </a:lnTo>
                <a:lnTo>
                  <a:pt x="91080" y="30497"/>
                </a:lnTo>
                <a:lnTo>
                  <a:pt x="91061" y="30330"/>
                </a:lnTo>
                <a:lnTo>
                  <a:pt x="91080" y="30162"/>
                </a:lnTo>
                <a:lnTo>
                  <a:pt x="91117" y="29976"/>
                </a:lnTo>
                <a:lnTo>
                  <a:pt x="91192" y="29697"/>
                </a:lnTo>
                <a:lnTo>
                  <a:pt x="91266" y="29548"/>
                </a:lnTo>
                <a:lnTo>
                  <a:pt x="91341" y="29380"/>
                </a:lnTo>
                <a:lnTo>
                  <a:pt x="91434" y="29213"/>
                </a:lnTo>
                <a:lnTo>
                  <a:pt x="91545" y="29064"/>
                </a:lnTo>
                <a:lnTo>
                  <a:pt x="91657" y="28971"/>
                </a:lnTo>
                <a:lnTo>
                  <a:pt x="91713" y="28933"/>
                </a:lnTo>
                <a:lnTo>
                  <a:pt x="91769" y="28896"/>
                </a:lnTo>
                <a:lnTo>
                  <a:pt x="91843" y="28896"/>
                </a:lnTo>
                <a:lnTo>
                  <a:pt x="91955" y="28915"/>
                </a:lnTo>
                <a:lnTo>
                  <a:pt x="92216" y="28971"/>
                </a:lnTo>
                <a:lnTo>
                  <a:pt x="92346" y="28989"/>
                </a:lnTo>
                <a:lnTo>
                  <a:pt x="92458" y="28971"/>
                </a:lnTo>
                <a:lnTo>
                  <a:pt x="92514" y="28952"/>
                </a:lnTo>
                <a:lnTo>
                  <a:pt x="92551" y="28915"/>
                </a:lnTo>
                <a:lnTo>
                  <a:pt x="92588" y="28877"/>
                </a:lnTo>
                <a:lnTo>
                  <a:pt x="92607" y="28822"/>
                </a:lnTo>
                <a:lnTo>
                  <a:pt x="92625" y="28747"/>
                </a:lnTo>
                <a:lnTo>
                  <a:pt x="92588" y="28691"/>
                </a:lnTo>
                <a:lnTo>
                  <a:pt x="92532" y="28635"/>
                </a:lnTo>
                <a:lnTo>
                  <a:pt x="92476" y="28580"/>
                </a:lnTo>
                <a:lnTo>
                  <a:pt x="92383" y="28542"/>
                </a:lnTo>
                <a:lnTo>
                  <a:pt x="92309" y="28524"/>
                </a:lnTo>
                <a:lnTo>
                  <a:pt x="92141" y="28505"/>
                </a:lnTo>
                <a:lnTo>
                  <a:pt x="92067" y="28505"/>
                </a:lnTo>
                <a:lnTo>
                  <a:pt x="91992" y="28524"/>
                </a:lnTo>
                <a:lnTo>
                  <a:pt x="91862" y="28561"/>
                </a:lnTo>
                <a:lnTo>
                  <a:pt x="91732" y="28561"/>
                </a:lnTo>
                <a:lnTo>
                  <a:pt x="91676" y="28542"/>
                </a:lnTo>
                <a:lnTo>
                  <a:pt x="91601" y="28486"/>
                </a:lnTo>
                <a:lnTo>
                  <a:pt x="91545" y="28449"/>
                </a:lnTo>
                <a:lnTo>
                  <a:pt x="91508" y="28393"/>
                </a:lnTo>
                <a:lnTo>
                  <a:pt x="91434" y="28263"/>
                </a:lnTo>
                <a:lnTo>
                  <a:pt x="91397" y="28114"/>
                </a:lnTo>
                <a:lnTo>
                  <a:pt x="91397" y="27984"/>
                </a:lnTo>
                <a:lnTo>
                  <a:pt x="91415" y="27872"/>
                </a:lnTo>
                <a:lnTo>
                  <a:pt x="91452" y="27760"/>
                </a:lnTo>
                <a:lnTo>
                  <a:pt x="91527" y="27686"/>
                </a:lnTo>
                <a:lnTo>
                  <a:pt x="91601" y="27630"/>
                </a:lnTo>
                <a:lnTo>
                  <a:pt x="91694" y="27574"/>
                </a:lnTo>
                <a:lnTo>
                  <a:pt x="91788" y="27537"/>
                </a:lnTo>
                <a:lnTo>
                  <a:pt x="92011" y="27500"/>
                </a:lnTo>
                <a:lnTo>
                  <a:pt x="92234" y="27462"/>
                </a:lnTo>
                <a:lnTo>
                  <a:pt x="92421" y="27425"/>
                </a:lnTo>
                <a:lnTo>
                  <a:pt x="92495" y="27388"/>
                </a:lnTo>
                <a:lnTo>
                  <a:pt x="92532" y="27351"/>
                </a:lnTo>
                <a:lnTo>
                  <a:pt x="92569" y="27313"/>
                </a:lnTo>
                <a:lnTo>
                  <a:pt x="92588" y="27239"/>
                </a:lnTo>
                <a:lnTo>
                  <a:pt x="92569" y="27202"/>
                </a:lnTo>
                <a:lnTo>
                  <a:pt x="92551" y="27165"/>
                </a:lnTo>
                <a:lnTo>
                  <a:pt x="92495" y="27127"/>
                </a:lnTo>
                <a:lnTo>
                  <a:pt x="92402" y="27090"/>
                </a:lnTo>
                <a:lnTo>
                  <a:pt x="91955" y="27090"/>
                </a:lnTo>
                <a:lnTo>
                  <a:pt x="91769" y="27109"/>
                </a:lnTo>
                <a:lnTo>
                  <a:pt x="91620" y="27127"/>
                </a:lnTo>
                <a:lnTo>
                  <a:pt x="91545" y="27127"/>
                </a:lnTo>
                <a:lnTo>
                  <a:pt x="91471" y="27090"/>
                </a:lnTo>
                <a:lnTo>
                  <a:pt x="91397" y="27053"/>
                </a:lnTo>
                <a:lnTo>
                  <a:pt x="91303" y="26978"/>
                </a:lnTo>
                <a:lnTo>
                  <a:pt x="91173" y="26829"/>
                </a:lnTo>
                <a:lnTo>
                  <a:pt x="91080" y="26680"/>
                </a:lnTo>
                <a:lnTo>
                  <a:pt x="91024" y="26494"/>
                </a:lnTo>
                <a:lnTo>
                  <a:pt x="91006" y="26308"/>
                </a:lnTo>
                <a:lnTo>
                  <a:pt x="91024" y="26122"/>
                </a:lnTo>
                <a:lnTo>
                  <a:pt x="91080" y="25936"/>
                </a:lnTo>
                <a:lnTo>
                  <a:pt x="91117" y="25861"/>
                </a:lnTo>
                <a:lnTo>
                  <a:pt x="91173" y="25768"/>
                </a:lnTo>
                <a:lnTo>
                  <a:pt x="91229" y="25712"/>
                </a:lnTo>
                <a:lnTo>
                  <a:pt x="91303" y="25638"/>
                </a:lnTo>
                <a:lnTo>
                  <a:pt x="91378" y="25601"/>
                </a:lnTo>
                <a:lnTo>
                  <a:pt x="91452" y="25582"/>
                </a:lnTo>
                <a:lnTo>
                  <a:pt x="91676" y="25526"/>
                </a:lnTo>
                <a:lnTo>
                  <a:pt x="91788" y="25489"/>
                </a:lnTo>
                <a:lnTo>
                  <a:pt x="91881" y="25452"/>
                </a:lnTo>
                <a:lnTo>
                  <a:pt x="91955" y="25377"/>
                </a:lnTo>
                <a:lnTo>
                  <a:pt x="91992" y="25340"/>
                </a:lnTo>
                <a:lnTo>
                  <a:pt x="91992" y="25303"/>
                </a:lnTo>
                <a:lnTo>
                  <a:pt x="92011" y="25228"/>
                </a:lnTo>
                <a:lnTo>
                  <a:pt x="91992" y="25154"/>
                </a:lnTo>
                <a:lnTo>
                  <a:pt x="91955" y="25117"/>
                </a:lnTo>
                <a:lnTo>
                  <a:pt x="91918" y="25098"/>
                </a:lnTo>
                <a:lnTo>
                  <a:pt x="91788" y="25098"/>
                </a:lnTo>
                <a:lnTo>
                  <a:pt x="91639" y="25135"/>
                </a:lnTo>
                <a:lnTo>
                  <a:pt x="91545" y="25172"/>
                </a:lnTo>
                <a:lnTo>
                  <a:pt x="91471" y="25210"/>
                </a:lnTo>
                <a:lnTo>
                  <a:pt x="91303" y="25321"/>
                </a:lnTo>
                <a:lnTo>
                  <a:pt x="91229" y="25359"/>
                </a:lnTo>
                <a:lnTo>
                  <a:pt x="91136" y="25396"/>
                </a:lnTo>
                <a:lnTo>
                  <a:pt x="91061" y="25377"/>
                </a:lnTo>
                <a:lnTo>
                  <a:pt x="90968" y="25340"/>
                </a:lnTo>
                <a:lnTo>
                  <a:pt x="90912" y="25284"/>
                </a:lnTo>
                <a:lnTo>
                  <a:pt x="90875" y="25210"/>
                </a:lnTo>
                <a:lnTo>
                  <a:pt x="90857" y="25117"/>
                </a:lnTo>
                <a:lnTo>
                  <a:pt x="90857" y="25005"/>
                </a:lnTo>
                <a:lnTo>
                  <a:pt x="90875" y="24819"/>
                </a:lnTo>
                <a:lnTo>
                  <a:pt x="90894" y="24651"/>
                </a:lnTo>
                <a:lnTo>
                  <a:pt x="90931" y="24484"/>
                </a:lnTo>
                <a:lnTo>
                  <a:pt x="90987" y="24297"/>
                </a:lnTo>
                <a:lnTo>
                  <a:pt x="91061" y="24130"/>
                </a:lnTo>
                <a:lnTo>
                  <a:pt x="91099" y="24055"/>
                </a:lnTo>
                <a:lnTo>
                  <a:pt x="91154" y="23999"/>
                </a:lnTo>
                <a:lnTo>
                  <a:pt x="91229" y="23925"/>
                </a:lnTo>
                <a:lnTo>
                  <a:pt x="91285" y="23888"/>
                </a:lnTo>
                <a:lnTo>
                  <a:pt x="91415" y="23832"/>
                </a:lnTo>
                <a:lnTo>
                  <a:pt x="91545" y="23795"/>
                </a:lnTo>
                <a:lnTo>
                  <a:pt x="91620" y="23757"/>
                </a:lnTo>
                <a:lnTo>
                  <a:pt x="91676" y="23702"/>
                </a:lnTo>
                <a:lnTo>
                  <a:pt x="91750" y="23627"/>
                </a:lnTo>
                <a:lnTo>
                  <a:pt x="91843" y="23515"/>
                </a:lnTo>
                <a:lnTo>
                  <a:pt x="91862" y="23441"/>
                </a:lnTo>
                <a:lnTo>
                  <a:pt x="91881" y="23385"/>
                </a:lnTo>
                <a:lnTo>
                  <a:pt x="91881" y="23329"/>
                </a:lnTo>
                <a:lnTo>
                  <a:pt x="91843" y="23273"/>
                </a:lnTo>
                <a:lnTo>
                  <a:pt x="91806" y="23236"/>
                </a:lnTo>
                <a:lnTo>
                  <a:pt x="91676" y="23236"/>
                </a:lnTo>
                <a:lnTo>
                  <a:pt x="91583" y="23292"/>
                </a:lnTo>
                <a:lnTo>
                  <a:pt x="91490" y="23348"/>
                </a:lnTo>
                <a:lnTo>
                  <a:pt x="91397" y="23404"/>
                </a:lnTo>
                <a:lnTo>
                  <a:pt x="91285" y="23441"/>
                </a:lnTo>
                <a:lnTo>
                  <a:pt x="91248" y="23460"/>
                </a:lnTo>
                <a:lnTo>
                  <a:pt x="91192" y="23460"/>
                </a:lnTo>
                <a:lnTo>
                  <a:pt x="91136" y="23441"/>
                </a:lnTo>
                <a:lnTo>
                  <a:pt x="91080" y="23404"/>
                </a:lnTo>
                <a:lnTo>
                  <a:pt x="91024" y="23348"/>
                </a:lnTo>
                <a:lnTo>
                  <a:pt x="90968" y="23292"/>
                </a:lnTo>
                <a:lnTo>
                  <a:pt x="90931" y="23218"/>
                </a:lnTo>
                <a:lnTo>
                  <a:pt x="90912" y="23143"/>
                </a:lnTo>
                <a:lnTo>
                  <a:pt x="90894" y="22957"/>
                </a:lnTo>
                <a:lnTo>
                  <a:pt x="90912" y="22771"/>
                </a:lnTo>
                <a:lnTo>
                  <a:pt x="90968" y="22585"/>
                </a:lnTo>
                <a:lnTo>
                  <a:pt x="91024" y="22417"/>
                </a:lnTo>
                <a:lnTo>
                  <a:pt x="91117" y="22268"/>
                </a:lnTo>
                <a:lnTo>
                  <a:pt x="91192" y="22138"/>
                </a:lnTo>
                <a:lnTo>
                  <a:pt x="91285" y="22045"/>
                </a:lnTo>
                <a:lnTo>
                  <a:pt x="91434" y="21951"/>
                </a:lnTo>
                <a:lnTo>
                  <a:pt x="91769" y="21728"/>
                </a:lnTo>
                <a:lnTo>
                  <a:pt x="91899" y="21635"/>
                </a:lnTo>
                <a:lnTo>
                  <a:pt x="91936" y="21598"/>
                </a:lnTo>
                <a:lnTo>
                  <a:pt x="91974" y="21561"/>
                </a:lnTo>
                <a:lnTo>
                  <a:pt x="91974" y="21523"/>
                </a:lnTo>
                <a:lnTo>
                  <a:pt x="91936" y="21505"/>
                </a:lnTo>
                <a:lnTo>
                  <a:pt x="91881" y="21486"/>
                </a:lnTo>
                <a:lnTo>
                  <a:pt x="91694" y="21486"/>
                </a:lnTo>
                <a:lnTo>
                  <a:pt x="91620" y="21523"/>
                </a:lnTo>
                <a:lnTo>
                  <a:pt x="91471" y="21579"/>
                </a:lnTo>
                <a:lnTo>
                  <a:pt x="91397" y="21616"/>
                </a:lnTo>
                <a:lnTo>
                  <a:pt x="91322" y="21616"/>
                </a:lnTo>
                <a:lnTo>
                  <a:pt x="91248" y="21579"/>
                </a:lnTo>
                <a:lnTo>
                  <a:pt x="91173" y="21486"/>
                </a:lnTo>
                <a:lnTo>
                  <a:pt x="91154" y="21430"/>
                </a:lnTo>
                <a:lnTo>
                  <a:pt x="91136" y="21374"/>
                </a:lnTo>
                <a:lnTo>
                  <a:pt x="91136" y="21207"/>
                </a:lnTo>
                <a:lnTo>
                  <a:pt x="91173" y="21058"/>
                </a:lnTo>
                <a:lnTo>
                  <a:pt x="91210" y="21002"/>
                </a:lnTo>
                <a:lnTo>
                  <a:pt x="91248" y="20946"/>
                </a:lnTo>
                <a:lnTo>
                  <a:pt x="91303" y="20909"/>
                </a:lnTo>
                <a:lnTo>
                  <a:pt x="91434" y="20872"/>
                </a:lnTo>
                <a:lnTo>
                  <a:pt x="91583" y="20816"/>
                </a:lnTo>
                <a:lnTo>
                  <a:pt x="91750" y="20760"/>
                </a:lnTo>
                <a:lnTo>
                  <a:pt x="91899" y="20685"/>
                </a:lnTo>
                <a:lnTo>
                  <a:pt x="91955" y="20630"/>
                </a:lnTo>
                <a:lnTo>
                  <a:pt x="92011" y="20592"/>
                </a:lnTo>
                <a:lnTo>
                  <a:pt x="92048" y="20537"/>
                </a:lnTo>
                <a:lnTo>
                  <a:pt x="92048" y="20481"/>
                </a:lnTo>
                <a:lnTo>
                  <a:pt x="92030" y="20425"/>
                </a:lnTo>
                <a:lnTo>
                  <a:pt x="91992" y="20369"/>
                </a:lnTo>
                <a:lnTo>
                  <a:pt x="91936" y="20313"/>
                </a:lnTo>
                <a:lnTo>
                  <a:pt x="91881" y="20294"/>
                </a:lnTo>
                <a:lnTo>
                  <a:pt x="91806" y="20294"/>
                </a:lnTo>
                <a:lnTo>
                  <a:pt x="91750" y="20313"/>
                </a:lnTo>
                <a:lnTo>
                  <a:pt x="91601" y="20388"/>
                </a:lnTo>
                <a:lnTo>
                  <a:pt x="91471" y="20518"/>
                </a:lnTo>
                <a:lnTo>
                  <a:pt x="91341" y="20611"/>
                </a:lnTo>
                <a:lnTo>
                  <a:pt x="91266" y="20648"/>
                </a:lnTo>
                <a:lnTo>
                  <a:pt x="91192" y="20667"/>
                </a:lnTo>
                <a:lnTo>
                  <a:pt x="91117" y="20648"/>
                </a:lnTo>
                <a:lnTo>
                  <a:pt x="91061" y="20630"/>
                </a:lnTo>
                <a:lnTo>
                  <a:pt x="90987" y="20555"/>
                </a:lnTo>
                <a:lnTo>
                  <a:pt x="90912" y="20462"/>
                </a:lnTo>
                <a:lnTo>
                  <a:pt x="90875" y="20332"/>
                </a:lnTo>
                <a:lnTo>
                  <a:pt x="90838" y="20183"/>
                </a:lnTo>
                <a:lnTo>
                  <a:pt x="90857" y="20034"/>
                </a:lnTo>
                <a:lnTo>
                  <a:pt x="90875" y="19959"/>
                </a:lnTo>
                <a:lnTo>
                  <a:pt x="90912" y="19904"/>
                </a:lnTo>
                <a:lnTo>
                  <a:pt x="90968" y="19829"/>
                </a:lnTo>
                <a:lnTo>
                  <a:pt x="91043" y="19792"/>
                </a:lnTo>
                <a:lnTo>
                  <a:pt x="91154" y="19792"/>
                </a:lnTo>
                <a:lnTo>
                  <a:pt x="91285" y="19848"/>
                </a:lnTo>
                <a:lnTo>
                  <a:pt x="91359" y="19866"/>
                </a:lnTo>
                <a:lnTo>
                  <a:pt x="91471" y="19885"/>
                </a:lnTo>
                <a:lnTo>
                  <a:pt x="91564" y="19866"/>
                </a:lnTo>
                <a:lnTo>
                  <a:pt x="91676" y="19829"/>
                </a:lnTo>
                <a:lnTo>
                  <a:pt x="91806" y="19773"/>
                </a:lnTo>
                <a:lnTo>
                  <a:pt x="91936" y="19699"/>
                </a:lnTo>
                <a:lnTo>
                  <a:pt x="92030" y="19624"/>
                </a:lnTo>
                <a:lnTo>
                  <a:pt x="92104" y="19531"/>
                </a:lnTo>
                <a:lnTo>
                  <a:pt x="92104" y="19494"/>
                </a:lnTo>
                <a:lnTo>
                  <a:pt x="92104" y="19457"/>
                </a:lnTo>
                <a:lnTo>
                  <a:pt x="92085" y="19401"/>
                </a:lnTo>
                <a:lnTo>
                  <a:pt x="92048" y="19364"/>
                </a:lnTo>
                <a:lnTo>
                  <a:pt x="91974" y="19308"/>
                </a:lnTo>
                <a:lnTo>
                  <a:pt x="91899" y="19289"/>
                </a:lnTo>
                <a:lnTo>
                  <a:pt x="91825" y="19270"/>
                </a:lnTo>
                <a:lnTo>
                  <a:pt x="91750" y="19289"/>
                </a:lnTo>
                <a:lnTo>
                  <a:pt x="91601" y="19345"/>
                </a:lnTo>
                <a:lnTo>
                  <a:pt x="91434" y="19419"/>
                </a:lnTo>
                <a:lnTo>
                  <a:pt x="91285" y="19475"/>
                </a:lnTo>
                <a:lnTo>
                  <a:pt x="91229" y="19494"/>
                </a:lnTo>
                <a:lnTo>
                  <a:pt x="91080" y="19494"/>
                </a:lnTo>
                <a:lnTo>
                  <a:pt x="91024" y="19457"/>
                </a:lnTo>
                <a:lnTo>
                  <a:pt x="90968" y="19401"/>
                </a:lnTo>
                <a:lnTo>
                  <a:pt x="90912" y="19326"/>
                </a:lnTo>
                <a:lnTo>
                  <a:pt x="90875" y="19252"/>
                </a:lnTo>
                <a:lnTo>
                  <a:pt x="90857" y="19177"/>
                </a:lnTo>
                <a:lnTo>
                  <a:pt x="90838" y="19010"/>
                </a:lnTo>
                <a:lnTo>
                  <a:pt x="90857" y="18842"/>
                </a:lnTo>
                <a:lnTo>
                  <a:pt x="90912" y="18656"/>
                </a:lnTo>
                <a:lnTo>
                  <a:pt x="91006" y="18489"/>
                </a:lnTo>
                <a:lnTo>
                  <a:pt x="91117" y="18340"/>
                </a:lnTo>
                <a:lnTo>
                  <a:pt x="91229" y="18228"/>
                </a:lnTo>
                <a:lnTo>
                  <a:pt x="91303" y="18191"/>
                </a:lnTo>
                <a:lnTo>
                  <a:pt x="91378" y="18153"/>
                </a:lnTo>
                <a:lnTo>
                  <a:pt x="91545" y="18153"/>
                </a:lnTo>
                <a:lnTo>
                  <a:pt x="91713" y="18135"/>
                </a:lnTo>
                <a:lnTo>
                  <a:pt x="91899" y="18116"/>
                </a:lnTo>
                <a:lnTo>
                  <a:pt x="92067" y="18079"/>
                </a:lnTo>
                <a:lnTo>
                  <a:pt x="92141" y="18042"/>
                </a:lnTo>
                <a:lnTo>
                  <a:pt x="92178" y="18004"/>
                </a:lnTo>
                <a:lnTo>
                  <a:pt x="92216" y="17967"/>
                </a:lnTo>
                <a:lnTo>
                  <a:pt x="92234" y="17930"/>
                </a:lnTo>
                <a:lnTo>
                  <a:pt x="92216" y="17874"/>
                </a:lnTo>
                <a:lnTo>
                  <a:pt x="92160" y="17800"/>
                </a:lnTo>
                <a:lnTo>
                  <a:pt x="92104" y="17762"/>
                </a:lnTo>
                <a:lnTo>
                  <a:pt x="92030" y="17744"/>
                </a:lnTo>
                <a:lnTo>
                  <a:pt x="91955" y="17725"/>
                </a:lnTo>
                <a:lnTo>
                  <a:pt x="91862" y="17744"/>
                </a:lnTo>
                <a:lnTo>
                  <a:pt x="91694" y="17818"/>
                </a:lnTo>
                <a:lnTo>
                  <a:pt x="91527" y="17874"/>
                </a:lnTo>
                <a:lnTo>
                  <a:pt x="91452" y="17893"/>
                </a:lnTo>
                <a:lnTo>
                  <a:pt x="91378" y="17911"/>
                </a:lnTo>
                <a:lnTo>
                  <a:pt x="91303" y="17911"/>
                </a:lnTo>
                <a:lnTo>
                  <a:pt x="91248" y="17874"/>
                </a:lnTo>
                <a:lnTo>
                  <a:pt x="91210" y="17818"/>
                </a:lnTo>
                <a:lnTo>
                  <a:pt x="91173" y="17725"/>
                </a:lnTo>
                <a:lnTo>
                  <a:pt x="91136" y="17595"/>
                </a:lnTo>
                <a:lnTo>
                  <a:pt x="91136" y="17427"/>
                </a:lnTo>
                <a:lnTo>
                  <a:pt x="91154" y="17278"/>
                </a:lnTo>
                <a:lnTo>
                  <a:pt x="91192" y="17129"/>
                </a:lnTo>
                <a:lnTo>
                  <a:pt x="91266" y="16980"/>
                </a:lnTo>
                <a:lnTo>
                  <a:pt x="91303" y="16906"/>
                </a:lnTo>
                <a:lnTo>
                  <a:pt x="91359" y="16850"/>
                </a:lnTo>
                <a:lnTo>
                  <a:pt x="91434" y="16794"/>
                </a:lnTo>
                <a:lnTo>
                  <a:pt x="91508" y="16757"/>
                </a:lnTo>
                <a:lnTo>
                  <a:pt x="91564" y="16738"/>
                </a:lnTo>
                <a:lnTo>
                  <a:pt x="91769" y="16738"/>
                </a:lnTo>
                <a:lnTo>
                  <a:pt x="91843" y="16720"/>
                </a:lnTo>
                <a:lnTo>
                  <a:pt x="91936" y="16701"/>
                </a:lnTo>
                <a:lnTo>
                  <a:pt x="92048" y="16645"/>
                </a:lnTo>
                <a:lnTo>
                  <a:pt x="92160" y="16571"/>
                </a:lnTo>
                <a:lnTo>
                  <a:pt x="92253" y="16478"/>
                </a:lnTo>
                <a:lnTo>
                  <a:pt x="92309" y="16403"/>
                </a:lnTo>
                <a:lnTo>
                  <a:pt x="92327" y="16329"/>
                </a:lnTo>
                <a:lnTo>
                  <a:pt x="92327" y="16292"/>
                </a:lnTo>
                <a:lnTo>
                  <a:pt x="92290" y="16273"/>
                </a:lnTo>
                <a:lnTo>
                  <a:pt x="92253" y="16254"/>
                </a:lnTo>
                <a:lnTo>
                  <a:pt x="92197" y="16254"/>
                </a:lnTo>
                <a:lnTo>
                  <a:pt x="92030" y="16292"/>
                </a:lnTo>
                <a:lnTo>
                  <a:pt x="91918" y="16310"/>
                </a:lnTo>
                <a:lnTo>
                  <a:pt x="91843" y="16347"/>
                </a:lnTo>
                <a:lnTo>
                  <a:pt x="91694" y="16441"/>
                </a:lnTo>
                <a:lnTo>
                  <a:pt x="91620" y="16478"/>
                </a:lnTo>
                <a:lnTo>
                  <a:pt x="91471" y="16478"/>
                </a:lnTo>
                <a:lnTo>
                  <a:pt x="91378" y="16441"/>
                </a:lnTo>
                <a:lnTo>
                  <a:pt x="91322" y="16385"/>
                </a:lnTo>
                <a:lnTo>
                  <a:pt x="91266" y="16329"/>
                </a:lnTo>
                <a:lnTo>
                  <a:pt x="91229" y="16254"/>
                </a:lnTo>
                <a:lnTo>
                  <a:pt x="91210" y="16161"/>
                </a:lnTo>
                <a:lnTo>
                  <a:pt x="91173" y="15994"/>
                </a:lnTo>
                <a:lnTo>
                  <a:pt x="91173" y="15845"/>
                </a:lnTo>
                <a:lnTo>
                  <a:pt x="91210" y="15659"/>
                </a:lnTo>
                <a:lnTo>
                  <a:pt x="91248" y="15528"/>
                </a:lnTo>
                <a:lnTo>
                  <a:pt x="91322" y="15435"/>
                </a:lnTo>
                <a:lnTo>
                  <a:pt x="91397" y="15379"/>
                </a:lnTo>
                <a:lnTo>
                  <a:pt x="91490" y="15342"/>
                </a:lnTo>
                <a:lnTo>
                  <a:pt x="91620" y="15323"/>
                </a:lnTo>
                <a:lnTo>
                  <a:pt x="91750" y="15286"/>
                </a:lnTo>
                <a:lnTo>
                  <a:pt x="91899" y="15249"/>
                </a:lnTo>
                <a:lnTo>
                  <a:pt x="92011" y="15175"/>
                </a:lnTo>
                <a:lnTo>
                  <a:pt x="92123" y="15081"/>
                </a:lnTo>
                <a:lnTo>
                  <a:pt x="92234" y="14970"/>
                </a:lnTo>
                <a:lnTo>
                  <a:pt x="92309" y="14858"/>
                </a:lnTo>
                <a:lnTo>
                  <a:pt x="92346" y="14746"/>
                </a:lnTo>
                <a:lnTo>
                  <a:pt x="92346" y="14690"/>
                </a:lnTo>
                <a:lnTo>
                  <a:pt x="92327" y="14653"/>
                </a:lnTo>
                <a:lnTo>
                  <a:pt x="92290" y="14616"/>
                </a:lnTo>
                <a:lnTo>
                  <a:pt x="92253" y="14597"/>
                </a:lnTo>
                <a:lnTo>
                  <a:pt x="92178" y="14579"/>
                </a:lnTo>
                <a:lnTo>
                  <a:pt x="92104" y="14579"/>
                </a:lnTo>
                <a:lnTo>
                  <a:pt x="92011" y="14597"/>
                </a:lnTo>
                <a:lnTo>
                  <a:pt x="91936" y="14616"/>
                </a:lnTo>
                <a:lnTo>
                  <a:pt x="91806" y="14709"/>
                </a:lnTo>
                <a:lnTo>
                  <a:pt x="91545" y="14914"/>
                </a:lnTo>
                <a:lnTo>
                  <a:pt x="91452" y="14970"/>
                </a:lnTo>
                <a:lnTo>
                  <a:pt x="91341" y="14970"/>
                </a:lnTo>
                <a:lnTo>
                  <a:pt x="91285" y="14932"/>
                </a:lnTo>
                <a:lnTo>
                  <a:pt x="91229" y="14895"/>
                </a:lnTo>
                <a:lnTo>
                  <a:pt x="91173" y="14802"/>
                </a:lnTo>
                <a:lnTo>
                  <a:pt x="91117" y="14690"/>
                </a:lnTo>
                <a:lnTo>
                  <a:pt x="91061" y="14523"/>
                </a:lnTo>
                <a:lnTo>
                  <a:pt x="91043" y="14337"/>
                </a:lnTo>
                <a:lnTo>
                  <a:pt x="91061" y="14169"/>
                </a:lnTo>
                <a:lnTo>
                  <a:pt x="91099" y="14002"/>
                </a:lnTo>
                <a:lnTo>
                  <a:pt x="91136" y="13890"/>
                </a:lnTo>
                <a:lnTo>
                  <a:pt x="91173" y="13834"/>
                </a:lnTo>
                <a:lnTo>
                  <a:pt x="91210" y="13778"/>
                </a:lnTo>
                <a:lnTo>
                  <a:pt x="91266" y="13741"/>
                </a:lnTo>
                <a:lnTo>
                  <a:pt x="91359" y="13685"/>
                </a:lnTo>
                <a:lnTo>
                  <a:pt x="91490" y="13611"/>
                </a:lnTo>
                <a:lnTo>
                  <a:pt x="91694" y="13424"/>
                </a:lnTo>
                <a:lnTo>
                  <a:pt x="91806" y="13313"/>
                </a:lnTo>
                <a:lnTo>
                  <a:pt x="91899" y="13201"/>
                </a:lnTo>
                <a:lnTo>
                  <a:pt x="91955" y="13108"/>
                </a:lnTo>
                <a:lnTo>
                  <a:pt x="91974" y="13052"/>
                </a:lnTo>
                <a:lnTo>
                  <a:pt x="91955" y="13015"/>
                </a:lnTo>
                <a:lnTo>
                  <a:pt x="91936" y="12996"/>
                </a:lnTo>
                <a:lnTo>
                  <a:pt x="91881" y="12978"/>
                </a:lnTo>
                <a:lnTo>
                  <a:pt x="91713" y="12978"/>
                </a:lnTo>
                <a:lnTo>
                  <a:pt x="91657" y="12996"/>
                </a:lnTo>
                <a:lnTo>
                  <a:pt x="91601" y="13015"/>
                </a:lnTo>
                <a:lnTo>
                  <a:pt x="91508" y="13089"/>
                </a:lnTo>
                <a:lnTo>
                  <a:pt x="91359" y="13275"/>
                </a:lnTo>
                <a:lnTo>
                  <a:pt x="91285" y="13331"/>
                </a:lnTo>
                <a:lnTo>
                  <a:pt x="91248" y="13350"/>
                </a:lnTo>
                <a:lnTo>
                  <a:pt x="91154" y="13350"/>
                </a:lnTo>
                <a:lnTo>
                  <a:pt x="91099" y="13313"/>
                </a:lnTo>
                <a:lnTo>
                  <a:pt x="90987" y="13182"/>
                </a:lnTo>
                <a:lnTo>
                  <a:pt x="90931" y="13089"/>
                </a:lnTo>
                <a:lnTo>
                  <a:pt x="90894" y="12978"/>
                </a:lnTo>
                <a:lnTo>
                  <a:pt x="90875" y="12866"/>
                </a:lnTo>
                <a:lnTo>
                  <a:pt x="90875" y="12754"/>
                </a:lnTo>
                <a:lnTo>
                  <a:pt x="90894" y="12642"/>
                </a:lnTo>
                <a:lnTo>
                  <a:pt x="90912" y="12531"/>
                </a:lnTo>
                <a:lnTo>
                  <a:pt x="90987" y="12326"/>
                </a:lnTo>
                <a:lnTo>
                  <a:pt x="91080" y="12158"/>
                </a:lnTo>
                <a:lnTo>
                  <a:pt x="91192" y="12028"/>
                </a:lnTo>
                <a:lnTo>
                  <a:pt x="91322" y="11916"/>
                </a:lnTo>
                <a:lnTo>
                  <a:pt x="91452" y="11842"/>
                </a:lnTo>
                <a:lnTo>
                  <a:pt x="91508" y="11823"/>
                </a:lnTo>
                <a:lnTo>
                  <a:pt x="91583" y="11823"/>
                </a:lnTo>
                <a:lnTo>
                  <a:pt x="91769" y="11805"/>
                </a:lnTo>
                <a:lnTo>
                  <a:pt x="91843" y="11786"/>
                </a:lnTo>
                <a:lnTo>
                  <a:pt x="91918" y="11749"/>
                </a:lnTo>
                <a:lnTo>
                  <a:pt x="91955" y="11693"/>
                </a:lnTo>
                <a:lnTo>
                  <a:pt x="91955" y="11600"/>
                </a:lnTo>
                <a:lnTo>
                  <a:pt x="91936" y="11544"/>
                </a:lnTo>
                <a:lnTo>
                  <a:pt x="91899" y="11507"/>
                </a:lnTo>
                <a:lnTo>
                  <a:pt x="91843" y="11488"/>
                </a:lnTo>
                <a:lnTo>
                  <a:pt x="91676" y="11488"/>
                </a:lnTo>
                <a:lnTo>
                  <a:pt x="91527" y="11525"/>
                </a:lnTo>
                <a:lnTo>
                  <a:pt x="91303" y="11525"/>
                </a:lnTo>
                <a:lnTo>
                  <a:pt x="91229" y="11507"/>
                </a:lnTo>
                <a:lnTo>
                  <a:pt x="91173" y="11451"/>
                </a:lnTo>
                <a:lnTo>
                  <a:pt x="91117" y="11395"/>
                </a:lnTo>
                <a:lnTo>
                  <a:pt x="91061" y="11302"/>
                </a:lnTo>
                <a:lnTo>
                  <a:pt x="91043" y="11190"/>
                </a:lnTo>
                <a:lnTo>
                  <a:pt x="91024" y="11097"/>
                </a:lnTo>
                <a:lnTo>
                  <a:pt x="91024" y="10985"/>
                </a:lnTo>
                <a:lnTo>
                  <a:pt x="91043" y="10892"/>
                </a:lnTo>
                <a:lnTo>
                  <a:pt x="91061" y="10799"/>
                </a:lnTo>
                <a:lnTo>
                  <a:pt x="91154" y="10613"/>
                </a:lnTo>
                <a:lnTo>
                  <a:pt x="91266" y="10446"/>
                </a:lnTo>
                <a:lnTo>
                  <a:pt x="91397" y="10297"/>
                </a:lnTo>
                <a:lnTo>
                  <a:pt x="91452" y="10259"/>
                </a:lnTo>
                <a:lnTo>
                  <a:pt x="91490" y="10241"/>
                </a:lnTo>
                <a:lnTo>
                  <a:pt x="91601" y="10241"/>
                </a:lnTo>
                <a:lnTo>
                  <a:pt x="91769" y="10203"/>
                </a:lnTo>
                <a:lnTo>
                  <a:pt x="91974" y="10129"/>
                </a:lnTo>
                <a:lnTo>
                  <a:pt x="92123" y="10036"/>
                </a:lnTo>
                <a:lnTo>
                  <a:pt x="92160" y="9980"/>
                </a:lnTo>
                <a:lnTo>
                  <a:pt x="92197" y="9943"/>
                </a:lnTo>
                <a:lnTo>
                  <a:pt x="92216" y="9887"/>
                </a:lnTo>
                <a:lnTo>
                  <a:pt x="92216" y="9850"/>
                </a:lnTo>
                <a:lnTo>
                  <a:pt x="92216" y="9813"/>
                </a:lnTo>
                <a:lnTo>
                  <a:pt x="92178" y="9775"/>
                </a:lnTo>
                <a:lnTo>
                  <a:pt x="92141" y="9757"/>
                </a:lnTo>
                <a:lnTo>
                  <a:pt x="92085" y="9738"/>
                </a:lnTo>
                <a:lnTo>
                  <a:pt x="92011" y="9719"/>
                </a:lnTo>
                <a:lnTo>
                  <a:pt x="91936" y="9738"/>
                </a:lnTo>
                <a:lnTo>
                  <a:pt x="91713" y="9775"/>
                </a:lnTo>
                <a:lnTo>
                  <a:pt x="91657" y="9794"/>
                </a:lnTo>
                <a:lnTo>
                  <a:pt x="91620" y="9831"/>
                </a:lnTo>
                <a:lnTo>
                  <a:pt x="91564" y="9887"/>
                </a:lnTo>
                <a:lnTo>
                  <a:pt x="91545" y="9906"/>
                </a:lnTo>
                <a:lnTo>
                  <a:pt x="91527" y="9924"/>
                </a:lnTo>
                <a:lnTo>
                  <a:pt x="91490" y="9924"/>
                </a:lnTo>
                <a:lnTo>
                  <a:pt x="91415" y="9906"/>
                </a:lnTo>
                <a:lnTo>
                  <a:pt x="91378" y="9887"/>
                </a:lnTo>
                <a:lnTo>
                  <a:pt x="91341" y="9850"/>
                </a:lnTo>
                <a:lnTo>
                  <a:pt x="91285" y="9757"/>
                </a:lnTo>
                <a:lnTo>
                  <a:pt x="91248" y="9664"/>
                </a:lnTo>
                <a:lnTo>
                  <a:pt x="91229" y="9570"/>
                </a:lnTo>
                <a:lnTo>
                  <a:pt x="91210" y="9477"/>
                </a:lnTo>
                <a:lnTo>
                  <a:pt x="91210" y="9384"/>
                </a:lnTo>
                <a:lnTo>
                  <a:pt x="91210" y="9310"/>
                </a:lnTo>
                <a:lnTo>
                  <a:pt x="91229" y="9217"/>
                </a:lnTo>
                <a:lnTo>
                  <a:pt x="91303" y="9049"/>
                </a:lnTo>
                <a:lnTo>
                  <a:pt x="91415" y="8900"/>
                </a:lnTo>
                <a:lnTo>
                  <a:pt x="91508" y="8807"/>
                </a:lnTo>
                <a:lnTo>
                  <a:pt x="91583" y="8733"/>
                </a:lnTo>
                <a:lnTo>
                  <a:pt x="91676" y="8714"/>
                </a:lnTo>
                <a:lnTo>
                  <a:pt x="91750" y="8695"/>
                </a:lnTo>
                <a:lnTo>
                  <a:pt x="91918" y="8677"/>
                </a:lnTo>
                <a:lnTo>
                  <a:pt x="92030" y="8658"/>
                </a:lnTo>
                <a:lnTo>
                  <a:pt x="92123" y="8621"/>
                </a:lnTo>
                <a:lnTo>
                  <a:pt x="92272" y="8565"/>
                </a:lnTo>
                <a:lnTo>
                  <a:pt x="92458" y="8453"/>
                </a:lnTo>
                <a:lnTo>
                  <a:pt x="92532" y="8398"/>
                </a:lnTo>
                <a:lnTo>
                  <a:pt x="92588" y="8323"/>
                </a:lnTo>
                <a:lnTo>
                  <a:pt x="92625" y="8249"/>
                </a:lnTo>
                <a:lnTo>
                  <a:pt x="92607" y="8211"/>
                </a:lnTo>
                <a:lnTo>
                  <a:pt x="92588" y="8193"/>
                </a:lnTo>
                <a:lnTo>
                  <a:pt x="92532" y="8118"/>
                </a:lnTo>
                <a:lnTo>
                  <a:pt x="92458" y="8100"/>
                </a:lnTo>
                <a:lnTo>
                  <a:pt x="92365" y="8100"/>
                </a:lnTo>
                <a:lnTo>
                  <a:pt x="92272" y="8137"/>
                </a:lnTo>
                <a:lnTo>
                  <a:pt x="92085" y="8211"/>
                </a:lnTo>
                <a:lnTo>
                  <a:pt x="91881" y="8323"/>
                </a:lnTo>
                <a:lnTo>
                  <a:pt x="91788" y="8360"/>
                </a:lnTo>
                <a:lnTo>
                  <a:pt x="91694" y="8379"/>
                </a:lnTo>
                <a:lnTo>
                  <a:pt x="91601" y="8379"/>
                </a:lnTo>
                <a:lnTo>
                  <a:pt x="91527" y="8360"/>
                </a:lnTo>
                <a:lnTo>
                  <a:pt x="91434" y="8304"/>
                </a:lnTo>
                <a:lnTo>
                  <a:pt x="91378" y="8211"/>
                </a:lnTo>
                <a:lnTo>
                  <a:pt x="91322" y="8062"/>
                </a:lnTo>
                <a:lnTo>
                  <a:pt x="91266" y="7876"/>
                </a:lnTo>
                <a:lnTo>
                  <a:pt x="91266" y="7746"/>
                </a:lnTo>
                <a:lnTo>
                  <a:pt x="91266" y="7616"/>
                </a:lnTo>
                <a:lnTo>
                  <a:pt x="91285" y="7485"/>
                </a:lnTo>
                <a:lnTo>
                  <a:pt x="91341" y="7374"/>
                </a:lnTo>
                <a:lnTo>
                  <a:pt x="91397" y="7280"/>
                </a:lnTo>
                <a:lnTo>
                  <a:pt x="91471" y="7187"/>
                </a:lnTo>
                <a:lnTo>
                  <a:pt x="91564" y="7113"/>
                </a:lnTo>
                <a:lnTo>
                  <a:pt x="91657" y="7057"/>
                </a:lnTo>
                <a:lnTo>
                  <a:pt x="91750" y="7038"/>
                </a:lnTo>
                <a:lnTo>
                  <a:pt x="91843" y="7020"/>
                </a:lnTo>
                <a:lnTo>
                  <a:pt x="92048" y="7020"/>
                </a:lnTo>
                <a:lnTo>
                  <a:pt x="92141" y="7001"/>
                </a:lnTo>
                <a:lnTo>
                  <a:pt x="92234" y="6964"/>
                </a:lnTo>
                <a:lnTo>
                  <a:pt x="92309" y="6908"/>
                </a:lnTo>
                <a:lnTo>
                  <a:pt x="92383" y="6796"/>
                </a:lnTo>
                <a:lnTo>
                  <a:pt x="92421" y="6666"/>
                </a:lnTo>
                <a:lnTo>
                  <a:pt x="92439" y="6592"/>
                </a:lnTo>
                <a:lnTo>
                  <a:pt x="92421" y="6554"/>
                </a:lnTo>
                <a:lnTo>
                  <a:pt x="92402" y="6536"/>
                </a:lnTo>
                <a:lnTo>
                  <a:pt x="92346" y="6517"/>
                </a:lnTo>
                <a:lnTo>
                  <a:pt x="92253" y="6517"/>
                </a:lnTo>
                <a:lnTo>
                  <a:pt x="92160" y="6536"/>
                </a:lnTo>
                <a:lnTo>
                  <a:pt x="91936" y="6610"/>
                </a:lnTo>
                <a:lnTo>
                  <a:pt x="91713" y="6703"/>
                </a:lnTo>
                <a:lnTo>
                  <a:pt x="91620" y="6741"/>
                </a:lnTo>
                <a:lnTo>
                  <a:pt x="91527" y="6759"/>
                </a:lnTo>
                <a:lnTo>
                  <a:pt x="91434" y="6759"/>
                </a:lnTo>
                <a:lnTo>
                  <a:pt x="91359" y="6703"/>
                </a:lnTo>
                <a:lnTo>
                  <a:pt x="91285" y="6610"/>
                </a:lnTo>
                <a:lnTo>
                  <a:pt x="91229" y="6480"/>
                </a:lnTo>
                <a:lnTo>
                  <a:pt x="91192" y="6368"/>
                </a:lnTo>
                <a:lnTo>
                  <a:pt x="91192" y="6256"/>
                </a:lnTo>
                <a:lnTo>
                  <a:pt x="91210" y="6126"/>
                </a:lnTo>
                <a:lnTo>
                  <a:pt x="91248" y="6014"/>
                </a:lnTo>
                <a:lnTo>
                  <a:pt x="91285" y="5903"/>
                </a:lnTo>
                <a:lnTo>
                  <a:pt x="91341" y="5791"/>
                </a:lnTo>
                <a:lnTo>
                  <a:pt x="91415" y="5698"/>
                </a:lnTo>
                <a:lnTo>
                  <a:pt x="91490" y="5623"/>
                </a:lnTo>
                <a:lnTo>
                  <a:pt x="91583" y="5549"/>
                </a:lnTo>
                <a:lnTo>
                  <a:pt x="91657" y="5512"/>
                </a:lnTo>
                <a:lnTo>
                  <a:pt x="91843" y="5456"/>
                </a:lnTo>
                <a:lnTo>
                  <a:pt x="91899" y="5437"/>
                </a:lnTo>
                <a:lnTo>
                  <a:pt x="91974" y="5437"/>
                </a:lnTo>
                <a:lnTo>
                  <a:pt x="92141" y="5456"/>
                </a:lnTo>
                <a:lnTo>
                  <a:pt x="92216" y="5456"/>
                </a:lnTo>
                <a:lnTo>
                  <a:pt x="92290" y="5437"/>
                </a:lnTo>
                <a:lnTo>
                  <a:pt x="92346" y="5400"/>
                </a:lnTo>
                <a:lnTo>
                  <a:pt x="92402" y="5326"/>
                </a:lnTo>
                <a:lnTo>
                  <a:pt x="92402" y="5232"/>
                </a:lnTo>
                <a:lnTo>
                  <a:pt x="92383" y="5177"/>
                </a:lnTo>
                <a:lnTo>
                  <a:pt x="92327" y="5139"/>
                </a:lnTo>
                <a:lnTo>
                  <a:pt x="92253" y="5121"/>
                </a:lnTo>
                <a:lnTo>
                  <a:pt x="92085" y="5102"/>
                </a:lnTo>
                <a:lnTo>
                  <a:pt x="91788" y="5102"/>
                </a:lnTo>
                <a:lnTo>
                  <a:pt x="91694" y="5121"/>
                </a:lnTo>
                <a:lnTo>
                  <a:pt x="91657" y="5102"/>
                </a:lnTo>
                <a:lnTo>
                  <a:pt x="91620" y="5084"/>
                </a:lnTo>
                <a:lnTo>
                  <a:pt x="91545" y="4935"/>
                </a:lnTo>
                <a:lnTo>
                  <a:pt x="91490" y="4841"/>
                </a:lnTo>
                <a:lnTo>
                  <a:pt x="91490" y="4748"/>
                </a:lnTo>
                <a:lnTo>
                  <a:pt x="91490" y="4655"/>
                </a:lnTo>
                <a:lnTo>
                  <a:pt x="91508" y="4562"/>
                </a:lnTo>
                <a:lnTo>
                  <a:pt x="91564" y="4413"/>
                </a:lnTo>
                <a:lnTo>
                  <a:pt x="91639" y="4320"/>
                </a:lnTo>
                <a:lnTo>
                  <a:pt x="91713" y="4264"/>
                </a:lnTo>
                <a:lnTo>
                  <a:pt x="91806" y="4227"/>
                </a:lnTo>
                <a:lnTo>
                  <a:pt x="92011" y="4190"/>
                </a:lnTo>
                <a:lnTo>
                  <a:pt x="92104" y="4153"/>
                </a:lnTo>
                <a:lnTo>
                  <a:pt x="92216" y="4078"/>
                </a:lnTo>
                <a:lnTo>
                  <a:pt x="92365" y="3948"/>
                </a:lnTo>
                <a:lnTo>
                  <a:pt x="92402" y="3892"/>
                </a:lnTo>
                <a:lnTo>
                  <a:pt x="92402" y="3855"/>
                </a:lnTo>
                <a:lnTo>
                  <a:pt x="92402" y="3836"/>
                </a:lnTo>
                <a:lnTo>
                  <a:pt x="92383" y="3818"/>
                </a:lnTo>
                <a:lnTo>
                  <a:pt x="92290" y="3818"/>
                </a:lnTo>
                <a:lnTo>
                  <a:pt x="92048" y="3855"/>
                </a:lnTo>
                <a:lnTo>
                  <a:pt x="91862" y="3911"/>
                </a:lnTo>
                <a:lnTo>
                  <a:pt x="91732" y="3911"/>
                </a:lnTo>
                <a:lnTo>
                  <a:pt x="91601" y="3873"/>
                </a:lnTo>
                <a:lnTo>
                  <a:pt x="91490" y="3818"/>
                </a:lnTo>
                <a:lnTo>
                  <a:pt x="91397" y="3743"/>
                </a:lnTo>
                <a:lnTo>
                  <a:pt x="91341" y="3650"/>
                </a:lnTo>
                <a:lnTo>
                  <a:pt x="91285" y="3520"/>
                </a:lnTo>
                <a:lnTo>
                  <a:pt x="91248" y="3389"/>
                </a:lnTo>
                <a:lnTo>
                  <a:pt x="91248" y="3240"/>
                </a:lnTo>
                <a:lnTo>
                  <a:pt x="91266" y="3110"/>
                </a:lnTo>
                <a:lnTo>
                  <a:pt x="91322" y="2942"/>
                </a:lnTo>
                <a:lnTo>
                  <a:pt x="91378" y="2794"/>
                </a:lnTo>
                <a:lnTo>
                  <a:pt x="91471" y="2700"/>
                </a:lnTo>
                <a:lnTo>
                  <a:pt x="91527" y="2645"/>
                </a:lnTo>
                <a:lnTo>
                  <a:pt x="91564" y="2626"/>
                </a:lnTo>
                <a:lnTo>
                  <a:pt x="91676" y="2607"/>
                </a:lnTo>
                <a:lnTo>
                  <a:pt x="91825" y="2607"/>
                </a:lnTo>
                <a:lnTo>
                  <a:pt x="91899" y="2570"/>
                </a:lnTo>
                <a:lnTo>
                  <a:pt x="92030" y="2496"/>
                </a:lnTo>
                <a:lnTo>
                  <a:pt x="92123" y="2403"/>
                </a:lnTo>
                <a:lnTo>
                  <a:pt x="92197" y="2328"/>
                </a:lnTo>
                <a:lnTo>
                  <a:pt x="92234" y="2254"/>
                </a:lnTo>
                <a:lnTo>
                  <a:pt x="92253" y="2198"/>
                </a:lnTo>
                <a:lnTo>
                  <a:pt x="92253" y="2123"/>
                </a:lnTo>
                <a:lnTo>
                  <a:pt x="92234" y="2086"/>
                </a:lnTo>
                <a:lnTo>
                  <a:pt x="92197" y="2049"/>
                </a:lnTo>
                <a:lnTo>
                  <a:pt x="92141" y="2012"/>
                </a:lnTo>
                <a:lnTo>
                  <a:pt x="91992" y="2012"/>
                </a:lnTo>
                <a:lnTo>
                  <a:pt x="91899" y="2030"/>
                </a:lnTo>
                <a:lnTo>
                  <a:pt x="91806" y="2067"/>
                </a:lnTo>
                <a:lnTo>
                  <a:pt x="91694" y="2142"/>
                </a:lnTo>
                <a:lnTo>
                  <a:pt x="91583" y="2216"/>
                </a:lnTo>
                <a:lnTo>
                  <a:pt x="91471" y="2328"/>
                </a:lnTo>
                <a:lnTo>
                  <a:pt x="91397" y="2272"/>
                </a:lnTo>
                <a:lnTo>
                  <a:pt x="91322" y="2198"/>
                </a:lnTo>
                <a:lnTo>
                  <a:pt x="91266" y="2123"/>
                </a:lnTo>
                <a:lnTo>
                  <a:pt x="91229" y="2067"/>
                </a:lnTo>
                <a:lnTo>
                  <a:pt x="91210" y="1993"/>
                </a:lnTo>
                <a:lnTo>
                  <a:pt x="91210" y="1937"/>
                </a:lnTo>
                <a:lnTo>
                  <a:pt x="91210" y="1863"/>
                </a:lnTo>
                <a:lnTo>
                  <a:pt x="91229" y="1807"/>
                </a:lnTo>
                <a:lnTo>
                  <a:pt x="91303" y="1695"/>
                </a:lnTo>
                <a:lnTo>
                  <a:pt x="91415" y="1565"/>
                </a:lnTo>
                <a:lnTo>
                  <a:pt x="91564" y="1472"/>
                </a:lnTo>
                <a:lnTo>
                  <a:pt x="91713" y="1360"/>
                </a:lnTo>
                <a:lnTo>
                  <a:pt x="92048" y="1155"/>
                </a:lnTo>
                <a:lnTo>
                  <a:pt x="92197" y="1043"/>
                </a:lnTo>
                <a:lnTo>
                  <a:pt x="92327" y="950"/>
                </a:lnTo>
                <a:lnTo>
                  <a:pt x="92439" y="857"/>
                </a:lnTo>
                <a:lnTo>
                  <a:pt x="92514" y="746"/>
                </a:lnTo>
                <a:lnTo>
                  <a:pt x="92532" y="690"/>
                </a:lnTo>
                <a:lnTo>
                  <a:pt x="92532" y="652"/>
                </a:lnTo>
                <a:lnTo>
                  <a:pt x="92532" y="597"/>
                </a:lnTo>
                <a:lnTo>
                  <a:pt x="92514" y="541"/>
                </a:lnTo>
                <a:lnTo>
                  <a:pt x="92458" y="485"/>
                </a:lnTo>
                <a:lnTo>
                  <a:pt x="92421" y="466"/>
                </a:lnTo>
                <a:lnTo>
                  <a:pt x="92365" y="448"/>
                </a:lnTo>
                <a:lnTo>
                  <a:pt x="92309" y="448"/>
                </a:lnTo>
                <a:lnTo>
                  <a:pt x="92160" y="485"/>
                </a:lnTo>
                <a:lnTo>
                  <a:pt x="92011" y="559"/>
                </a:lnTo>
                <a:lnTo>
                  <a:pt x="91881" y="652"/>
                </a:lnTo>
                <a:lnTo>
                  <a:pt x="91750" y="746"/>
                </a:lnTo>
                <a:lnTo>
                  <a:pt x="91583" y="913"/>
                </a:lnTo>
                <a:lnTo>
                  <a:pt x="91415" y="1062"/>
                </a:lnTo>
                <a:lnTo>
                  <a:pt x="91266" y="1192"/>
                </a:lnTo>
                <a:lnTo>
                  <a:pt x="91117" y="1304"/>
                </a:lnTo>
                <a:lnTo>
                  <a:pt x="90968" y="1379"/>
                </a:lnTo>
                <a:lnTo>
                  <a:pt x="90801" y="1453"/>
                </a:lnTo>
                <a:lnTo>
                  <a:pt x="90596" y="1490"/>
                </a:lnTo>
                <a:lnTo>
                  <a:pt x="90149" y="1490"/>
                </a:lnTo>
                <a:lnTo>
                  <a:pt x="90335" y="1360"/>
                </a:lnTo>
                <a:lnTo>
                  <a:pt x="90428" y="1267"/>
                </a:lnTo>
                <a:lnTo>
                  <a:pt x="90540" y="1155"/>
                </a:lnTo>
                <a:lnTo>
                  <a:pt x="90615" y="1043"/>
                </a:lnTo>
                <a:lnTo>
                  <a:pt x="90670" y="950"/>
                </a:lnTo>
                <a:lnTo>
                  <a:pt x="90670" y="894"/>
                </a:lnTo>
                <a:lnTo>
                  <a:pt x="90670" y="839"/>
                </a:lnTo>
                <a:lnTo>
                  <a:pt x="90652" y="801"/>
                </a:lnTo>
                <a:lnTo>
                  <a:pt x="90615" y="764"/>
                </a:lnTo>
                <a:lnTo>
                  <a:pt x="90577" y="727"/>
                </a:lnTo>
                <a:lnTo>
                  <a:pt x="90521" y="708"/>
                </a:lnTo>
                <a:lnTo>
                  <a:pt x="90410" y="708"/>
                </a:lnTo>
                <a:lnTo>
                  <a:pt x="90279" y="764"/>
                </a:lnTo>
                <a:lnTo>
                  <a:pt x="90149" y="839"/>
                </a:lnTo>
                <a:lnTo>
                  <a:pt x="90037" y="932"/>
                </a:lnTo>
                <a:lnTo>
                  <a:pt x="89926" y="1025"/>
                </a:lnTo>
                <a:lnTo>
                  <a:pt x="89777" y="1174"/>
                </a:lnTo>
                <a:lnTo>
                  <a:pt x="89628" y="1360"/>
                </a:lnTo>
                <a:lnTo>
                  <a:pt x="89497" y="1472"/>
                </a:lnTo>
                <a:lnTo>
                  <a:pt x="89423" y="1527"/>
                </a:lnTo>
                <a:lnTo>
                  <a:pt x="89330" y="1565"/>
                </a:lnTo>
                <a:lnTo>
                  <a:pt x="89069" y="1639"/>
                </a:lnTo>
                <a:lnTo>
                  <a:pt x="88846" y="1695"/>
                </a:lnTo>
                <a:lnTo>
                  <a:pt x="88473" y="1695"/>
                </a:lnTo>
                <a:lnTo>
                  <a:pt x="88362" y="1658"/>
                </a:lnTo>
                <a:lnTo>
                  <a:pt x="88269" y="1602"/>
                </a:lnTo>
                <a:lnTo>
                  <a:pt x="88157" y="1527"/>
                </a:lnTo>
                <a:lnTo>
                  <a:pt x="88325" y="1416"/>
                </a:lnTo>
                <a:lnTo>
                  <a:pt x="88511" y="1267"/>
                </a:lnTo>
                <a:lnTo>
                  <a:pt x="88585" y="1174"/>
                </a:lnTo>
                <a:lnTo>
                  <a:pt x="88660" y="1099"/>
                </a:lnTo>
                <a:lnTo>
                  <a:pt x="88697" y="1006"/>
                </a:lnTo>
                <a:lnTo>
                  <a:pt x="88697" y="969"/>
                </a:lnTo>
                <a:lnTo>
                  <a:pt x="88678" y="913"/>
                </a:lnTo>
                <a:lnTo>
                  <a:pt x="88660" y="876"/>
                </a:lnTo>
                <a:lnTo>
                  <a:pt x="88622" y="820"/>
                </a:lnTo>
                <a:lnTo>
                  <a:pt x="88585" y="783"/>
                </a:lnTo>
                <a:lnTo>
                  <a:pt x="88529" y="764"/>
                </a:lnTo>
                <a:lnTo>
                  <a:pt x="88418" y="727"/>
                </a:lnTo>
                <a:lnTo>
                  <a:pt x="88306" y="727"/>
                </a:lnTo>
                <a:lnTo>
                  <a:pt x="88176" y="746"/>
                </a:lnTo>
                <a:lnTo>
                  <a:pt x="88064" y="801"/>
                </a:lnTo>
                <a:lnTo>
                  <a:pt x="87952" y="857"/>
                </a:lnTo>
                <a:lnTo>
                  <a:pt x="87878" y="913"/>
                </a:lnTo>
                <a:lnTo>
                  <a:pt x="87859" y="969"/>
                </a:lnTo>
                <a:lnTo>
                  <a:pt x="87840" y="1043"/>
                </a:lnTo>
                <a:lnTo>
                  <a:pt x="87803" y="1230"/>
                </a:lnTo>
                <a:lnTo>
                  <a:pt x="87766" y="1379"/>
                </a:lnTo>
                <a:lnTo>
                  <a:pt x="87747" y="1434"/>
                </a:lnTo>
                <a:lnTo>
                  <a:pt x="87710" y="1472"/>
                </a:lnTo>
                <a:lnTo>
                  <a:pt x="87598" y="1509"/>
                </a:lnTo>
                <a:lnTo>
                  <a:pt x="87487" y="1546"/>
                </a:lnTo>
                <a:lnTo>
                  <a:pt x="87375" y="1583"/>
                </a:lnTo>
                <a:lnTo>
                  <a:pt x="87226" y="1621"/>
                </a:lnTo>
                <a:lnTo>
                  <a:pt x="87059" y="1639"/>
                </a:lnTo>
                <a:lnTo>
                  <a:pt x="86872" y="1658"/>
                </a:lnTo>
                <a:lnTo>
                  <a:pt x="86686" y="1639"/>
                </a:lnTo>
                <a:lnTo>
                  <a:pt x="86537" y="1602"/>
                </a:lnTo>
                <a:lnTo>
                  <a:pt x="86463" y="1583"/>
                </a:lnTo>
                <a:lnTo>
                  <a:pt x="86407" y="1546"/>
                </a:lnTo>
                <a:lnTo>
                  <a:pt x="86351" y="1490"/>
                </a:lnTo>
                <a:lnTo>
                  <a:pt x="86314" y="1434"/>
                </a:lnTo>
                <a:lnTo>
                  <a:pt x="86574" y="1285"/>
                </a:lnTo>
                <a:lnTo>
                  <a:pt x="86947" y="1043"/>
                </a:lnTo>
                <a:lnTo>
                  <a:pt x="87114" y="913"/>
                </a:lnTo>
                <a:lnTo>
                  <a:pt x="87245" y="783"/>
                </a:lnTo>
                <a:lnTo>
                  <a:pt x="87301" y="727"/>
                </a:lnTo>
                <a:lnTo>
                  <a:pt x="87319" y="652"/>
                </a:lnTo>
                <a:lnTo>
                  <a:pt x="87338" y="615"/>
                </a:lnTo>
                <a:lnTo>
                  <a:pt x="87319" y="559"/>
                </a:lnTo>
                <a:lnTo>
                  <a:pt x="87282" y="503"/>
                </a:lnTo>
                <a:lnTo>
                  <a:pt x="87226" y="466"/>
                </a:lnTo>
                <a:lnTo>
                  <a:pt x="87170" y="448"/>
                </a:lnTo>
                <a:lnTo>
                  <a:pt x="87096" y="429"/>
                </a:lnTo>
                <a:lnTo>
                  <a:pt x="86928" y="466"/>
                </a:lnTo>
                <a:lnTo>
                  <a:pt x="86761" y="522"/>
                </a:lnTo>
                <a:lnTo>
                  <a:pt x="86593" y="597"/>
                </a:lnTo>
                <a:lnTo>
                  <a:pt x="86444" y="690"/>
                </a:lnTo>
                <a:lnTo>
                  <a:pt x="86332" y="783"/>
                </a:lnTo>
                <a:lnTo>
                  <a:pt x="86258" y="857"/>
                </a:lnTo>
                <a:lnTo>
                  <a:pt x="86072" y="1099"/>
                </a:lnTo>
                <a:lnTo>
                  <a:pt x="85923" y="1267"/>
                </a:lnTo>
                <a:lnTo>
                  <a:pt x="85848" y="1341"/>
                </a:lnTo>
                <a:lnTo>
                  <a:pt x="85755" y="1416"/>
                </a:lnTo>
                <a:lnTo>
                  <a:pt x="85625" y="1472"/>
                </a:lnTo>
                <a:lnTo>
                  <a:pt x="85457" y="1527"/>
                </a:lnTo>
                <a:lnTo>
                  <a:pt x="85141" y="1602"/>
                </a:lnTo>
                <a:lnTo>
                  <a:pt x="84973" y="1621"/>
                </a:lnTo>
                <a:lnTo>
                  <a:pt x="84806" y="1621"/>
                </a:lnTo>
                <a:lnTo>
                  <a:pt x="84638" y="1602"/>
                </a:lnTo>
                <a:lnTo>
                  <a:pt x="84489" y="1546"/>
                </a:lnTo>
                <a:lnTo>
                  <a:pt x="84415" y="1509"/>
                </a:lnTo>
                <a:lnTo>
                  <a:pt x="84359" y="1472"/>
                </a:lnTo>
                <a:lnTo>
                  <a:pt x="84303" y="1416"/>
                </a:lnTo>
                <a:lnTo>
                  <a:pt x="84247" y="1341"/>
                </a:lnTo>
                <a:lnTo>
                  <a:pt x="84396" y="1230"/>
                </a:lnTo>
                <a:lnTo>
                  <a:pt x="84582" y="1062"/>
                </a:lnTo>
                <a:lnTo>
                  <a:pt x="84675" y="969"/>
                </a:lnTo>
                <a:lnTo>
                  <a:pt x="84731" y="876"/>
                </a:lnTo>
                <a:lnTo>
                  <a:pt x="84769" y="801"/>
                </a:lnTo>
                <a:lnTo>
                  <a:pt x="84750" y="764"/>
                </a:lnTo>
                <a:lnTo>
                  <a:pt x="84750" y="708"/>
                </a:lnTo>
                <a:lnTo>
                  <a:pt x="84694" y="652"/>
                </a:lnTo>
                <a:lnTo>
                  <a:pt x="84601" y="615"/>
                </a:lnTo>
                <a:lnTo>
                  <a:pt x="84415" y="615"/>
                </a:lnTo>
                <a:lnTo>
                  <a:pt x="84303" y="652"/>
                </a:lnTo>
                <a:lnTo>
                  <a:pt x="84210" y="690"/>
                </a:lnTo>
                <a:lnTo>
                  <a:pt x="84135" y="746"/>
                </a:lnTo>
                <a:lnTo>
                  <a:pt x="84080" y="783"/>
                </a:lnTo>
                <a:lnTo>
                  <a:pt x="84005" y="876"/>
                </a:lnTo>
                <a:lnTo>
                  <a:pt x="83968" y="969"/>
                </a:lnTo>
                <a:lnTo>
                  <a:pt x="83912" y="1118"/>
                </a:lnTo>
                <a:lnTo>
                  <a:pt x="83893" y="1174"/>
                </a:lnTo>
                <a:lnTo>
                  <a:pt x="83856" y="1248"/>
                </a:lnTo>
                <a:lnTo>
                  <a:pt x="83800" y="1323"/>
                </a:lnTo>
                <a:lnTo>
                  <a:pt x="83707" y="1397"/>
                </a:lnTo>
                <a:lnTo>
                  <a:pt x="83558" y="1472"/>
                </a:lnTo>
                <a:lnTo>
                  <a:pt x="83391" y="1509"/>
                </a:lnTo>
                <a:lnTo>
                  <a:pt x="83205" y="1546"/>
                </a:lnTo>
                <a:lnTo>
                  <a:pt x="82832" y="1546"/>
                </a:lnTo>
                <a:lnTo>
                  <a:pt x="82646" y="1527"/>
                </a:lnTo>
                <a:lnTo>
                  <a:pt x="82478" y="1490"/>
                </a:lnTo>
                <a:lnTo>
                  <a:pt x="82311" y="1453"/>
                </a:lnTo>
                <a:lnTo>
                  <a:pt x="82553" y="1360"/>
                </a:lnTo>
                <a:lnTo>
                  <a:pt x="82869" y="1192"/>
                </a:lnTo>
                <a:lnTo>
                  <a:pt x="83037" y="1099"/>
                </a:lnTo>
                <a:lnTo>
                  <a:pt x="83167" y="1006"/>
                </a:lnTo>
                <a:lnTo>
                  <a:pt x="83260" y="913"/>
                </a:lnTo>
                <a:lnTo>
                  <a:pt x="83298" y="857"/>
                </a:lnTo>
                <a:lnTo>
                  <a:pt x="83316" y="820"/>
                </a:lnTo>
                <a:lnTo>
                  <a:pt x="83316" y="746"/>
                </a:lnTo>
                <a:lnTo>
                  <a:pt x="83298" y="708"/>
                </a:lnTo>
                <a:lnTo>
                  <a:pt x="83260" y="671"/>
                </a:lnTo>
                <a:lnTo>
                  <a:pt x="83223" y="634"/>
                </a:lnTo>
                <a:lnTo>
                  <a:pt x="83130" y="615"/>
                </a:lnTo>
                <a:lnTo>
                  <a:pt x="83000" y="615"/>
                </a:lnTo>
                <a:lnTo>
                  <a:pt x="82869" y="634"/>
                </a:lnTo>
                <a:lnTo>
                  <a:pt x="82739" y="671"/>
                </a:lnTo>
                <a:lnTo>
                  <a:pt x="82534" y="764"/>
                </a:lnTo>
                <a:lnTo>
                  <a:pt x="82404" y="857"/>
                </a:lnTo>
                <a:lnTo>
                  <a:pt x="82292" y="950"/>
                </a:lnTo>
                <a:lnTo>
                  <a:pt x="82125" y="1155"/>
                </a:lnTo>
                <a:lnTo>
                  <a:pt x="82032" y="1248"/>
                </a:lnTo>
                <a:lnTo>
                  <a:pt x="81939" y="1323"/>
                </a:lnTo>
                <a:lnTo>
                  <a:pt x="81808" y="1397"/>
                </a:lnTo>
                <a:lnTo>
                  <a:pt x="81641" y="1434"/>
                </a:lnTo>
                <a:lnTo>
                  <a:pt x="81361" y="1490"/>
                </a:lnTo>
                <a:lnTo>
                  <a:pt x="81026" y="1546"/>
                </a:lnTo>
                <a:lnTo>
                  <a:pt x="80840" y="1546"/>
                </a:lnTo>
                <a:lnTo>
                  <a:pt x="80691" y="1527"/>
                </a:lnTo>
                <a:lnTo>
                  <a:pt x="80542" y="1490"/>
                </a:lnTo>
                <a:lnTo>
                  <a:pt x="80430" y="1434"/>
                </a:lnTo>
                <a:lnTo>
                  <a:pt x="80598" y="1267"/>
                </a:lnTo>
                <a:lnTo>
                  <a:pt x="80859" y="1025"/>
                </a:lnTo>
                <a:lnTo>
                  <a:pt x="80970" y="894"/>
                </a:lnTo>
                <a:lnTo>
                  <a:pt x="81045" y="764"/>
                </a:lnTo>
                <a:lnTo>
                  <a:pt x="81101" y="652"/>
                </a:lnTo>
                <a:lnTo>
                  <a:pt x="81101" y="597"/>
                </a:lnTo>
                <a:lnTo>
                  <a:pt x="81082" y="578"/>
                </a:lnTo>
                <a:lnTo>
                  <a:pt x="81064" y="541"/>
                </a:lnTo>
                <a:lnTo>
                  <a:pt x="81026" y="522"/>
                </a:lnTo>
                <a:lnTo>
                  <a:pt x="80952" y="503"/>
                </a:lnTo>
                <a:lnTo>
                  <a:pt x="80859" y="503"/>
                </a:lnTo>
                <a:lnTo>
                  <a:pt x="80766" y="541"/>
                </a:lnTo>
                <a:lnTo>
                  <a:pt x="80654" y="597"/>
                </a:lnTo>
                <a:lnTo>
                  <a:pt x="80561" y="652"/>
                </a:lnTo>
                <a:lnTo>
                  <a:pt x="80430" y="764"/>
                </a:lnTo>
                <a:lnTo>
                  <a:pt x="80356" y="857"/>
                </a:lnTo>
                <a:lnTo>
                  <a:pt x="80300" y="950"/>
                </a:lnTo>
                <a:lnTo>
                  <a:pt x="80207" y="1137"/>
                </a:lnTo>
                <a:lnTo>
                  <a:pt x="80170" y="1230"/>
                </a:lnTo>
                <a:lnTo>
                  <a:pt x="80114" y="1323"/>
                </a:lnTo>
                <a:lnTo>
                  <a:pt x="80058" y="1397"/>
                </a:lnTo>
                <a:lnTo>
                  <a:pt x="79965" y="1472"/>
                </a:lnTo>
                <a:lnTo>
                  <a:pt x="79835" y="1546"/>
                </a:lnTo>
                <a:lnTo>
                  <a:pt x="79686" y="1602"/>
                </a:lnTo>
                <a:lnTo>
                  <a:pt x="79537" y="1639"/>
                </a:lnTo>
                <a:lnTo>
                  <a:pt x="79369" y="1676"/>
                </a:lnTo>
                <a:lnTo>
                  <a:pt x="79034" y="1676"/>
                </a:lnTo>
                <a:lnTo>
                  <a:pt x="78736" y="1658"/>
                </a:lnTo>
                <a:lnTo>
                  <a:pt x="78941" y="1546"/>
                </a:lnTo>
                <a:lnTo>
                  <a:pt x="79239" y="1323"/>
                </a:lnTo>
                <a:lnTo>
                  <a:pt x="79388" y="1192"/>
                </a:lnTo>
                <a:lnTo>
                  <a:pt x="79518" y="1081"/>
                </a:lnTo>
                <a:lnTo>
                  <a:pt x="79593" y="969"/>
                </a:lnTo>
                <a:lnTo>
                  <a:pt x="79593" y="913"/>
                </a:lnTo>
                <a:lnTo>
                  <a:pt x="79593" y="876"/>
                </a:lnTo>
                <a:lnTo>
                  <a:pt x="79574" y="839"/>
                </a:lnTo>
                <a:lnTo>
                  <a:pt x="79537" y="820"/>
                </a:lnTo>
                <a:lnTo>
                  <a:pt x="79462" y="801"/>
                </a:lnTo>
                <a:lnTo>
                  <a:pt x="79369" y="801"/>
                </a:lnTo>
                <a:lnTo>
                  <a:pt x="79258" y="820"/>
                </a:lnTo>
                <a:lnTo>
                  <a:pt x="79053" y="894"/>
                </a:lnTo>
                <a:lnTo>
                  <a:pt x="78904" y="950"/>
                </a:lnTo>
                <a:lnTo>
                  <a:pt x="78811" y="1025"/>
                </a:lnTo>
                <a:lnTo>
                  <a:pt x="78736" y="1099"/>
                </a:lnTo>
                <a:lnTo>
                  <a:pt x="78680" y="1174"/>
                </a:lnTo>
                <a:lnTo>
                  <a:pt x="78625" y="1267"/>
                </a:lnTo>
                <a:lnTo>
                  <a:pt x="78531" y="1434"/>
                </a:lnTo>
                <a:lnTo>
                  <a:pt x="78494" y="1527"/>
                </a:lnTo>
                <a:lnTo>
                  <a:pt x="78420" y="1602"/>
                </a:lnTo>
                <a:lnTo>
                  <a:pt x="78345" y="1658"/>
                </a:lnTo>
                <a:lnTo>
                  <a:pt x="78234" y="1714"/>
                </a:lnTo>
                <a:lnTo>
                  <a:pt x="78122" y="1770"/>
                </a:lnTo>
                <a:lnTo>
                  <a:pt x="77992" y="1807"/>
                </a:lnTo>
                <a:lnTo>
                  <a:pt x="77731" y="1863"/>
                </a:lnTo>
                <a:lnTo>
                  <a:pt x="77433" y="1863"/>
                </a:lnTo>
                <a:lnTo>
                  <a:pt x="77154" y="1844"/>
                </a:lnTo>
                <a:lnTo>
                  <a:pt x="77023" y="1825"/>
                </a:lnTo>
                <a:lnTo>
                  <a:pt x="76893" y="1770"/>
                </a:lnTo>
                <a:lnTo>
                  <a:pt x="76781" y="1732"/>
                </a:lnTo>
                <a:lnTo>
                  <a:pt x="76670" y="1676"/>
                </a:lnTo>
                <a:lnTo>
                  <a:pt x="76595" y="1602"/>
                </a:lnTo>
                <a:lnTo>
                  <a:pt x="76521" y="1509"/>
                </a:lnTo>
                <a:lnTo>
                  <a:pt x="76744" y="1379"/>
                </a:lnTo>
                <a:lnTo>
                  <a:pt x="76856" y="1304"/>
                </a:lnTo>
                <a:lnTo>
                  <a:pt x="76986" y="1230"/>
                </a:lnTo>
                <a:lnTo>
                  <a:pt x="77079" y="1137"/>
                </a:lnTo>
                <a:lnTo>
                  <a:pt x="77154" y="1043"/>
                </a:lnTo>
                <a:lnTo>
                  <a:pt x="77172" y="1006"/>
                </a:lnTo>
                <a:lnTo>
                  <a:pt x="77172" y="950"/>
                </a:lnTo>
                <a:lnTo>
                  <a:pt x="77172" y="894"/>
                </a:lnTo>
                <a:lnTo>
                  <a:pt x="77154" y="839"/>
                </a:lnTo>
                <a:lnTo>
                  <a:pt x="77079" y="764"/>
                </a:lnTo>
                <a:lnTo>
                  <a:pt x="76986" y="727"/>
                </a:lnTo>
                <a:lnTo>
                  <a:pt x="76893" y="708"/>
                </a:lnTo>
                <a:lnTo>
                  <a:pt x="76781" y="708"/>
                </a:lnTo>
                <a:lnTo>
                  <a:pt x="76670" y="727"/>
                </a:lnTo>
                <a:lnTo>
                  <a:pt x="76577" y="764"/>
                </a:lnTo>
                <a:lnTo>
                  <a:pt x="76483" y="801"/>
                </a:lnTo>
                <a:lnTo>
                  <a:pt x="76409" y="857"/>
                </a:lnTo>
                <a:lnTo>
                  <a:pt x="76335" y="969"/>
                </a:lnTo>
                <a:lnTo>
                  <a:pt x="76279" y="1062"/>
                </a:lnTo>
                <a:lnTo>
                  <a:pt x="76260" y="1155"/>
                </a:lnTo>
                <a:lnTo>
                  <a:pt x="76241" y="1230"/>
                </a:lnTo>
                <a:lnTo>
                  <a:pt x="76223" y="1304"/>
                </a:lnTo>
                <a:lnTo>
                  <a:pt x="76186" y="1379"/>
                </a:lnTo>
                <a:lnTo>
                  <a:pt x="76111" y="1453"/>
                </a:lnTo>
                <a:lnTo>
                  <a:pt x="75999" y="1527"/>
                </a:lnTo>
                <a:lnTo>
                  <a:pt x="75869" y="1583"/>
                </a:lnTo>
                <a:lnTo>
                  <a:pt x="75720" y="1639"/>
                </a:lnTo>
                <a:lnTo>
                  <a:pt x="75571" y="1658"/>
                </a:lnTo>
                <a:lnTo>
                  <a:pt x="75404" y="1658"/>
                </a:lnTo>
                <a:lnTo>
                  <a:pt x="75255" y="1639"/>
                </a:lnTo>
                <a:lnTo>
                  <a:pt x="75106" y="1602"/>
                </a:lnTo>
                <a:lnTo>
                  <a:pt x="74975" y="1527"/>
                </a:lnTo>
                <a:lnTo>
                  <a:pt x="74864" y="1434"/>
                </a:lnTo>
                <a:lnTo>
                  <a:pt x="75050" y="1304"/>
                </a:lnTo>
                <a:lnTo>
                  <a:pt x="75162" y="1211"/>
                </a:lnTo>
                <a:lnTo>
                  <a:pt x="75255" y="1137"/>
                </a:lnTo>
                <a:lnTo>
                  <a:pt x="75329" y="1043"/>
                </a:lnTo>
                <a:lnTo>
                  <a:pt x="75385" y="932"/>
                </a:lnTo>
                <a:lnTo>
                  <a:pt x="75385" y="839"/>
                </a:lnTo>
                <a:lnTo>
                  <a:pt x="75385" y="783"/>
                </a:lnTo>
                <a:lnTo>
                  <a:pt x="75348" y="746"/>
                </a:lnTo>
                <a:lnTo>
                  <a:pt x="75311" y="690"/>
                </a:lnTo>
                <a:lnTo>
                  <a:pt x="75273" y="652"/>
                </a:lnTo>
                <a:lnTo>
                  <a:pt x="75180" y="615"/>
                </a:lnTo>
                <a:lnTo>
                  <a:pt x="75068" y="615"/>
                </a:lnTo>
                <a:lnTo>
                  <a:pt x="74938" y="634"/>
                </a:lnTo>
                <a:lnTo>
                  <a:pt x="74826" y="671"/>
                </a:lnTo>
                <a:lnTo>
                  <a:pt x="74733" y="746"/>
                </a:lnTo>
                <a:lnTo>
                  <a:pt x="74640" y="801"/>
                </a:lnTo>
                <a:lnTo>
                  <a:pt x="74584" y="894"/>
                </a:lnTo>
                <a:lnTo>
                  <a:pt x="74529" y="1025"/>
                </a:lnTo>
                <a:lnTo>
                  <a:pt x="74510" y="1118"/>
                </a:lnTo>
                <a:lnTo>
                  <a:pt x="74529" y="1192"/>
                </a:lnTo>
                <a:lnTo>
                  <a:pt x="74529" y="1267"/>
                </a:lnTo>
                <a:lnTo>
                  <a:pt x="74529" y="1323"/>
                </a:lnTo>
                <a:lnTo>
                  <a:pt x="74510" y="1379"/>
                </a:lnTo>
                <a:lnTo>
                  <a:pt x="74435" y="1453"/>
                </a:lnTo>
                <a:lnTo>
                  <a:pt x="74305" y="1546"/>
                </a:lnTo>
                <a:lnTo>
                  <a:pt x="74063" y="1658"/>
                </a:lnTo>
                <a:lnTo>
                  <a:pt x="73784" y="1732"/>
                </a:lnTo>
                <a:lnTo>
                  <a:pt x="73635" y="1770"/>
                </a:lnTo>
                <a:lnTo>
                  <a:pt x="73356" y="1770"/>
                </a:lnTo>
                <a:lnTo>
                  <a:pt x="73225" y="1751"/>
                </a:lnTo>
                <a:lnTo>
                  <a:pt x="73095" y="1714"/>
                </a:lnTo>
                <a:lnTo>
                  <a:pt x="73002" y="1676"/>
                </a:lnTo>
                <a:lnTo>
                  <a:pt x="72965" y="1602"/>
                </a:lnTo>
                <a:lnTo>
                  <a:pt x="72946" y="1546"/>
                </a:lnTo>
                <a:lnTo>
                  <a:pt x="72946" y="1472"/>
                </a:lnTo>
                <a:lnTo>
                  <a:pt x="72983" y="1416"/>
                </a:lnTo>
                <a:lnTo>
                  <a:pt x="73076" y="1267"/>
                </a:lnTo>
                <a:lnTo>
                  <a:pt x="73169" y="1137"/>
                </a:lnTo>
                <a:lnTo>
                  <a:pt x="73207" y="1081"/>
                </a:lnTo>
                <a:lnTo>
                  <a:pt x="73225" y="1025"/>
                </a:lnTo>
                <a:lnTo>
                  <a:pt x="73207" y="988"/>
                </a:lnTo>
                <a:lnTo>
                  <a:pt x="73188" y="950"/>
                </a:lnTo>
                <a:lnTo>
                  <a:pt x="72909" y="950"/>
                </a:lnTo>
                <a:lnTo>
                  <a:pt x="72834" y="969"/>
                </a:lnTo>
                <a:lnTo>
                  <a:pt x="72778" y="1006"/>
                </a:lnTo>
                <a:lnTo>
                  <a:pt x="72741" y="1025"/>
                </a:lnTo>
                <a:lnTo>
                  <a:pt x="72723" y="1062"/>
                </a:lnTo>
                <a:lnTo>
                  <a:pt x="72704" y="1118"/>
                </a:lnTo>
                <a:lnTo>
                  <a:pt x="72685" y="1211"/>
                </a:lnTo>
                <a:lnTo>
                  <a:pt x="72723" y="1397"/>
                </a:lnTo>
                <a:lnTo>
                  <a:pt x="72704" y="1490"/>
                </a:lnTo>
                <a:lnTo>
                  <a:pt x="72704" y="1546"/>
                </a:lnTo>
                <a:lnTo>
                  <a:pt x="72685" y="1565"/>
                </a:lnTo>
                <a:lnTo>
                  <a:pt x="72592" y="1658"/>
                </a:lnTo>
                <a:lnTo>
                  <a:pt x="72481" y="1714"/>
                </a:lnTo>
                <a:lnTo>
                  <a:pt x="72350" y="1732"/>
                </a:lnTo>
                <a:lnTo>
                  <a:pt x="72201" y="1751"/>
                </a:lnTo>
                <a:lnTo>
                  <a:pt x="72052" y="1732"/>
                </a:lnTo>
                <a:lnTo>
                  <a:pt x="71922" y="1695"/>
                </a:lnTo>
                <a:lnTo>
                  <a:pt x="71810" y="1658"/>
                </a:lnTo>
                <a:lnTo>
                  <a:pt x="71717" y="1583"/>
                </a:lnTo>
                <a:lnTo>
                  <a:pt x="71848" y="1453"/>
                </a:lnTo>
                <a:lnTo>
                  <a:pt x="72034" y="1248"/>
                </a:lnTo>
                <a:lnTo>
                  <a:pt x="72108" y="1137"/>
                </a:lnTo>
                <a:lnTo>
                  <a:pt x="72145" y="1043"/>
                </a:lnTo>
                <a:lnTo>
                  <a:pt x="72183" y="950"/>
                </a:lnTo>
                <a:lnTo>
                  <a:pt x="72164" y="894"/>
                </a:lnTo>
                <a:lnTo>
                  <a:pt x="72164" y="857"/>
                </a:lnTo>
                <a:lnTo>
                  <a:pt x="72127" y="820"/>
                </a:lnTo>
                <a:lnTo>
                  <a:pt x="72090" y="783"/>
                </a:lnTo>
                <a:lnTo>
                  <a:pt x="72015" y="764"/>
                </a:lnTo>
                <a:lnTo>
                  <a:pt x="71922" y="764"/>
                </a:lnTo>
                <a:lnTo>
                  <a:pt x="71810" y="783"/>
                </a:lnTo>
                <a:lnTo>
                  <a:pt x="71717" y="820"/>
                </a:lnTo>
                <a:lnTo>
                  <a:pt x="71624" y="894"/>
                </a:lnTo>
                <a:lnTo>
                  <a:pt x="71550" y="950"/>
                </a:lnTo>
                <a:lnTo>
                  <a:pt x="71494" y="1025"/>
                </a:lnTo>
                <a:lnTo>
                  <a:pt x="71438" y="1118"/>
                </a:lnTo>
                <a:lnTo>
                  <a:pt x="71419" y="1211"/>
                </a:lnTo>
                <a:lnTo>
                  <a:pt x="71401" y="1360"/>
                </a:lnTo>
                <a:lnTo>
                  <a:pt x="71401" y="1434"/>
                </a:lnTo>
                <a:lnTo>
                  <a:pt x="71382" y="1490"/>
                </a:lnTo>
                <a:lnTo>
                  <a:pt x="71345" y="1565"/>
                </a:lnTo>
                <a:lnTo>
                  <a:pt x="71270" y="1639"/>
                </a:lnTo>
                <a:lnTo>
                  <a:pt x="71177" y="1676"/>
                </a:lnTo>
                <a:lnTo>
                  <a:pt x="71047" y="1714"/>
                </a:lnTo>
                <a:lnTo>
                  <a:pt x="70917" y="1732"/>
                </a:lnTo>
                <a:lnTo>
                  <a:pt x="70768" y="1732"/>
                </a:lnTo>
                <a:lnTo>
                  <a:pt x="70637" y="1714"/>
                </a:lnTo>
                <a:lnTo>
                  <a:pt x="70507" y="1676"/>
                </a:lnTo>
                <a:lnTo>
                  <a:pt x="70414" y="1602"/>
                </a:lnTo>
                <a:lnTo>
                  <a:pt x="70395" y="1565"/>
                </a:lnTo>
                <a:lnTo>
                  <a:pt x="70377" y="1509"/>
                </a:lnTo>
                <a:lnTo>
                  <a:pt x="70526" y="1397"/>
                </a:lnTo>
                <a:lnTo>
                  <a:pt x="70675" y="1285"/>
                </a:lnTo>
                <a:lnTo>
                  <a:pt x="70749" y="1211"/>
                </a:lnTo>
                <a:lnTo>
                  <a:pt x="70805" y="1137"/>
                </a:lnTo>
                <a:lnTo>
                  <a:pt x="70842" y="1062"/>
                </a:lnTo>
                <a:lnTo>
                  <a:pt x="70861" y="950"/>
                </a:lnTo>
                <a:lnTo>
                  <a:pt x="70879" y="839"/>
                </a:lnTo>
                <a:lnTo>
                  <a:pt x="70861" y="764"/>
                </a:lnTo>
                <a:lnTo>
                  <a:pt x="70824" y="708"/>
                </a:lnTo>
                <a:lnTo>
                  <a:pt x="70712" y="708"/>
                </a:lnTo>
                <a:lnTo>
                  <a:pt x="70637" y="746"/>
                </a:lnTo>
                <a:lnTo>
                  <a:pt x="70470" y="894"/>
                </a:lnTo>
                <a:lnTo>
                  <a:pt x="70414" y="950"/>
                </a:lnTo>
                <a:lnTo>
                  <a:pt x="70358" y="1043"/>
                </a:lnTo>
                <a:lnTo>
                  <a:pt x="70265" y="1211"/>
                </a:lnTo>
                <a:lnTo>
                  <a:pt x="70191" y="1360"/>
                </a:lnTo>
                <a:lnTo>
                  <a:pt x="70135" y="1434"/>
                </a:lnTo>
                <a:lnTo>
                  <a:pt x="70079" y="1490"/>
                </a:lnTo>
                <a:lnTo>
                  <a:pt x="69949" y="1565"/>
                </a:lnTo>
                <a:lnTo>
                  <a:pt x="69818" y="1621"/>
                </a:lnTo>
                <a:lnTo>
                  <a:pt x="69651" y="1658"/>
                </a:lnTo>
                <a:lnTo>
                  <a:pt x="69483" y="1676"/>
                </a:lnTo>
                <a:lnTo>
                  <a:pt x="69297" y="1695"/>
                </a:lnTo>
                <a:lnTo>
                  <a:pt x="69129" y="1676"/>
                </a:lnTo>
                <a:lnTo>
                  <a:pt x="68980" y="1658"/>
                </a:lnTo>
                <a:lnTo>
                  <a:pt x="68831" y="1621"/>
                </a:lnTo>
                <a:lnTo>
                  <a:pt x="68999" y="1490"/>
                </a:lnTo>
                <a:lnTo>
                  <a:pt x="69260" y="1267"/>
                </a:lnTo>
                <a:lnTo>
                  <a:pt x="69371" y="1137"/>
                </a:lnTo>
                <a:lnTo>
                  <a:pt x="69464" y="1025"/>
                </a:lnTo>
                <a:lnTo>
                  <a:pt x="69483" y="969"/>
                </a:lnTo>
                <a:lnTo>
                  <a:pt x="69483" y="913"/>
                </a:lnTo>
                <a:lnTo>
                  <a:pt x="69464" y="876"/>
                </a:lnTo>
                <a:lnTo>
                  <a:pt x="69446" y="857"/>
                </a:lnTo>
                <a:lnTo>
                  <a:pt x="69334" y="801"/>
                </a:lnTo>
                <a:lnTo>
                  <a:pt x="69167" y="801"/>
                </a:lnTo>
                <a:lnTo>
                  <a:pt x="69092" y="820"/>
                </a:lnTo>
                <a:lnTo>
                  <a:pt x="69036" y="876"/>
                </a:lnTo>
                <a:lnTo>
                  <a:pt x="68962" y="932"/>
                </a:lnTo>
                <a:lnTo>
                  <a:pt x="68850" y="1081"/>
                </a:lnTo>
                <a:lnTo>
                  <a:pt x="68627" y="1416"/>
                </a:lnTo>
                <a:lnTo>
                  <a:pt x="68496" y="1565"/>
                </a:lnTo>
                <a:lnTo>
                  <a:pt x="68422" y="1639"/>
                </a:lnTo>
                <a:lnTo>
                  <a:pt x="68347" y="1676"/>
                </a:lnTo>
                <a:lnTo>
                  <a:pt x="68217" y="1732"/>
                </a:lnTo>
                <a:lnTo>
                  <a:pt x="68049" y="1788"/>
                </a:lnTo>
                <a:lnTo>
                  <a:pt x="67863" y="1825"/>
                </a:lnTo>
                <a:lnTo>
                  <a:pt x="67659" y="1844"/>
                </a:lnTo>
                <a:lnTo>
                  <a:pt x="67454" y="1844"/>
                </a:lnTo>
                <a:lnTo>
                  <a:pt x="67268" y="1825"/>
                </a:lnTo>
                <a:lnTo>
                  <a:pt x="67100" y="1770"/>
                </a:lnTo>
                <a:lnTo>
                  <a:pt x="67044" y="1732"/>
                </a:lnTo>
                <a:lnTo>
                  <a:pt x="66988" y="1695"/>
                </a:lnTo>
                <a:lnTo>
                  <a:pt x="67156" y="1546"/>
                </a:lnTo>
                <a:lnTo>
                  <a:pt x="67416" y="1323"/>
                </a:lnTo>
                <a:lnTo>
                  <a:pt x="67528" y="1192"/>
                </a:lnTo>
                <a:lnTo>
                  <a:pt x="67621" y="1062"/>
                </a:lnTo>
                <a:lnTo>
                  <a:pt x="67677" y="969"/>
                </a:lnTo>
                <a:lnTo>
                  <a:pt x="67696" y="913"/>
                </a:lnTo>
                <a:lnTo>
                  <a:pt x="67677" y="894"/>
                </a:lnTo>
                <a:lnTo>
                  <a:pt x="67659" y="857"/>
                </a:lnTo>
                <a:lnTo>
                  <a:pt x="67640" y="839"/>
                </a:lnTo>
                <a:lnTo>
                  <a:pt x="67565" y="839"/>
                </a:lnTo>
                <a:lnTo>
                  <a:pt x="67472" y="857"/>
                </a:lnTo>
                <a:lnTo>
                  <a:pt x="67379" y="876"/>
                </a:lnTo>
                <a:lnTo>
                  <a:pt x="67193" y="988"/>
                </a:lnTo>
                <a:lnTo>
                  <a:pt x="67081" y="1062"/>
                </a:lnTo>
                <a:lnTo>
                  <a:pt x="67007" y="1155"/>
                </a:lnTo>
                <a:lnTo>
                  <a:pt x="66932" y="1230"/>
                </a:lnTo>
                <a:lnTo>
                  <a:pt x="66839" y="1397"/>
                </a:lnTo>
                <a:lnTo>
                  <a:pt x="66728" y="1565"/>
                </a:lnTo>
                <a:lnTo>
                  <a:pt x="66653" y="1621"/>
                </a:lnTo>
                <a:lnTo>
                  <a:pt x="66560" y="1695"/>
                </a:lnTo>
                <a:lnTo>
                  <a:pt x="66448" y="1751"/>
                </a:lnTo>
                <a:lnTo>
                  <a:pt x="66299" y="1788"/>
                </a:lnTo>
                <a:lnTo>
                  <a:pt x="66150" y="1825"/>
                </a:lnTo>
                <a:lnTo>
                  <a:pt x="66001" y="1807"/>
                </a:lnTo>
                <a:lnTo>
                  <a:pt x="65871" y="1788"/>
                </a:lnTo>
                <a:lnTo>
                  <a:pt x="65722" y="1751"/>
                </a:lnTo>
                <a:lnTo>
                  <a:pt x="65611" y="1676"/>
                </a:lnTo>
                <a:lnTo>
                  <a:pt x="65517" y="1565"/>
                </a:lnTo>
                <a:lnTo>
                  <a:pt x="65685" y="1453"/>
                </a:lnTo>
                <a:lnTo>
                  <a:pt x="65890" y="1285"/>
                </a:lnTo>
                <a:lnTo>
                  <a:pt x="65983" y="1192"/>
                </a:lnTo>
                <a:lnTo>
                  <a:pt x="66039" y="1099"/>
                </a:lnTo>
                <a:lnTo>
                  <a:pt x="66057" y="1006"/>
                </a:lnTo>
                <a:lnTo>
                  <a:pt x="66057" y="950"/>
                </a:lnTo>
                <a:lnTo>
                  <a:pt x="66039" y="913"/>
                </a:lnTo>
                <a:lnTo>
                  <a:pt x="65983" y="839"/>
                </a:lnTo>
                <a:lnTo>
                  <a:pt x="65946" y="801"/>
                </a:lnTo>
                <a:lnTo>
                  <a:pt x="65890" y="764"/>
                </a:lnTo>
                <a:lnTo>
                  <a:pt x="65778" y="764"/>
                </a:lnTo>
                <a:lnTo>
                  <a:pt x="65722" y="783"/>
                </a:lnTo>
                <a:lnTo>
                  <a:pt x="65611" y="857"/>
                </a:lnTo>
                <a:lnTo>
                  <a:pt x="65517" y="950"/>
                </a:lnTo>
                <a:lnTo>
                  <a:pt x="65424" y="1062"/>
                </a:lnTo>
                <a:lnTo>
                  <a:pt x="65294" y="1230"/>
                </a:lnTo>
                <a:lnTo>
                  <a:pt x="65238" y="1323"/>
                </a:lnTo>
                <a:lnTo>
                  <a:pt x="65220" y="1397"/>
                </a:lnTo>
                <a:lnTo>
                  <a:pt x="65164" y="1453"/>
                </a:lnTo>
                <a:lnTo>
                  <a:pt x="65052" y="1546"/>
                </a:lnTo>
                <a:lnTo>
                  <a:pt x="64959" y="1602"/>
                </a:lnTo>
                <a:lnTo>
                  <a:pt x="64847" y="1639"/>
                </a:lnTo>
                <a:lnTo>
                  <a:pt x="64605" y="1676"/>
                </a:lnTo>
                <a:lnTo>
                  <a:pt x="64382" y="1714"/>
                </a:lnTo>
                <a:lnTo>
                  <a:pt x="64121" y="1714"/>
                </a:lnTo>
                <a:lnTo>
                  <a:pt x="64009" y="1695"/>
                </a:lnTo>
                <a:lnTo>
                  <a:pt x="63879" y="1676"/>
                </a:lnTo>
                <a:lnTo>
                  <a:pt x="63786" y="1621"/>
                </a:lnTo>
                <a:lnTo>
                  <a:pt x="63693" y="1565"/>
                </a:lnTo>
                <a:lnTo>
                  <a:pt x="63786" y="1472"/>
                </a:lnTo>
                <a:lnTo>
                  <a:pt x="63860" y="1397"/>
                </a:lnTo>
                <a:lnTo>
                  <a:pt x="63916" y="1323"/>
                </a:lnTo>
                <a:lnTo>
                  <a:pt x="63972" y="1230"/>
                </a:lnTo>
                <a:lnTo>
                  <a:pt x="63991" y="1155"/>
                </a:lnTo>
                <a:lnTo>
                  <a:pt x="64009" y="1062"/>
                </a:lnTo>
                <a:lnTo>
                  <a:pt x="64009" y="988"/>
                </a:lnTo>
                <a:lnTo>
                  <a:pt x="63991" y="932"/>
                </a:lnTo>
                <a:lnTo>
                  <a:pt x="63972" y="876"/>
                </a:lnTo>
                <a:lnTo>
                  <a:pt x="63916" y="839"/>
                </a:lnTo>
                <a:lnTo>
                  <a:pt x="63879" y="801"/>
                </a:lnTo>
                <a:lnTo>
                  <a:pt x="63823" y="801"/>
                </a:lnTo>
                <a:lnTo>
                  <a:pt x="63749" y="820"/>
                </a:lnTo>
                <a:lnTo>
                  <a:pt x="63674" y="839"/>
                </a:lnTo>
                <a:lnTo>
                  <a:pt x="63600" y="913"/>
                </a:lnTo>
                <a:lnTo>
                  <a:pt x="63507" y="988"/>
                </a:lnTo>
                <a:lnTo>
                  <a:pt x="63488" y="1043"/>
                </a:lnTo>
                <a:lnTo>
                  <a:pt x="63451" y="1099"/>
                </a:lnTo>
                <a:lnTo>
                  <a:pt x="63432" y="1248"/>
                </a:lnTo>
                <a:lnTo>
                  <a:pt x="63432" y="1379"/>
                </a:lnTo>
                <a:lnTo>
                  <a:pt x="63414" y="1416"/>
                </a:lnTo>
                <a:lnTo>
                  <a:pt x="63395" y="1453"/>
                </a:lnTo>
                <a:lnTo>
                  <a:pt x="63339" y="1509"/>
                </a:lnTo>
                <a:lnTo>
                  <a:pt x="63246" y="1546"/>
                </a:lnTo>
                <a:lnTo>
                  <a:pt x="63004" y="1583"/>
                </a:lnTo>
                <a:lnTo>
                  <a:pt x="62762" y="1602"/>
                </a:lnTo>
                <a:lnTo>
                  <a:pt x="62594" y="1583"/>
                </a:lnTo>
                <a:lnTo>
                  <a:pt x="62483" y="1565"/>
                </a:lnTo>
                <a:lnTo>
                  <a:pt x="62371" y="1546"/>
                </a:lnTo>
                <a:lnTo>
                  <a:pt x="62259" y="1509"/>
                </a:lnTo>
                <a:lnTo>
                  <a:pt x="62203" y="1472"/>
                </a:lnTo>
                <a:lnTo>
                  <a:pt x="62166" y="1416"/>
                </a:lnTo>
                <a:lnTo>
                  <a:pt x="62148" y="1360"/>
                </a:lnTo>
                <a:lnTo>
                  <a:pt x="62148" y="1304"/>
                </a:lnTo>
                <a:lnTo>
                  <a:pt x="62148" y="1267"/>
                </a:lnTo>
                <a:lnTo>
                  <a:pt x="62148" y="1230"/>
                </a:lnTo>
                <a:lnTo>
                  <a:pt x="62203" y="1155"/>
                </a:lnTo>
                <a:lnTo>
                  <a:pt x="62278" y="1081"/>
                </a:lnTo>
                <a:lnTo>
                  <a:pt x="62352" y="1025"/>
                </a:lnTo>
                <a:lnTo>
                  <a:pt x="62408" y="969"/>
                </a:lnTo>
                <a:lnTo>
                  <a:pt x="62445" y="894"/>
                </a:lnTo>
                <a:lnTo>
                  <a:pt x="62445" y="857"/>
                </a:lnTo>
                <a:lnTo>
                  <a:pt x="62445" y="801"/>
                </a:lnTo>
                <a:lnTo>
                  <a:pt x="62390" y="708"/>
                </a:lnTo>
                <a:lnTo>
                  <a:pt x="62352" y="652"/>
                </a:lnTo>
                <a:lnTo>
                  <a:pt x="62297" y="615"/>
                </a:lnTo>
                <a:lnTo>
                  <a:pt x="62203" y="615"/>
                </a:lnTo>
                <a:lnTo>
                  <a:pt x="62148" y="652"/>
                </a:lnTo>
                <a:lnTo>
                  <a:pt x="62054" y="783"/>
                </a:lnTo>
                <a:lnTo>
                  <a:pt x="61961" y="932"/>
                </a:lnTo>
                <a:lnTo>
                  <a:pt x="61906" y="1081"/>
                </a:lnTo>
                <a:lnTo>
                  <a:pt x="61812" y="1267"/>
                </a:lnTo>
                <a:lnTo>
                  <a:pt x="61701" y="1379"/>
                </a:lnTo>
                <a:lnTo>
                  <a:pt x="61570" y="1490"/>
                </a:lnTo>
                <a:lnTo>
                  <a:pt x="61403" y="1583"/>
                </a:lnTo>
                <a:lnTo>
                  <a:pt x="61217" y="1639"/>
                </a:lnTo>
                <a:lnTo>
                  <a:pt x="61049" y="1676"/>
                </a:lnTo>
                <a:lnTo>
                  <a:pt x="60863" y="1676"/>
                </a:lnTo>
                <a:lnTo>
                  <a:pt x="60695" y="1639"/>
                </a:lnTo>
                <a:lnTo>
                  <a:pt x="60602" y="1621"/>
                </a:lnTo>
                <a:lnTo>
                  <a:pt x="60528" y="1583"/>
                </a:lnTo>
                <a:lnTo>
                  <a:pt x="60416" y="1509"/>
                </a:lnTo>
                <a:lnTo>
                  <a:pt x="60342" y="1434"/>
                </a:lnTo>
                <a:lnTo>
                  <a:pt x="60304" y="1379"/>
                </a:lnTo>
                <a:lnTo>
                  <a:pt x="60304" y="1323"/>
                </a:lnTo>
                <a:lnTo>
                  <a:pt x="60323" y="1267"/>
                </a:lnTo>
                <a:lnTo>
                  <a:pt x="60360" y="1230"/>
                </a:lnTo>
                <a:lnTo>
                  <a:pt x="60491" y="1137"/>
                </a:lnTo>
                <a:lnTo>
                  <a:pt x="60639" y="1043"/>
                </a:lnTo>
                <a:lnTo>
                  <a:pt x="60807" y="950"/>
                </a:lnTo>
                <a:lnTo>
                  <a:pt x="60863" y="894"/>
                </a:lnTo>
                <a:lnTo>
                  <a:pt x="60919" y="820"/>
                </a:lnTo>
                <a:lnTo>
                  <a:pt x="60956" y="746"/>
                </a:lnTo>
                <a:lnTo>
                  <a:pt x="60956" y="671"/>
                </a:lnTo>
                <a:lnTo>
                  <a:pt x="60956" y="597"/>
                </a:lnTo>
                <a:lnTo>
                  <a:pt x="60937" y="541"/>
                </a:lnTo>
                <a:lnTo>
                  <a:pt x="60900" y="503"/>
                </a:lnTo>
                <a:lnTo>
                  <a:pt x="60863" y="466"/>
                </a:lnTo>
                <a:lnTo>
                  <a:pt x="60807" y="448"/>
                </a:lnTo>
                <a:lnTo>
                  <a:pt x="60621" y="448"/>
                </a:lnTo>
                <a:lnTo>
                  <a:pt x="60491" y="503"/>
                </a:lnTo>
                <a:lnTo>
                  <a:pt x="60360" y="559"/>
                </a:lnTo>
                <a:lnTo>
                  <a:pt x="60267" y="634"/>
                </a:lnTo>
                <a:lnTo>
                  <a:pt x="60174" y="727"/>
                </a:lnTo>
                <a:lnTo>
                  <a:pt x="60137" y="820"/>
                </a:lnTo>
                <a:lnTo>
                  <a:pt x="60100" y="894"/>
                </a:lnTo>
                <a:lnTo>
                  <a:pt x="60044" y="1006"/>
                </a:lnTo>
                <a:lnTo>
                  <a:pt x="60025" y="1043"/>
                </a:lnTo>
                <a:lnTo>
                  <a:pt x="59988" y="1099"/>
                </a:lnTo>
                <a:lnTo>
                  <a:pt x="59932" y="1137"/>
                </a:lnTo>
                <a:lnTo>
                  <a:pt x="59858" y="1192"/>
                </a:lnTo>
                <a:lnTo>
                  <a:pt x="59764" y="1211"/>
                </a:lnTo>
                <a:lnTo>
                  <a:pt x="59671" y="1230"/>
                </a:lnTo>
                <a:lnTo>
                  <a:pt x="59448" y="1248"/>
                </a:lnTo>
                <a:lnTo>
                  <a:pt x="59243" y="1211"/>
                </a:lnTo>
                <a:lnTo>
                  <a:pt x="59057" y="1174"/>
                </a:lnTo>
                <a:lnTo>
                  <a:pt x="59131" y="1081"/>
                </a:lnTo>
                <a:lnTo>
                  <a:pt x="59187" y="988"/>
                </a:lnTo>
                <a:lnTo>
                  <a:pt x="59225" y="876"/>
                </a:lnTo>
                <a:lnTo>
                  <a:pt x="59243" y="783"/>
                </a:lnTo>
                <a:lnTo>
                  <a:pt x="59262" y="708"/>
                </a:lnTo>
                <a:lnTo>
                  <a:pt x="59243" y="615"/>
                </a:lnTo>
                <a:lnTo>
                  <a:pt x="59225" y="559"/>
                </a:lnTo>
                <a:lnTo>
                  <a:pt x="59187" y="503"/>
                </a:lnTo>
                <a:lnTo>
                  <a:pt x="59131" y="448"/>
                </a:lnTo>
                <a:lnTo>
                  <a:pt x="59076" y="429"/>
                </a:lnTo>
                <a:lnTo>
                  <a:pt x="59020" y="429"/>
                </a:lnTo>
                <a:lnTo>
                  <a:pt x="58964" y="466"/>
                </a:lnTo>
                <a:lnTo>
                  <a:pt x="58908" y="503"/>
                </a:lnTo>
                <a:lnTo>
                  <a:pt x="58834" y="597"/>
                </a:lnTo>
                <a:lnTo>
                  <a:pt x="58778" y="708"/>
                </a:lnTo>
                <a:lnTo>
                  <a:pt x="58722" y="857"/>
                </a:lnTo>
                <a:lnTo>
                  <a:pt x="58685" y="969"/>
                </a:lnTo>
                <a:lnTo>
                  <a:pt x="58666" y="1062"/>
                </a:lnTo>
                <a:lnTo>
                  <a:pt x="58647" y="1192"/>
                </a:lnTo>
                <a:lnTo>
                  <a:pt x="58629" y="1248"/>
                </a:lnTo>
                <a:lnTo>
                  <a:pt x="58610" y="1304"/>
                </a:lnTo>
                <a:lnTo>
                  <a:pt x="58554" y="1379"/>
                </a:lnTo>
                <a:lnTo>
                  <a:pt x="58461" y="1472"/>
                </a:lnTo>
                <a:lnTo>
                  <a:pt x="58368" y="1546"/>
                </a:lnTo>
                <a:lnTo>
                  <a:pt x="58238" y="1621"/>
                </a:lnTo>
                <a:lnTo>
                  <a:pt x="58107" y="1676"/>
                </a:lnTo>
                <a:lnTo>
                  <a:pt x="57958" y="1732"/>
                </a:lnTo>
                <a:lnTo>
                  <a:pt x="57828" y="1751"/>
                </a:lnTo>
                <a:lnTo>
                  <a:pt x="57679" y="1751"/>
                </a:lnTo>
                <a:lnTo>
                  <a:pt x="57549" y="1714"/>
                </a:lnTo>
                <a:lnTo>
                  <a:pt x="57437" y="1639"/>
                </a:lnTo>
                <a:lnTo>
                  <a:pt x="57325" y="1527"/>
                </a:lnTo>
                <a:lnTo>
                  <a:pt x="57288" y="1490"/>
                </a:lnTo>
                <a:lnTo>
                  <a:pt x="57288" y="1453"/>
                </a:lnTo>
                <a:lnTo>
                  <a:pt x="57288" y="1416"/>
                </a:lnTo>
                <a:lnTo>
                  <a:pt x="57307" y="1397"/>
                </a:lnTo>
                <a:lnTo>
                  <a:pt x="57381" y="1341"/>
                </a:lnTo>
                <a:lnTo>
                  <a:pt x="57474" y="1285"/>
                </a:lnTo>
                <a:lnTo>
                  <a:pt x="57568" y="1211"/>
                </a:lnTo>
                <a:lnTo>
                  <a:pt x="57661" y="1137"/>
                </a:lnTo>
                <a:lnTo>
                  <a:pt x="57679" y="1081"/>
                </a:lnTo>
                <a:lnTo>
                  <a:pt x="57698" y="1025"/>
                </a:lnTo>
                <a:lnTo>
                  <a:pt x="57716" y="913"/>
                </a:lnTo>
                <a:lnTo>
                  <a:pt x="57679" y="857"/>
                </a:lnTo>
                <a:lnTo>
                  <a:pt x="57623" y="801"/>
                </a:lnTo>
                <a:lnTo>
                  <a:pt x="57456" y="801"/>
                </a:lnTo>
                <a:lnTo>
                  <a:pt x="57363" y="839"/>
                </a:lnTo>
                <a:lnTo>
                  <a:pt x="57270" y="913"/>
                </a:lnTo>
                <a:lnTo>
                  <a:pt x="57195" y="988"/>
                </a:lnTo>
                <a:lnTo>
                  <a:pt x="57102" y="1081"/>
                </a:lnTo>
                <a:lnTo>
                  <a:pt x="57046" y="1174"/>
                </a:lnTo>
                <a:lnTo>
                  <a:pt x="56990" y="1323"/>
                </a:lnTo>
                <a:lnTo>
                  <a:pt x="56953" y="1397"/>
                </a:lnTo>
                <a:lnTo>
                  <a:pt x="56879" y="1453"/>
                </a:lnTo>
                <a:lnTo>
                  <a:pt x="56786" y="1509"/>
                </a:lnTo>
                <a:lnTo>
                  <a:pt x="56637" y="1546"/>
                </a:lnTo>
                <a:lnTo>
                  <a:pt x="56376" y="1621"/>
                </a:lnTo>
                <a:lnTo>
                  <a:pt x="56078" y="1676"/>
                </a:lnTo>
                <a:lnTo>
                  <a:pt x="55780" y="1676"/>
                </a:lnTo>
                <a:lnTo>
                  <a:pt x="55631" y="1658"/>
                </a:lnTo>
                <a:lnTo>
                  <a:pt x="55501" y="1639"/>
                </a:lnTo>
                <a:lnTo>
                  <a:pt x="55668" y="1509"/>
                </a:lnTo>
                <a:lnTo>
                  <a:pt x="55873" y="1323"/>
                </a:lnTo>
                <a:lnTo>
                  <a:pt x="55985" y="1211"/>
                </a:lnTo>
                <a:lnTo>
                  <a:pt x="56059" y="1099"/>
                </a:lnTo>
                <a:lnTo>
                  <a:pt x="56097" y="1006"/>
                </a:lnTo>
                <a:lnTo>
                  <a:pt x="56097" y="969"/>
                </a:lnTo>
                <a:lnTo>
                  <a:pt x="56078" y="932"/>
                </a:lnTo>
                <a:lnTo>
                  <a:pt x="56041" y="894"/>
                </a:lnTo>
                <a:lnTo>
                  <a:pt x="56004" y="857"/>
                </a:lnTo>
                <a:lnTo>
                  <a:pt x="55911" y="839"/>
                </a:lnTo>
                <a:lnTo>
                  <a:pt x="55799" y="857"/>
                </a:lnTo>
                <a:lnTo>
                  <a:pt x="55687" y="913"/>
                </a:lnTo>
                <a:lnTo>
                  <a:pt x="55557" y="969"/>
                </a:lnTo>
                <a:lnTo>
                  <a:pt x="55464" y="1043"/>
                </a:lnTo>
                <a:lnTo>
                  <a:pt x="55371" y="1118"/>
                </a:lnTo>
                <a:lnTo>
                  <a:pt x="55315" y="1174"/>
                </a:lnTo>
                <a:lnTo>
                  <a:pt x="55184" y="1397"/>
                </a:lnTo>
                <a:lnTo>
                  <a:pt x="55129" y="1472"/>
                </a:lnTo>
                <a:lnTo>
                  <a:pt x="55091" y="1546"/>
                </a:lnTo>
                <a:lnTo>
                  <a:pt x="55035" y="1602"/>
                </a:lnTo>
                <a:lnTo>
                  <a:pt x="54942" y="1639"/>
                </a:lnTo>
                <a:lnTo>
                  <a:pt x="54831" y="1676"/>
                </a:lnTo>
                <a:lnTo>
                  <a:pt x="54663" y="1695"/>
                </a:lnTo>
                <a:lnTo>
                  <a:pt x="54477" y="1714"/>
                </a:lnTo>
                <a:lnTo>
                  <a:pt x="54254" y="1714"/>
                </a:lnTo>
                <a:lnTo>
                  <a:pt x="54142" y="1695"/>
                </a:lnTo>
                <a:lnTo>
                  <a:pt x="54049" y="1676"/>
                </a:lnTo>
                <a:lnTo>
                  <a:pt x="53956" y="1621"/>
                </a:lnTo>
                <a:lnTo>
                  <a:pt x="53881" y="1565"/>
                </a:lnTo>
                <a:lnTo>
                  <a:pt x="54049" y="1472"/>
                </a:lnTo>
                <a:lnTo>
                  <a:pt x="54291" y="1304"/>
                </a:lnTo>
                <a:lnTo>
                  <a:pt x="54402" y="1211"/>
                </a:lnTo>
                <a:lnTo>
                  <a:pt x="54477" y="1137"/>
                </a:lnTo>
                <a:lnTo>
                  <a:pt x="54533" y="1043"/>
                </a:lnTo>
                <a:lnTo>
                  <a:pt x="54551" y="1006"/>
                </a:lnTo>
                <a:lnTo>
                  <a:pt x="54551" y="988"/>
                </a:lnTo>
                <a:lnTo>
                  <a:pt x="54514" y="913"/>
                </a:lnTo>
                <a:lnTo>
                  <a:pt x="54440" y="876"/>
                </a:lnTo>
                <a:lnTo>
                  <a:pt x="54272" y="876"/>
                </a:lnTo>
                <a:lnTo>
                  <a:pt x="54179" y="894"/>
                </a:lnTo>
                <a:lnTo>
                  <a:pt x="54086" y="932"/>
                </a:lnTo>
                <a:lnTo>
                  <a:pt x="53937" y="1006"/>
                </a:lnTo>
                <a:lnTo>
                  <a:pt x="53844" y="1081"/>
                </a:lnTo>
                <a:lnTo>
                  <a:pt x="53769" y="1155"/>
                </a:lnTo>
                <a:lnTo>
                  <a:pt x="53676" y="1304"/>
                </a:lnTo>
                <a:lnTo>
                  <a:pt x="53639" y="1379"/>
                </a:lnTo>
                <a:lnTo>
                  <a:pt x="53583" y="1434"/>
                </a:lnTo>
                <a:lnTo>
                  <a:pt x="53509" y="1509"/>
                </a:lnTo>
                <a:lnTo>
                  <a:pt x="53397" y="1565"/>
                </a:lnTo>
                <a:lnTo>
                  <a:pt x="53285" y="1602"/>
                </a:lnTo>
                <a:lnTo>
                  <a:pt x="53155" y="1639"/>
                </a:lnTo>
                <a:lnTo>
                  <a:pt x="53006" y="1658"/>
                </a:lnTo>
                <a:lnTo>
                  <a:pt x="52690" y="1658"/>
                </a:lnTo>
                <a:lnTo>
                  <a:pt x="52522" y="1639"/>
                </a:lnTo>
                <a:lnTo>
                  <a:pt x="52392" y="1602"/>
                </a:lnTo>
                <a:lnTo>
                  <a:pt x="52280" y="1565"/>
                </a:lnTo>
                <a:lnTo>
                  <a:pt x="52410" y="1434"/>
                </a:lnTo>
                <a:lnTo>
                  <a:pt x="52615" y="1211"/>
                </a:lnTo>
                <a:lnTo>
                  <a:pt x="52708" y="1081"/>
                </a:lnTo>
                <a:lnTo>
                  <a:pt x="52764" y="969"/>
                </a:lnTo>
                <a:lnTo>
                  <a:pt x="52801" y="876"/>
                </a:lnTo>
                <a:lnTo>
                  <a:pt x="52801" y="839"/>
                </a:lnTo>
                <a:lnTo>
                  <a:pt x="52783" y="820"/>
                </a:lnTo>
                <a:lnTo>
                  <a:pt x="52745" y="783"/>
                </a:lnTo>
                <a:lnTo>
                  <a:pt x="52708" y="764"/>
                </a:lnTo>
                <a:lnTo>
                  <a:pt x="52671" y="746"/>
                </a:lnTo>
                <a:lnTo>
                  <a:pt x="52615" y="764"/>
                </a:lnTo>
                <a:lnTo>
                  <a:pt x="52522" y="801"/>
                </a:lnTo>
                <a:lnTo>
                  <a:pt x="52410" y="857"/>
                </a:lnTo>
                <a:lnTo>
                  <a:pt x="52317" y="932"/>
                </a:lnTo>
                <a:lnTo>
                  <a:pt x="52224" y="1006"/>
                </a:lnTo>
                <a:lnTo>
                  <a:pt x="52112" y="1137"/>
                </a:lnTo>
                <a:lnTo>
                  <a:pt x="52038" y="1285"/>
                </a:lnTo>
                <a:lnTo>
                  <a:pt x="52001" y="1416"/>
                </a:lnTo>
                <a:lnTo>
                  <a:pt x="51945" y="1509"/>
                </a:lnTo>
                <a:lnTo>
                  <a:pt x="51889" y="1565"/>
                </a:lnTo>
                <a:lnTo>
                  <a:pt x="51833" y="1621"/>
                </a:lnTo>
                <a:lnTo>
                  <a:pt x="51721" y="1695"/>
                </a:lnTo>
                <a:lnTo>
                  <a:pt x="51628" y="1751"/>
                </a:lnTo>
                <a:lnTo>
                  <a:pt x="51498" y="1788"/>
                </a:lnTo>
                <a:lnTo>
                  <a:pt x="51386" y="1807"/>
                </a:lnTo>
                <a:lnTo>
                  <a:pt x="51256" y="1825"/>
                </a:lnTo>
                <a:lnTo>
                  <a:pt x="51126" y="1825"/>
                </a:lnTo>
                <a:lnTo>
                  <a:pt x="51014" y="1788"/>
                </a:lnTo>
                <a:lnTo>
                  <a:pt x="50902" y="1732"/>
                </a:lnTo>
                <a:lnTo>
                  <a:pt x="51014" y="1639"/>
                </a:lnTo>
                <a:lnTo>
                  <a:pt x="51107" y="1509"/>
                </a:lnTo>
                <a:lnTo>
                  <a:pt x="51182" y="1379"/>
                </a:lnTo>
                <a:lnTo>
                  <a:pt x="51237" y="1230"/>
                </a:lnTo>
                <a:lnTo>
                  <a:pt x="51237" y="1174"/>
                </a:lnTo>
                <a:lnTo>
                  <a:pt x="51237" y="1118"/>
                </a:lnTo>
                <a:lnTo>
                  <a:pt x="51219" y="1062"/>
                </a:lnTo>
                <a:lnTo>
                  <a:pt x="51200" y="1025"/>
                </a:lnTo>
                <a:lnTo>
                  <a:pt x="51144" y="988"/>
                </a:lnTo>
                <a:lnTo>
                  <a:pt x="50977" y="988"/>
                </a:lnTo>
                <a:lnTo>
                  <a:pt x="50884" y="1006"/>
                </a:lnTo>
                <a:lnTo>
                  <a:pt x="50809" y="1025"/>
                </a:lnTo>
                <a:lnTo>
                  <a:pt x="50735" y="1062"/>
                </a:lnTo>
                <a:lnTo>
                  <a:pt x="50697" y="1099"/>
                </a:lnTo>
                <a:lnTo>
                  <a:pt x="50660" y="1137"/>
                </a:lnTo>
                <a:lnTo>
                  <a:pt x="50604" y="1248"/>
                </a:lnTo>
                <a:lnTo>
                  <a:pt x="50586" y="1360"/>
                </a:lnTo>
                <a:lnTo>
                  <a:pt x="50567" y="1453"/>
                </a:lnTo>
                <a:lnTo>
                  <a:pt x="50530" y="1565"/>
                </a:lnTo>
                <a:lnTo>
                  <a:pt x="50474" y="1658"/>
                </a:lnTo>
                <a:lnTo>
                  <a:pt x="50437" y="1676"/>
                </a:lnTo>
                <a:lnTo>
                  <a:pt x="50381" y="1714"/>
                </a:lnTo>
                <a:lnTo>
                  <a:pt x="50325" y="1732"/>
                </a:lnTo>
                <a:lnTo>
                  <a:pt x="50251" y="1732"/>
                </a:lnTo>
                <a:lnTo>
                  <a:pt x="50083" y="1714"/>
                </a:lnTo>
                <a:lnTo>
                  <a:pt x="49934" y="1676"/>
                </a:lnTo>
                <a:lnTo>
                  <a:pt x="49804" y="1602"/>
                </a:lnTo>
                <a:lnTo>
                  <a:pt x="49673" y="1546"/>
                </a:lnTo>
                <a:lnTo>
                  <a:pt x="49618" y="1490"/>
                </a:lnTo>
                <a:lnTo>
                  <a:pt x="49580" y="1434"/>
                </a:lnTo>
                <a:lnTo>
                  <a:pt x="49562" y="1397"/>
                </a:lnTo>
                <a:lnTo>
                  <a:pt x="49599" y="1285"/>
                </a:lnTo>
                <a:lnTo>
                  <a:pt x="49636" y="1211"/>
                </a:lnTo>
                <a:lnTo>
                  <a:pt x="49655" y="1118"/>
                </a:lnTo>
                <a:lnTo>
                  <a:pt x="49673" y="1062"/>
                </a:lnTo>
                <a:lnTo>
                  <a:pt x="49692" y="1006"/>
                </a:lnTo>
                <a:lnTo>
                  <a:pt x="49748" y="932"/>
                </a:lnTo>
                <a:lnTo>
                  <a:pt x="49767" y="894"/>
                </a:lnTo>
                <a:lnTo>
                  <a:pt x="49767" y="857"/>
                </a:lnTo>
                <a:lnTo>
                  <a:pt x="49748" y="801"/>
                </a:lnTo>
                <a:lnTo>
                  <a:pt x="49711" y="746"/>
                </a:lnTo>
                <a:lnTo>
                  <a:pt x="49673" y="727"/>
                </a:lnTo>
                <a:lnTo>
                  <a:pt x="49450" y="727"/>
                </a:lnTo>
                <a:lnTo>
                  <a:pt x="49282" y="746"/>
                </a:lnTo>
                <a:lnTo>
                  <a:pt x="49227" y="764"/>
                </a:lnTo>
                <a:lnTo>
                  <a:pt x="49189" y="783"/>
                </a:lnTo>
                <a:lnTo>
                  <a:pt x="49152" y="839"/>
                </a:lnTo>
                <a:lnTo>
                  <a:pt x="49134" y="894"/>
                </a:lnTo>
                <a:lnTo>
                  <a:pt x="49115" y="988"/>
                </a:lnTo>
                <a:lnTo>
                  <a:pt x="49134" y="1099"/>
                </a:lnTo>
                <a:lnTo>
                  <a:pt x="49152" y="1211"/>
                </a:lnTo>
                <a:lnTo>
                  <a:pt x="49152" y="1323"/>
                </a:lnTo>
                <a:lnTo>
                  <a:pt x="49134" y="1360"/>
                </a:lnTo>
                <a:lnTo>
                  <a:pt x="49115" y="1416"/>
                </a:lnTo>
                <a:lnTo>
                  <a:pt x="49078" y="1453"/>
                </a:lnTo>
                <a:lnTo>
                  <a:pt x="49022" y="1490"/>
                </a:lnTo>
                <a:lnTo>
                  <a:pt x="48947" y="1527"/>
                </a:lnTo>
                <a:lnTo>
                  <a:pt x="48854" y="1565"/>
                </a:lnTo>
                <a:lnTo>
                  <a:pt x="48594" y="1565"/>
                </a:lnTo>
                <a:lnTo>
                  <a:pt x="48445" y="1527"/>
                </a:lnTo>
                <a:lnTo>
                  <a:pt x="48389" y="1509"/>
                </a:lnTo>
                <a:lnTo>
                  <a:pt x="48352" y="1472"/>
                </a:lnTo>
                <a:lnTo>
                  <a:pt x="48333" y="1416"/>
                </a:lnTo>
                <a:lnTo>
                  <a:pt x="48333" y="1379"/>
                </a:lnTo>
                <a:lnTo>
                  <a:pt x="48352" y="1341"/>
                </a:lnTo>
                <a:lnTo>
                  <a:pt x="48370" y="1323"/>
                </a:lnTo>
                <a:lnTo>
                  <a:pt x="48445" y="1267"/>
                </a:lnTo>
                <a:lnTo>
                  <a:pt x="48482" y="1230"/>
                </a:lnTo>
                <a:lnTo>
                  <a:pt x="48482" y="1174"/>
                </a:lnTo>
                <a:lnTo>
                  <a:pt x="48501" y="1062"/>
                </a:lnTo>
                <a:lnTo>
                  <a:pt x="48519" y="950"/>
                </a:lnTo>
                <a:lnTo>
                  <a:pt x="48538" y="876"/>
                </a:lnTo>
                <a:lnTo>
                  <a:pt x="48556" y="820"/>
                </a:lnTo>
                <a:lnTo>
                  <a:pt x="48519" y="783"/>
                </a:lnTo>
                <a:lnTo>
                  <a:pt x="48463" y="801"/>
                </a:lnTo>
                <a:lnTo>
                  <a:pt x="48370" y="839"/>
                </a:lnTo>
                <a:lnTo>
                  <a:pt x="48221" y="932"/>
                </a:lnTo>
                <a:lnTo>
                  <a:pt x="48147" y="988"/>
                </a:lnTo>
                <a:lnTo>
                  <a:pt x="48091" y="1025"/>
                </a:lnTo>
                <a:lnTo>
                  <a:pt x="48072" y="1081"/>
                </a:lnTo>
                <a:lnTo>
                  <a:pt x="48072" y="1137"/>
                </a:lnTo>
                <a:lnTo>
                  <a:pt x="48054" y="1174"/>
                </a:lnTo>
                <a:lnTo>
                  <a:pt x="48016" y="1230"/>
                </a:lnTo>
                <a:lnTo>
                  <a:pt x="47942" y="1285"/>
                </a:lnTo>
                <a:lnTo>
                  <a:pt x="47830" y="1341"/>
                </a:lnTo>
                <a:lnTo>
                  <a:pt x="47719" y="1379"/>
                </a:lnTo>
                <a:lnTo>
                  <a:pt x="47477" y="1379"/>
                </a:lnTo>
                <a:lnTo>
                  <a:pt x="47365" y="1360"/>
                </a:lnTo>
                <a:lnTo>
                  <a:pt x="47495" y="1230"/>
                </a:lnTo>
                <a:lnTo>
                  <a:pt x="47570" y="1155"/>
                </a:lnTo>
                <a:lnTo>
                  <a:pt x="47625" y="1062"/>
                </a:lnTo>
                <a:lnTo>
                  <a:pt x="47663" y="988"/>
                </a:lnTo>
                <a:lnTo>
                  <a:pt x="47681" y="894"/>
                </a:lnTo>
                <a:lnTo>
                  <a:pt x="47663" y="857"/>
                </a:lnTo>
                <a:lnTo>
                  <a:pt x="47644" y="839"/>
                </a:lnTo>
                <a:lnTo>
                  <a:pt x="47607" y="801"/>
                </a:lnTo>
                <a:lnTo>
                  <a:pt x="47551" y="783"/>
                </a:lnTo>
                <a:lnTo>
                  <a:pt x="47439" y="764"/>
                </a:lnTo>
                <a:lnTo>
                  <a:pt x="47346" y="783"/>
                </a:lnTo>
                <a:lnTo>
                  <a:pt x="47272" y="839"/>
                </a:lnTo>
                <a:lnTo>
                  <a:pt x="47216" y="932"/>
                </a:lnTo>
                <a:lnTo>
                  <a:pt x="47104" y="1099"/>
                </a:lnTo>
                <a:lnTo>
                  <a:pt x="47030" y="1248"/>
                </a:lnTo>
                <a:lnTo>
                  <a:pt x="46825" y="1490"/>
                </a:lnTo>
                <a:lnTo>
                  <a:pt x="46713" y="1602"/>
                </a:lnTo>
                <a:lnTo>
                  <a:pt x="46601" y="1676"/>
                </a:lnTo>
                <a:lnTo>
                  <a:pt x="46490" y="1732"/>
                </a:lnTo>
                <a:lnTo>
                  <a:pt x="46341" y="1751"/>
                </a:lnTo>
                <a:lnTo>
                  <a:pt x="46173" y="1732"/>
                </a:lnTo>
                <a:lnTo>
                  <a:pt x="46006" y="1676"/>
                </a:lnTo>
                <a:lnTo>
                  <a:pt x="46099" y="1583"/>
                </a:lnTo>
                <a:lnTo>
                  <a:pt x="46211" y="1453"/>
                </a:lnTo>
                <a:lnTo>
                  <a:pt x="46322" y="1304"/>
                </a:lnTo>
                <a:lnTo>
                  <a:pt x="46434" y="1155"/>
                </a:lnTo>
                <a:lnTo>
                  <a:pt x="46490" y="1006"/>
                </a:lnTo>
                <a:lnTo>
                  <a:pt x="46490" y="932"/>
                </a:lnTo>
                <a:lnTo>
                  <a:pt x="46490" y="876"/>
                </a:lnTo>
                <a:lnTo>
                  <a:pt x="46471" y="839"/>
                </a:lnTo>
                <a:lnTo>
                  <a:pt x="46415" y="801"/>
                </a:lnTo>
                <a:lnTo>
                  <a:pt x="46359" y="764"/>
                </a:lnTo>
                <a:lnTo>
                  <a:pt x="46211" y="764"/>
                </a:lnTo>
                <a:lnTo>
                  <a:pt x="46136" y="783"/>
                </a:lnTo>
                <a:lnTo>
                  <a:pt x="46006" y="839"/>
                </a:lnTo>
                <a:lnTo>
                  <a:pt x="45857" y="950"/>
                </a:lnTo>
                <a:lnTo>
                  <a:pt x="45745" y="1081"/>
                </a:lnTo>
                <a:lnTo>
                  <a:pt x="45633" y="1230"/>
                </a:lnTo>
                <a:lnTo>
                  <a:pt x="45577" y="1379"/>
                </a:lnTo>
                <a:lnTo>
                  <a:pt x="45559" y="1434"/>
                </a:lnTo>
                <a:lnTo>
                  <a:pt x="45559" y="1509"/>
                </a:lnTo>
                <a:lnTo>
                  <a:pt x="45577" y="1583"/>
                </a:lnTo>
                <a:lnTo>
                  <a:pt x="45596" y="1639"/>
                </a:lnTo>
                <a:lnTo>
                  <a:pt x="45484" y="1676"/>
                </a:lnTo>
                <a:lnTo>
                  <a:pt x="45317" y="1714"/>
                </a:lnTo>
                <a:lnTo>
                  <a:pt x="45131" y="1732"/>
                </a:lnTo>
                <a:lnTo>
                  <a:pt x="44944" y="1751"/>
                </a:lnTo>
                <a:lnTo>
                  <a:pt x="44740" y="1732"/>
                </a:lnTo>
                <a:lnTo>
                  <a:pt x="44591" y="1695"/>
                </a:lnTo>
                <a:lnTo>
                  <a:pt x="44516" y="1658"/>
                </a:lnTo>
                <a:lnTo>
                  <a:pt x="44460" y="1621"/>
                </a:lnTo>
                <a:lnTo>
                  <a:pt x="44405" y="1565"/>
                </a:lnTo>
                <a:lnTo>
                  <a:pt x="44386" y="1490"/>
                </a:lnTo>
                <a:lnTo>
                  <a:pt x="44367" y="1434"/>
                </a:lnTo>
                <a:lnTo>
                  <a:pt x="44386" y="1379"/>
                </a:lnTo>
                <a:lnTo>
                  <a:pt x="44405" y="1341"/>
                </a:lnTo>
                <a:lnTo>
                  <a:pt x="44442" y="1285"/>
                </a:lnTo>
                <a:lnTo>
                  <a:pt x="44535" y="1192"/>
                </a:lnTo>
                <a:lnTo>
                  <a:pt x="44647" y="1118"/>
                </a:lnTo>
                <a:lnTo>
                  <a:pt x="44758" y="1025"/>
                </a:lnTo>
                <a:lnTo>
                  <a:pt x="44870" y="932"/>
                </a:lnTo>
                <a:lnTo>
                  <a:pt x="44944" y="839"/>
                </a:lnTo>
                <a:lnTo>
                  <a:pt x="44963" y="783"/>
                </a:lnTo>
                <a:lnTo>
                  <a:pt x="44982" y="727"/>
                </a:lnTo>
                <a:lnTo>
                  <a:pt x="44963" y="652"/>
                </a:lnTo>
                <a:lnTo>
                  <a:pt x="44944" y="597"/>
                </a:lnTo>
                <a:lnTo>
                  <a:pt x="44926" y="559"/>
                </a:lnTo>
                <a:lnTo>
                  <a:pt x="44870" y="541"/>
                </a:lnTo>
                <a:lnTo>
                  <a:pt x="44833" y="522"/>
                </a:lnTo>
                <a:lnTo>
                  <a:pt x="44777" y="522"/>
                </a:lnTo>
                <a:lnTo>
                  <a:pt x="44647" y="559"/>
                </a:lnTo>
                <a:lnTo>
                  <a:pt x="44498" y="634"/>
                </a:lnTo>
                <a:lnTo>
                  <a:pt x="44367" y="708"/>
                </a:lnTo>
                <a:lnTo>
                  <a:pt x="44256" y="801"/>
                </a:lnTo>
                <a:lnTo>
                  <a:pt x="44181" y="894"/>
                </a:lnTo>
                <a:lnTo>
                  <a:pt x="44107" y="1006"/>
                </a:lnTo>
                <a:lnTo>
                  <a:pt x="44069" y="1137"/>
                </a:lnTo>
                <a:lnTo>
                  <a:pt x="44032" y="1230"/>
                </a:lnTo>
                <a:lnTo>
                  <a:pt x="43995" y="1304"/>
                </a:lnTo>
                <a:lnTo>
                  <a:pt x="43939" y="1379"/>
                </a:lnTo>
                <a:lnTo>
                  <a:pt x="43846" y="1434"/>
                </a:lnTo>
                <a:lnTo>
                  <a:pt x="43716" y="1453"/>
                </a:lnTo>
                <a:lnTo>
                  <a:pt x="43529" y="1472"/>
                </a:lnTo>
                <a:lnTo>
                  <a:pt x="43436" y="1453"/>
                </a:lnTo>
                <a:lnTo>
                  <a:pt x="43306" y="1434"/>
                </a:lnTo>
                <a:lnTo>
                  <a:pt x="43194" y="1397"/>
                </a:lnTo>
                <a:lnTo>
                  <a:pt x="43139" y="1379"/>
                </a:lnTo>
                <a:lnTo>
                  <a:pt x="43101" y="1341"/>
                </a:lnTo>
                <a:lnTo>
                  <a:pt x="43045" y="1267"/>
                </a:lnTo>
                <a:lnTo>
                  <a:pt x="43027" y="1211"/>
                </a:lnTo>
                <a:lnTo>
                  <a:pt x="43027" y="1155"/>
                </a:lnTo>
                <a:lnTo>
                  <a:pt x="43064" y="1118"/>
                </a:lnTo>
                <a:lnTo>
                  <a:pt x="43139" y="1006"/>
                </a:lnTo>
                <a:lnTo>
                  <a:pt x="43194" y="950"/>
                </a:lnTo>
                <a:lnTo>
                  <a:pt x="43269" y="857"/>
                </a:lnTo>
                <a:lnTo>
                  <a:pt x="43381" y="652"/>
                </a:lnTo>
                <a:lnTo>
                  <a:pt x="43418" y="541"/>
                </a:lnTo>
                <a:lnTo>
                  <a:pt x="43436" y="448"/>
                </a:lnTo>
                <a:lnTo>
                  <a:pt x="43418" y="392"/>
                </a:lnTo>
                <a:lnTo>
                  <a:pt x="43399" y="355"/>
                </a:lnTo>
                <a:lnTo>
                  <a:pt x="43362" y="355"/>
                </a:lnTo>
                <a:lnTo>
                  <a:pt x="43269" y="336"/>
                </a:lnTo>
                <a:lnTo>
                  <a:pt x="43101" y="373"/>
                </a:lnTo>
                <a:lnTo>
                  <a:pt x="43027" y="392"/>
                </a:lnTo>
                <a:lnTo>
                  <a:pt x="42952" y="429"/>
                </a:lnTo>
                <a:lnTo>
                  <a:pt x="42915" y="485"/>
                </a:lnTo>
                <a:lnTo>
                  <a:pt x="42878" y="522"/>
                </a:lnTo>
                <a:lnTo>
                  <a:pt x="42822" y="615"/>
                </a:lnTo>
                <a:lnTo>
                  <a:pt x="42803" y="727"/>
                </a:lnTo>
                <a:lnTo>
                  <a:pt x="42803" y="969"/>
                </a:lnTo>
                <a:lnTo>
                  <a:pt x="42785" y="1081"/>
                </a:lnTo>
                <a:lnTo>
                  <a:pt x="42748" y="1174"/>
                </a:lnTo>
                <a:lnTo>
                  <a:pt x="42692" y="1230"/>
                </a:lnTo>
                <a:lnTo>
                  <a:pt x="42636" y="1285"/>
                </a:lnTo>
                <a:lnTo>
                  <a:pt x="42487" y="1379"/>
                </a:lnTo>
                <a:lnTo>
                  <a:pt x="42319" y="1453"/>
                </a:lnTo>
                <a:lnTo>
                  <a:pt x="42133" y="1490"/>
                </a:lnTo>
                <a:lnTo>
                  <a:pt x="41928" y="1527"/>
                </a:lnTo>
                <a:lnTo>
                  <a:pt x="41742" y="1546"/>
                </a:lnTo>
                <a:lnTo>
                  <a:pt x="41575" y="1546"/>
                </a:lnTo>
                <a:lnTo>
                  <a:pt x="41426" y="1527"/>
                </a:lnTo>
                <a:lnTo>
                  <a:pt x="41686" y="1304"/>
                </a:lnTo>
                <a:lnTo>
                  <a:pt x="41854" y="1137"/>
                </a:lnTo>
                <a:lnTo>
                  <a:pt x="41891" y="1062"/>
                </a:lnTo>
                <a:lnTo>
                  <a:pt x="41928" y="988"/>
                </a:lnTo>
                <a:lnTo>
                  <a:pt x="41947" y="932"/>
                </a:lnTo>
                <a:lnTo>
                  <a:pt x="41947" y="894"/>
                </a:lnTo>
                <a:lnTo>
                  <a:pt x="41928" y="857"/>
                </a:lnTo>
                <a:lnTo>
                  <a:pt x="41891" y="820"/>
                </a:lnTo>
                <a:lnTo>
                  <a:pt x="41798" y="783"/>
                </a:lnTo>
                <a:lnTo>
                  <a:pt x="41686" y="783"/>
                </a:lnTo>
                <a:lnTo>
                  <a:pt x="41537" y="801"/>
                </a:lnTo>
                <a:lnTo>
                  <a:pt x="41370" y="839"/>
                </a:lnTo>
                <a:lnTo>
                  <a:pt x="41202" y="913"/>
                </a:lnTo>
                <a:lnTo>
                  <a:pt x="41053" y="988"/>
                </a:lnTo>
                <a:lnTo>
                  <a:pt x="40942" y="1081"/>
                </a:lnTo>
                <a:lnTo>
                  <a:pt x="40848" y="1192"/>
                </a:lnTo>
                <a:lnTo>
                  <a:pt x="40811" y="1248"/>
                </a:lnTo>
                <a:lnTo>
                  <a:pt x="40793" y="1323"/>
                </a:lnTo>
                <a:lnTo>
                  <a:pt x="40793" y="1379"/>
                </a:lnTo>
                <a:lnTo>
                  <a:pt x="40811" y="1434"/>
                </a:lnTo>
                <a:lnTo>
                  <a:pt x="40848" y="1509"/>
                </a:lnTo>
                <a:lnTo>
                  <a:pt x="40904" y="1565"/>
                </a:lnTo>
                <a:lnTo>
                  <a:pt x="40755" y="1621"/>
                </a:lnTo>
                <a:lnTo>
                  <a:pt x="40588" y="1676"/>
                </a:lnTo>
                <a:lnTo>
                  <a:pt x="40364" y="1732"/>
                </a:lnTo>
                <a:lnTo>
                  <a:pt x="40141" y="1751"/>
                </a:lnTo>
                <a:lnTo>
                  <a:pt x="39936" y="1770"/>
                </a:lnTo>
                <a:lnTo>
                  <a:pt x="39731" y="1751"/>
                </a:lnTo>
                <a:lnTo>
                  <a:pt x="39638" y="1732"/>
                </a:lnTo>
                <a:lnTo>
                  <a:pt x="39545" y="1695"/>
                </a:lnTo>
                <a:lnTo>
                  <a:pt x="39471" y="1639"/>
                </a:lnTo>
                <a:lnTo>
                  <a:pt x="39415" y="1583"/>
                </a:lnTo>
                <a:lnTo>
                  <a:pt x="39620" y="1434"/>
                </a:lnTo>
                <a:lnTo>
                  <a:pt x="39880" y="1211"/>
                </a:lnTo>
                <a:lnTo>
                  <a:pt x="40011" y="1099"/>
                </a:lnTo>
                <a:lnTo>
                  <a:pt x="40104" y="969"/>
                </a:lnTo>
                <a:lnTo>
                  <a:pt x="40178" y="857"/>
                </a:lnTo>
                <a:lnTo>
                  <a:pt x="40197" y="801"/>
                </a:lnTo>
                <a:lnTo>
                  <a:pt x="40197" y="764"/>
                </a:lnTo>
                <a:lnTo>
                  <a:pt x="40178" y="708"/>
                </a:lnTo>
                <a:lnTo>
                  <a:pt x="40160" y="652"/>
                </a:lnTo>
                <a:lnTo>
                  <a:pt x="40122" y="615"/>
                </a:lnTo>
                <a:lnTo>
                  <a:pt x="40085" y="597"/>
                </a:lnTo>
                <a:lnTo>
                  <a:pt x="39992" y="597"/>
                </a:lnTo>
                <a:lnTo>
                  <a:pt x="39880" y="634"/>
                </a:lnTo>
                <a:lnTo>
                  <a:pt x="39750" y="690"/>
                </a:lnTo>
                <a:lnTo>
                  <a:pt x="39638" y="746"/>
                </a:lnTo>
                <a:lnTo>
                  <a:pt x="39471" y="876"/>
                </a:lnTo>
                <a:lnTo>
                  <a:pt x="39396" y="969"/>
                </a:lnTo>
                <a:lnTo>
                  <a:pt x="39340" y="1062"/>
                </a:lnTo>
                <a:lnTo>
                  <a:pt x="39229" y="1248"/>
                </a:lnTo>
                <a:lnTo>
                  <a:pt x="39191" y="1341"/>
                </a:lnTo>
                <a:lnTo>
                  <a:pt x="39136" y="1416"/>
                </a:lnTo>
                <a:lnTo>
                  <a:pt x="39061" y="1490"/>
                </a:lnTo>
                <a:lnTo>
                  <a:pt x="38968" y="1565"/>
                </a:lnTo>
                <a:lnTo>
                  <a:pt x="38838" y="1621"/>
                </a:lnTo>
                <a:lnTo>
                  <a:pt x="38689" y="1658"/>
                </a:lnTo>
                <a:lnTo>
                  <a:pt x="38540" y="1676"/>
                </a:lnTo>
                <a:lnTo>
                  <a:pt x="38372" y="1676"/>
                </a:lnTo>
                <a:lnTo>
                  <a:pt x="38223" y="1658"/>
                </a:lnTo>
                <a:lnTo>
                  <a:pt x="38074" y="1602"/>
                </a:lnTo>
                <a:lnTo>
                  <a:pt x="38019" y="1565"/>
                </a:lnTo>
                <a:lnTo>
                  <a:pt x="37963" y="1509"/>
                </a:lnTo>
                <a:lnTo>
                  <a:pt x="37925" y="1453"/>
                </a:lnTo>
                <a:lnTo>
                  <a:pt x="37888" y="1397"/>
                </a:lnTo>
                <a:lnTo>
                  <a:pt x="38019" y="1304"/>
                </a:lnTo>
                <a:lnTo>
                  <a:pt x="38205" y="1174"/>
                </a:lnTo>
                <a:lnTo>
                  <a:pt x="38298" y="1081"/>
                </a:lnTo>
                <a:lnTo>
                  <a:pt x="38372" y="1006"/>
                </a:lnTo>
                <a:lnTo>
                  <a:pt x="38410" y="932"/>
                </a:lnTo>
                <a:lnTo>
                  <a:pt x="38410" y="876"/>
                </a:lnTo>
                <a:lnTo>
                  <a:pt x="38372" y="783"/>
                </a:lnTo>
                <a:lnTo>
                  <a:pt x="38298" y="746"/>
                </a:lnTo>
                <a:lnTo>
                  <a:pt x="38223" y="727"/>
                </a:lnTo>
                <a:lnTo>
                  <a:pt x="38130" y="746"/>
                </a:lnTo>
                <a:lnTo>
                  <a:pt x="38037" y="764"/>
                </a:lnTo>
                <a:lnTo>
                  <a:pt x="37944" y="801"/>
                </a:lnTo>
                <a:lnTo>
                  <a:pt x="37870" y="857"/>
                </a:lnTo>
                <a:lnTo>
                  <a:pt x="37814" y="913"/>
                </a:lnTo>
                <a:lnTo>
                  <a:pt x="37721" y="1006"/>
                </a:lnTo>
                <a:lnTo>
                  <a:pt x="37665" y="1099"/>
                </a:lnTo>
                <a:lnTo>
                  <a:pt x="37590" y="1248"/>
                </a:lnTo>
                <a:lnTo>
                  <a:pt x="37534" y="1304"/>
                </a:lnTo>
                <a:lnTo>
                  <a:pt x="37460" y="1360"/>
                </a:lnTo>
                <a:lnTo>
                  <a:pt x="37367" y="1397"/>
                </a:lnTo>
                <a:lnTo>
                  <a:pt x="37199" y="1434"/>
                </a:lnTo>
                <a:lnTo>
                  <a:pt x="36957" y="1472"/>
                </a:lnTo>
                <a:lnTo>
                  <a:pt x="36715" y="1472"/>
                </a:lnTo>
                <a:lnTo>
                  <a:pt x="36473" y="1434"/>
                </a:lnTo>
                <a:lnTo>
                  <a:pt x="36231" y="1379"/>
                </a:lnTo>
                <a:lnTo>
                  <a:pt x="36250" y="1341"/>
                </a:lnTo>
                <a:lnTo>
                  <a:pt x="36287" y="1304"/>
                </a:lnTo>
                <a:lnTo>
                  <a:pt x="36380" y="1211"/>
                </a:lnTo>
                <a:lnTo>
                  <a:pt x="36529" y="1155"/>
                </a:lnTo>
                <a:lnTo>
                  <a:pt x="36697" y="1081"/>
                </a:lnTo>
                <a:lnTo>
                  <a:pt x="36846" y="1025"/>
                </a:lnTo>
                <a:lnTo>
                  <a:pt x="36995" y="950"/>
                </a:lnTo>
                <a:lnTo>
                  <a:pt x="37088" y="876"/>
                </a:lnTo>
                <a:lnTo>
                  <a:pt x="37125" y="839"/>
                </a:lnTo>
                <a:lnTo>
                  <a:pt x="37144" y="801"/>
                </a:lnTo>
                <a:lnTo>
                  <a:pt x="37144" y="746"/>
                </a:lnTo>
                <a:lnTo>
                  <a:pt x="37144" y="690"/>
                </a:lnTo>
                <a:lnTo>
                  <a:pt x="37125" y="652"/>
                </a:lnTo>
                <a:lnTo>
                  <a:pt x="37088" y="634"/>
                </a:lnTo>
                <a:lnTo>
                  <a:pt x="36995" y="597"/>
                </a:lnTo>
                <a:lnTo>
                  <a:pt x="36901" y="597"/>
                </a:lnTo>
                <a:lnTo>
                  <a:pt x="36771" y="615"/>
                </a:lnTo>
                <a:lnTo>
                  <a:pt x="36659" y="634"/>
                </a:lnTo>
                <a:lnTo>
                  <a:pt x="36548" y="671"/>
                </a:lnTo>
                <a:lnTo>
                  <a:pt x="36455" y="727"/>
                </a:lnTo>
                <a:lnTo>
                  <a:pt x="36362" y="801"/>
                </a:lnTo>
                <a:lnTo>
                  <a:pt x="36268" y="876"/>
                </a:lnTo>
                <a:lnTo>
                  <a:pt x="36120" y="1062"/>
                </a:lnTo>
                <a:lnTo>
                  <a:pt x="35952" y="1248"/>
                </a:lnTo>
                <a:lnTo>
                  <a:pt x="35859" y="1323"/>
                </a:lnTo>
                <a:lnTo>
                  <a:pt x="35766" y="1397"/>
                </a:lnTo>
                <a:lnTo>
                  <a:pt x="35635" y="1472"/>
                </a:lnTo>
                <a:lnTo>
                  <a:pt x="35486" y="1546"/>
                </a:lnTo>
                <a:lnTo>
                  <a:pt x="35319" y="1602"/>
                </a:lnTo>
                <a:lnTo>
                  <a:pt x="35170" y="1621"/>
                </a:lnTo>
                <a:lnTo>
                  <a:pt x="35002" y="1639"/>
                </a:lnTo>
                <a:lnTo>
                  <a:pt x="34853" y="1602"/>
                </a:lnTo>
                <a:lnTo>
                  <a:pt x="34705" y="1546"/>
                </a:lnTo>
                <a:lnTo>
                  <a:pt x="34649" y="1509"/>
                </a:lnTo>
                <a:lnTo>
                  <a:pt x="34593" y="1453"/>
                </a:lnTo>
                <a:lnTo>
                  <a:pt x="34742" y="1341"/>
                </a:lnTo>
                <a:lnTo>
                  <a:pt x="34928" y="1174"/>
                </a:lnTo>
                <a:lnTo>
                  <a:pt x="35021" y="1081"/>
                </a:lnTo>
                <a:lnTo>
                  <a:pt x="35096" y="988"/>
                </a:lnTo>
                <a:lnTo>
                  <a:pt x="35114" y="894"/>
                </a:lnTo>
                <a:lnTo>
                  <a:pt x="35114" y="857"/>
                </a:lnTo>
                <a:lnTo>
                  <a:pt x="35096" y="801"/>
                </a:lnTo>
                <a:lnTo>
                  <a:pt x="35058" y="764"/>
                </a:lnTo>
                <a:lnTo>
                  <a:pt x="35021" y="727"/>
                </a:lnTo>
                <a:lnTo>
                  <a:pt x="34947" y="690"/>
                </a:lnTo>
                <a:lnTo>
                  <a:pt x="34891" y="671"/>
                </a:lnTo>
                <a:lnTo>
                  <a:pt x="34742" y="671"/>
                </a:lnTo>
                <a:lnTo>
                  <a:pt x="34630" y="690"/>
                </a:lnTo>
                <a:lnTo>
                  <a:pt x="34537" y="727"/>
                </a:lnTo>
                <a:lnTo>
                  <a:pt x="34444" y="783"/>
                </a:lnTo>
                <a:lnTo>
                  <a:pt x="34388" y="839"/>
                </a:lnTo>
                <a:lnTo>
                  <a:pt x="34351" y="913"/>
                </a:lnTo>
                <a:lnTo>
                  <a:pt x="34314" y="1043"/>
                </a:lnTo>
                <a:lnTo>
                  <a:pt x="34276" y="1192"/>
                </a:lnTo>
                <a:lnTo>
                  <a:pt x="34239" y="1341"/>
                </a:lnTo>
                <a:lnTo>
                  <a:pt x="34220" y="1397"/>
                </a:lnTo>
                <a:lnTo>
                  <a:pt x="34165" y="1453"/>
                </a:lnTo>
                <a:lnTo>
                  <a:pt x="34109" y="1490"/>
                </a:lnTo>
                <a:lnTo>
                  <a:pt x="34034" y="1527"/>
                </a:lnTo>
                <a:lnTo>
                  <a:pt x="33923" y="1565"/>
                </a:lnTo>
                <a:lnTo>
                  <a:pt x="33643" y="1565"/>
                </a:lnTo>
                <a:lnTo>
                  <a:pt x="33457" y="1527"/>
                </a:lnTo>
                <a:lnTo>
                  <a:pt x="33383" y="1490"/>
                </a:lnTo>
                <a:lnTo>
                  <a:pt x="33308" y="1453"/>
                </a:lnTo>
                <a:lnTo>
                  <a:pt x="33252" y="1397"/>
                </a:lnTo>
                <a:lnTo>
                  <a:pt x="33215" y="1341"/>
                </a:lnTo>
                <a:lnTo>
                  <a:pt x="33196" y="1267"/>
                </a:lnTo>
                <a:lnTo>
                  <a:pt x="33215" y="1192"/>
                </a:lnTo>
                <a:lnTo>
                  <a:pt x="33252" y="1137"/>
                </a:lnTo>
                <a:lnTo>
                  <a:pt x="33308" y="1081"/>
                </a:lnTo>
                <a:lnTo>
                  <a:pt x="33439" y="950"/>
                </a:lnTo>
                <a:lnTo>
                  <a:pt x="33494" y="894"/>
                </a:lnTo>
                <a:lnTo>
                  <a:pt x="33532" y="839"/>
                </a:lnTo>
                <a:lnTo>
                  <a:pt x="33587" y="727"/>
                </a:lnTo>
                <a:lnTo>
                  <a:pt x="33606" y="634"/>
                </a:lnTo>
                <a:lnTo>
                  <a:pt x="33606" y="559"/>
                </a:lnTo>
                <a:lnTo>
                  <a:pt x="33606" y="522"/>
                </a:lnTo>
                <a:lnTo>
                  <a:pt x="33587" y="485"/>
                </a:lnTo>
                <a:lnTo>
                  <a:pt x="33550" y="466"/>
                </a:lnTo>
                <a:lnTo>
                  <a:pt x="33494" y="448"/>
                </a:lnTo>
                <a:lnTo>
                  <a:pt x="33457" y="466"/>
                </a:lnTo>
                <a:lnTo>
                  <a:pt x="33327" y="503"/>
                </a:lnTo>
                <a:lnTo>
                  <a:pt x="33196" y="597"/>
                </a:lnTo>
                <a:lnTo>
                  <a:pt x="33066" y="708"/>
                </a:lnTo>
                <a:lnTo>
                  <a:pt x="32973" y="820"/>
                </a:lnTo>
                <a:lnTo>
                  <a:pt x="32917" y="894"/>
                </a:lnTo>
                <a:lnTo>
                  <a:pt x="32899" y="969"/>
                </a:lnTo>
                <a:lnTo>
                  <a:pt x="32899" y="1081"/>
                </a:lnTo>
                <a:lnTo>
                  <a:pt x="32899" y="1137"/>
                </a:lnTo>
                <a:lnTo>
                  <a:pt x="32899" y="1174"/>
                </a:lnTo>
                <a:lnTo>
                  <a:pt x="32861" y="1230"/>
                </a:lnTo>
                <a:lnTo>
                  <a:pt x="32787" y="1285"/>
                </a:lnTo>
                <a:lnTo>
                  <a:pt x="32731" y="1323"/>
                </a:lnTo>
                <a:lnTo>
                  <a:pt x="32657" y="1341"/>
                </a:lnTo>
                <a:lnTo>
                  <a:pt x="32489" y="1379"/>
                </a:lnTo>
                <a:lnTo>
                  <a:pt x="32340" y="1360"/>
                </a:lnTo>
                <a:lnTo>
                  <a:pt x="32266" y="1341"/>
                </a:lnTo>
                <a:lnTo>
                  <a:pt x="32210" y="1304"/>
                </a:lnTo>
                <a:lnTo>
                  <a:pt x="32117" y="1248"/>
                </a:lnTo>
                <a:lnTo>
                  <a:pt x="32061" y="1192"/>
                </a:lnTo>
                <a:lnTo>
                  <a:pt x="32024" y="1137"/>
                </a:lnTo>
                <a:lnTo>
                  <a:pt x="32024" y="1081"/>
                </a:lnTo>
                <a:lnTo>
                  <a:pt x="32042" y="1025"/>
                </a:lnTo>
                <a:lnTo>
                  <a:pt x="32079" y="988"/>
                </a:lnTo>
                <a:lnTo>
                  <a:pt x="32172" y="876"/>
                </a:lnTo>
                <a:lnTo>
                  <a:pt x="32284" y="783"/>
                </a:lnTo>
                <a:lnTo>
                  <a:pt x="32377" y="690"/>
                </a:lnTo>
                <a:lnTo>
                  <a:pt x="32396" y="634"/>
                </a:lnTo>
                <a:lnTo>
                  <a:pt x="32415" y="578"/>
                </a:lnTo>
                <a:lnTo>
                  <a:pt x="32415" y="522"/>
                </a:lnTo>
                <a:lnTo>
                  <a:pt x="32377" y="485"/>
                </a:lnTo>
                <a:lnTo>
                  <a:pt x="32321" y="429"/>
                </a:lnTo>
                <a:lnTo>
                  <a:pt x="32266" y="410"/>
                </a:lnTo>
                <a:lnTo>
                  <a:pt x="32191" y="429"/>
                </a:lnTo>
                <a:lnTo>
                  <a:pt x="32117" y="448"/>
                </a:lnTo>
                <a:lnTo>
                  <a:pt x="31986" y="541"/>
                </a:lnTo>
                <a:lnTo>
                  <a:pt x="31893" y="634"/>
                </a:lnTo>
                <a:lnTo>
                  <a:pt x="31819" y="727"/>
                </a:lnTo>
                <a:lnTo>
                  <a:pt x="31782" y="820"/>
                </a:lnTo>
                <a:lnTo>
                  <a:pt x="31763" y="950"/>
                </a:lnTo>
                <a:lnTo>
                  <a:pt x="31744" y="1025"/>
                </a:lnTo>
                <a:lnTo>
                  <a:pt x="31707" y="1099"/>
                </a:lnTo>
                <a:lnTo>
                  <a:pt x="31651" y="1174"/>
                </a:lnTo>
                <a:lnTo>
                  <a:pt x="31577" y="1267"/>
                </a:lnTo>
                <a:lnTo>
                  <a:pt x="31446" y="1360"/>
                </a:lnTo>
                <a:lnTo>
                  <a:pt x="31279" y="1434"/>
                </a:lnTo>
                <a:lnTo>
                  <a:pt x="31074" y="1527"/>
                </a:lnTo>
                <a:lnTo>
                  <a:pt x="30832" y="1583"/>
                </a:lnTo>
                <a:lnTo>
                  <a:pt x="30609" y="1639"/>
                </a:lnTo>
                <a:lnTo>
                  <a:pt x="30404" y="1639"/>
                </a:lnTo>
                <a:lnTo>
                  <a:pt x="30311" y="1621"/>
                </a:lnTo>
                <a:lnTo>
                  <a:pt x="30236" y="1602"/>
                </a:lnTo>
                <a:lnTo>
                  <a:pt x="30180" y="1565"/>
                </a:lnTo>
                <a:lnTo>
                  <a:pt x="30124" y="1509"/>
                </a:lnTo>
                <a:lnTo>
                  <a:pt x="30329" y="1397"/>
                </a:lnTo>
                <a:lnTo>
                  <a:pt x="30590" y="1211"/>
                </a:lnTo>
                <a:lnTo>
                  <a:pt x="30702" y="1118"/>
                </a:lnTo>
                <a:lnTo>
                  <a:pt x="30813" y="1025"/>
                </a:lnTo>
                <a:lnTo>
                  <a:pt x="30869" y="932"/>
                </a:lnTo>
                <a:lnTo>
                  <a:pt x="30869" y="894"/>
                </a:lnTo>
                <a:lnTo>
                  <a:pt x="30869" y="857"/>
                </a:lnTo>
                <a:lnTo>
                  <a:pt x="30832" y="801"/>
                </a:lnTo>
                <a:lnTo>
                  <a:pt x="30758" y="764"/>
                </a:lnTo>
                <a:lnTo>
                  <a:pt x="30571" y="764"/>
                </a:lnTo>
                <a:lnTo>
                  <a:pt x="30385" y="839"/>
                </a:lnTo>
                <a:lnTo>
                  <a:pt x="30255" y="913"/>
                </a:lnTo>
                <a:lnTo>
                  <a:pt x="30162" y="988"/>
                </a:lnTo>
                <a:lnTo>
                  <a:pt x="30087" y="1081"/>
                </a:lnTo>
                <a:lnTo>
                  <a:pt x="29994" y="1230"/>
                </a:lnTo>
                <a:lnTo>
                  <a:pt x="29938" y="1304"/>
                </a:lnTo>
                <a:lnTo>
                  <a:pt x="29882" y="1379"/>
                </a:lnTo>
                <a:lnTo>
                  <a:pt x="29789" y="1434"/>
                </a:lnTo>
                <a:lnTo>
                  <a:pt x="29678" y="1490"/>
                </a:lnTo>
                <a:lnTo>
                  <a:pt x="29585" y="1509"/>
                </a:lnTo>
                <a:lnTo>
                  <a:pt x="29454" y="1527"/>
                </a:lnTo>
                <a:lnTo>
                  <a:pt x="29324" y="1546"/>
                </a:lnTo>
                <a:lnTo>
                  <a:pt x="29175" y="1546"/>
                </a:lnTo>
                <a:lnTo>
                  <a:pt x="29045" y="1527"/>
                </a:lnTo>
                <a:lnTo>
                  <a:pt x="28914" y="1490"/>
                </a:lnTo>
                <a:lnTo>
                  <a:pt x="28803" y="1434"/>
                </a:lnTo>
                <a:lnTo>
                  <a:pt x="28728" y="1360"/>
                </a:lnTo>
                <a:lnTo>
                  <a:pt x="28896" y="1211"/>
                </a:lnTo>
                <a:lnTo>
                  <a:pt x="29119" y="988"/>
                </a:lnTo>
                <a:lnTo>
                  <a:pt x="29231" y="857"/>
                </a:lnTo>
                <a:lnTo>
                  <a:pt x="29324" y="746"/>
                </a:lnTo>
                <a:lnTo>
                  <a:pt x="29361" y="634"/>
                </a:lnTo>
                <a:lnTo>
                  <a:pt x="29361" y="597"/>
                </a:lnTo>
                <a:lnTo>
                  <a:pt x="29343" y="559"/>
                </a:lnTo>
                <a:lnTo>
                  <a:pt x="29324" y="503"/>
                </a:lnTo>
                <a:lnTo>
                  <a:pt x="29268" y="485"/>
                </a:lnTo>
                <a:lnTo>
                  <a:pt x="29175" y="485"/>
                </a:lnTo>
                <a:lnTo>
                  <a:pt x="29063" y="541"/>
                </a:lnTo>
                <a:lnTo>
                  <a:pt x="28952" y="615"/>
                </a:lnTo>
                <a:lnTo>
                  <a:pt x="28840" y="708"/>
                </a:lnTo>
                <a:lnTo>
                  <a:pt x="28728" y="801"/>
                </a:lnTo>
                <a:lnTo>
                  <a:pt x="28598" y="950"/>
                </a:lnTo>
                <a:lnTo>
                  <a:pt x="28542" y="1043"/>
                </a:lnTo>
                <a:lnTo>
                  <a:pt x="28505" y="1118"/>
                </a:lnTo>
                <a:lnTo>
                  <a:pt x="28486" y="1211"/>
                </a:lnTo>
                <a:lnTo>
                  <a:pt x="28486" y="1248"/>
                </a:lnTo>
                <a:lnTo>
                  <a:pt x="28449" y="1304"/>
                </a:lnTo>
                <a:lnTo>
                  <a:pt x="28393" y="1360"/>
                </a:lnTo>
                <a:lnTo>
                  <a:pt x="28300" y="1416"/>
                </a:lnTo>
                <a:lnTo>
                  <a:pt x="28207" y="1472"/>
                </a:lnTo>
                <a:lnTo>
                  <a:pt x="28095" y="1509"/>
                </a:lnTo>
                <a:lnTo>
                  <a:pt x="27853" y="1565"/>
                </a:lnTo>
                <a:lnTo>
                  <a:pt x="27667" y="1583"/>
                </a:lnTo>
                <a:lnTo>
                  <a:pt x="27406" y="1602"/>
                </a:lnTo>
                <a:lnTo>
                  <a:pt x="27164" y="1602"/>
                </a:lnTo>
                <a:lnTo>
                  <a:pt x="27071" y="1565"/>
                </a:lnTo>
                <a:lnTo>
                  <a:pt x="26997" y="1509"/>
                </a:lnTo>
                <a:lnTo>
                  <a:pt x="26978" y="1453"/>
                </a:lnTo>
                <a:lnTo>
                  <a:pt x="26959" y="1397"/>
                </a:lnTo>
                <a:lnTo>
                  <a:pt x="26959" y="1341"/>
                </a:lnTo>
                <a:lnTo>
                  <a:pt x="26978" y="1304"/>
                </a:lnTo>
                <a:lnTo>
                  <a:pt x="27053" y="1211"/>
                </a:lnTo>
                <a:lnTo>
                  <a:pt x="27146" y="1118"/>
                </a:lnTo>
                <a:lnTo>
                  <a:pt x="27239" y="1043"/>
                </a:lnTo>
                <a:lnTo>
                  <a:pt x="27350" y="950"/>
                </a:lnTo>
                <a:lnTo>
                  <a:pt x="27425" y="839"/>
                </a:lnTo>
                <a:lnTo>
                  <a:pt x="27443" y="783"/>
                </a:lnTo>
                <a:lnTo>
                  <a:pt x="27462" y="708"/>
                </a:lnTo>
                <a:lnTo>
                  <a:pt x="27481" y="597"/>
                </a:lnTo>
                <a:lnTo>
                  <a:pt x="27462" y="541"/>
                </a:lnTo>
                <a:lnTo>
                  <a:pt x="27443" y="522"/>
                </a:lnTo>
                <a:lnTo>
                  <a:pt x="27425" y="503"/>
                </a:lnTo>
                <a:lnTo>
                  <a:pt x="27388" y="503"/>
                </a:lnTo>
                <a:lnTo>
                  <a:pt x="27332" y="522"/>
                </a:lnTo>
                <a:lnTo>
                  <a:pt x="27239" y="559"/>
                </a:lnTo>
                <a:lnTo>
                  <a:pt x="27164" y="634"/>
                </a:lnTo>
                <a:lnTo>
                  <a:pt x="26997" y="801"/>
                </a:lnTo>
                <a:lnTo>
                  <a:pt x="26904" y="932"/>
                </a:lnTo>
                <a:lnTo>
                  <a:pt x="26829" y="1043"/>
                </a:lnTo>
                <a:lnTo>
                  <a:pt x="26717" y="1230"/>
                </a:lnTo>
                <a:lnTo>
                  <a:pt x="26643" y="1304"/>
                </a:lnTo>
                <a:lnTo>
                  <a:pt x="26550" y="1379"/>
                </a:lnTo>
                <a:lnTo>
                  <a:pt x="26438" y="1453"/>
                </a:lnTo>
                <a:lnTo>
                  <a:pt x="26289" y="1527"/>
                </a:lnTo>
                <a:lnTo>
                  <a:pt x="26103" y="1583"/>
                </a:lnTo>
                <a:lnTo>
                  <a:pt x="25861" y="1639"/>
                </a:lnTo>
                <a:lnTo>
                  <a:pt x="25619" y="1639"/>
                </a:lnTo>
                <a:lnTo>
                  <a:pt x="25526" y="1602"/>
                </a:lnTo>
                <a:lnTo>
                  <a:pt x="25489" y="1583"/>
                </a:lnTo>
                <a:lnTo>
                  <a:pt x="25470" y="1527"/>
                </a:lnTo>
                <a:lnTo>
                  <a:pt x="25638" y="1397"/>
                </a:lnTo>
                <a:lnTo>
                  <a:pt x="25768" y="1267"/>
                </a:lnTo>
                <a:lnTo>
                  <a:pt x="25898" y="1137"/>
                </a:lnTo>
                <a:lnTo>
                  <a:pt x="26010" y="988"/>
                </a:lnTo>
                <a:lnTo>
                  <a:pt x="26084" y="857"/>
                </a:lnTo>
                <a:lnTo>
                  <a:pt x="26122" y="783"/>
                </a:lnTo>
                <a:lnTo>
                  <a:pt x="26122" y="727"/>
                </a:lnTo>
                <a:lnTo>
                  <a:pt x="26103" y="690"/>
                </a:lnTo>
                <a:lnTo>
                  <a:pt x="26084" y="634"/>
                </a:lnTo>
                <a:lnTo>
                  <a:pt x="26010" y="597"/>
                </a:lnTo>
                <a:lnTo>
                  <a:pt x="25954" y="578"/>
                </a:lnTo>
                <a:lnTo>
                  <a:pt x="25898" y="578"/>
                </a:lnTo>
                <a:lnTo>
                  <a:pt x="25824" y="615"/>
                </a:lnTo>
                <a:lnTo>
                  <a:pt x="25768" y="652"/>
                </a:lnTo>
                <a:lnTo>
                  <a:pt x="25712" y="708"/>
                </a:lnTo>
                <a:lnTo>
                  <a:pt x="25600" y="857"/>
                </a:lnTo>
                <a:lnTo>
                  <a:pt x="25507" y="1006"/>
                </a:lnTo>
                <a:lnTo>
                  <a:pt x="25414" y="1174"/>
                </a:lnTo>
                <a:lnTo>
                  <a:pt x="25321" y="1360"/>
                </a:lnTo>
                <a:lnTo>
                  <a:pt x="25265" y="1416"/>
                </a:lnTo>
                <a:lnTo>
                  <a:pt x="25153" y="1490"/>
                </a:lnTo>
                <a:lnTo>
                  <a:pt x="25042" y="1565"/>
                </a:lnTo>
                <a:lnTo>
                  <a:pt x="24893" y="1602"/>
                </a:lnTo>
                <a:lnTo>
                  <a:pt x="24744" y="1658"/>
                </a:lnTo>
                <a:lnTo>
                  <a:pt x="24614" y="1658"/>
                </a:lnTo>
                <a:lnTo>
                  <a:pt x="24483" y="1639"/>
                </a:lnTo>
                <a:lnTo>
                  <a:pt x="24409" y="1621"/>
                </a:lnTo>
                <a:lnTo>
                  <a:pt x="24353" y="1583"/>
                </a:lnTo>
                <a:lnTo>
                  <a:pt x="24297" y="1527"/>
                </a:lnTo>
                <a:lnTo>
                  <a:pt x="24260" y="1453"/>
                </a:lnTo>
                <a:lnTo>
                  <a:pt x="24241" y="1397"/>
                </a:lnTo>
                <a:lnTo>
                  <a:pt x="24260" y="1323"/>
                </a:lnTo>
                <a:lnTo>
                  <a:pt x="24297" y="1267"/>
                </a:lnTo>
                <a:lnTo>
                  <a:pt x="24353" y="1192"/>
                </a:lnTo>
                <a:lnTo>
                  <a:pt x="24483" y="1062"/>
                </a:lnTo>
                <a:lnTo>
                  <a:pt x="24632" y="913"/>
                </a:lnTo>
                <a:lnTo>
                  <a:pt x="24725" y="783"/>
                </a:lnTo>
                <a:lnTo>
                  <a:pt x="24762" y="708"/>
                </a:lnTo>
                <a:lnTo>
                  <a:pt x="24781" y="652"/>
                </a:lnTo>
                <a:lnTo>
                  <a:pt x="24762" y="578"/>
                </a:lnTo>
                <a:lnTo>
                  <a:pt x="24725" y="503"/>
                </a:lnTo>
                <a:lnTo>
                  <a:pt x="24707" y="485"/>
                </a:lnTo>
                <a:lnTo>
                  <a:pt x="24669" y="485"/>
                </a:lnTo>
                <a:lnTo>
                  <a:pt x="24595" y="522"/>
                </a:lnTo>
                <a:lnTo>
                  <a:pt x="24520" y="597"/>
                </a:lnTo>
                <a:lnTo>
                  <a:pt x="24427" y="708"/>
                </a:lnTo>
                <a:lnTo>
                  <a:pt x="24278" y="932"/>
                </a:lnTo>
                <a:lnTo>
                  <a:pt x="24185" y="1062"/>
                </a:lnTo>
                <a:lnTo>
                  <a:pt x="24074" y="1248"/>
                </a:lnTo>
                <a:lnTo>
                  <a:pt x="23999" y="1379"/>
                </a:lnTo>
                <a:lnTo>
                  <a:pt x="23962" y="1434"/>
                </a:lnTo>
                <a:lnTo>
                  <a:pt x="23887" y="1472"/>
                </a:lnTo>
                <a:lnTo>
                  <a:pt x="23813" y="1509"/>
                </a:lnTo>
                <a:lnTo>
                  <a:pt x="23701" y="1546"/>
                </a:lnTo>
                <a:lnTo>
                  <a:pt x="23534" y="1565"/>
                </a:lnTo>
                <a:lnTo>
                  <a:pt x="23403" y="1546"/>
                </a:lnTo>
                <a:lnTo>
                  <a:pt x="23310" y="1527"/>
                </a:lnTo>
                <a:lnTo>
                  <a:pt x="23236" y="1472"/>
                </a:lnTo>
                <a:lnTo>
                  <a:pt x="23199" y="1397"/>
                </a:lnTo>
                <a:lnTo>
                  <a:pt x="23199" y="1304"/>
                </a:lnTo>
                <a:lnTo>
                  <a:pt x="23199" y="1211"/>
                </a:lnTo>
                <a:lnTo>
                  <a:pt x="23199" y="1118"/>
                </a:lnTo>
                <a:lnTo>
                  <a:pt x="23254" y="913"/>
                </a:lnTo>
                <a:lnTo>
                  <a:pt x="23273" y="746"/>
                </a:lnTo>
                <a:lnTo>
                  <a:pt x="23273" y="690"/>
                </a:lnTo>
                <a:lnTo>
                  <a:pt x="23254" y="634"/>
                </a:lnTo>
                <a:lnTo>
                  <a:pt x="23217" y="615"/>
                </a:lnTo>
                <a:lnTo>
                  <a:pt x="23143" y="615"/>
                </a:lnTo>
                <a:lnTo>
                  <a:pt x="23068" y="652"/>
                </a:lnTo>
                <a:lnTo>
                  <a:pt x="22994" y="708"/>
                </a:lnTo>
                <a:lnTo>
                  <a:pt x="22957" y="783"/>
                </a:lnTo>
                <a:lnTo>
                  <a:pt x="22919" y="857"/>
                </a:lnTo>
                <a:lnTo>
                  <a:pt x="22901" y="1025"/>
                </a:lnTo>
                <a:lnTo>
                  <a:pt x="22882" y="1174"/>
                </a:lnTo>
                <a:lnTo>
                  <a:pt x="22882" y="1267"/>
                </a:lnTo>
                <a:lnTo>
                  <a:pt x="22882" y="1323"/>
                </a:lnTo>
                <a:lnTo>
                  <a:pt x="22919" y="1379"/>
                </a:lnTo>
                <a:lnTo>
                  <a:pt x="22938" y="1397"/>
                </a:lnTo>
                <a:lnTo>
                  <a:pt x="22919" y="1434"/>
                </a:lnTo>
                <a:lnTo>
                  <a:pt x="22808" y="1583"/>
                </a:lnTo>
                <a:lnTo>
                  <a:pt x="22733" y="1639"/>
                </a:lnTo>
                <a:lnTo>
                  <a:pt x="22640" y="1695"/>
                </a:lnTo>
                <a:lnTo>
                  <a:pt x="22528" y="1732"/>
                </a:lnTo>
                <a:lnTo>
                  <a:pt x="22435" y="1751"/>
                </a:lnTo>
                <a:lnTo>
                  <a:pt x="22342" y="1751"/>
                </a:lnTo>
                <a:lnTo>
                  <a:pt x="22249" y="1732"/>
                </a:lnTo>
                <a:lnTo>
                  <a:pt x="22137" y="1714"/>
                </a:lnTo>
                <a:lnTo>
                  <a:pt x="22026" y="1676"/>
                </a:lnTo>
                <a:lnTo>
                  <a:pt x="21933" y="1621"/>
                </a:lnTo>
                <a:lnTo>
                  <a:pt x="21858" y="1565"/>
                </a:lnTo>
                <a:lnTo>
                  <a:pt x="21784" y="1472"/>
                </a:lnTo>
                <a:lnTo>
                  <a:pt x="21765" y="1379"/>
                </a:lnTo>
                <a:lnTo>
                  <a:pt x="21858" y="1267"/>
                </a:lnTo>
                <a:lnTo>
                  <a:pt x="22044" y="988"/>
                </a:lnTo>
                <a:lnTo>
                  <a:pt x="22193" y="708"/>
                </a:lnTo>
                <a:lnTo>
                  <a:pt x="22230" y="615"/>
                </a:lnTo>
                <a:lnTo>
                  <a:pt x="22230" y="597"/>
                </a:lnTo>
                <a:lnTo>
                  <a:pt x="22212" y="578"/>
                </a:lnTo>
                <a:lnTo>
                  <a:pt x="22100" y="597"/>
                </a:lnTo>
                <a:lnTo>
                  <a:pt x="22026" y="634"/>
                </a:lnTo>
                <a:lnTo>
                  <a:pt x="21933" y="671"/>
                </a:lnTo>
                <a:lnTo>
                  <a:pt x="21877" y="727"/>
                </a:lnTo>
                <a:lnTo>
                  <a:pt x="21821" y="801"/>
                </a:lnTo>
                <a:lnTo>
                  <a:pt x="21784" y="857"/>
                </a:lnTo>
                <a:lnTo>
                  <a:pt x="21709" y="1025"/>
                </a:lnTo>
                <a:lnTo>
                  <a:pt x="21653" y="1192"/>
                </a:lnTo>
                <a:lnTo>
                  <a:pt x="21597" y="1360"/>
                </a:lnTo>
                <a:lnTo>
                  <a:pt x="21542" y="1453"/>
                </a:lnTo>
                <a:lnTo>
                  <a:pt x="21504" y="1509"/>
                </a:lnTo>
                <a:lnTo>
                  <a:pt x="21430" y="1583"/>
                </a:lnTo>
                <a:lnTo>
                  <a:pt x="21355" y="1639"/>
                </a:lnTo>
                <a:lnTo>
                  <a:pt x="21225" y="1695"/>
                </a:lnTo>
                <a:lnTo>
                  <a:pt x="21057" y="1751"/>
                </a:lnTo>
                <a:lnTo>
                  <a:pt x="20871" y="1788"/>
                </a:lnTo>
                <a:lnTo>
                  <a:pt x="20685" y="1807"/>
                </a:lnTo>
                <a:lnTo>
                  <a:pt x="20499" y="1788"/>
                </a:lnTo>
                <a:lnTo>
                  <a:pt x="20406" y="1751"/>
                </a:lnTo>
                <a:lnTo>
                  <a:pt x="20331" y="1714"/>
                </a:lnTo>
                <a:lnTo>
                  <a:pt x="20257" y="1676"/>
                </a:lnTo>
                <a:lnTo>
                  <a:pt x="20220" y="1621"/>
                </a:lnTo>
                <a:lnTo>
                  <a:pt x="20164" y="1546"/>
                </a:lnTo>
                <a:lnTo>
                  <a:pt x="20145" y="1453"/>
                </a:lnTo>
                <a:lnTo>
                  <a:pt x="20145" y="1397"/>
                </a:lnTo>
                <a:lnTo>
                  <a:pt x="20164" y="1341"/>
                </a:lnTo>
                <a:lnTo>
                  <a:pt x="20201" y="1285"/>
                </a:lnTo>
                <a:lnTo>
                  <a:pt x="20238" y="1230"/>
                </a:lnTo>
                <a:lnTo>
                  <a:pt x="20369" y="1137"/>
                </a:lnTo>
                <a:lnTo>
                  <a:pt x="20518" y="1043"/>
                </a:lnTo>
                <a:lnTo>
                  <a:pt x="20648" y="969"/>
                </a:lnTo>
                <a:lnTo>
                  <a:pt x="20760" y="876"/>
                </a:lnTo>
                <a:lnTo>
                  <a:pt x="20797" y="820"/>
                </a:lnTo>
                <a:lnTo>
                  <a:pt x="20815" y="783"/>
                </a:lnTo>
                <a:lnTo>
                  <a:pt x="20834" y="727"/>
                </a:lnTo>
                <a:lnTo>
                  <a:pt x="20815" y="690"/>
                </a:lnTo>
                <a:lnTo>
                  <a:pt x="20778" y="634"/>
                </a:lnTo>
                <a:lnTo>
                  <a:pt x="20741" y="615"/>
                </a:lnTo>
                <a:lnTo>
                  <a:pt x="20704" y="597"/>
                </a:lnTo>
                <a:lnTo>
                  <a:pt x="20667" y="578"/>
                </a:lnTo>
                <a:lnTo>
                  <a:pt x="20573" y="597"/>
                </a:lnTo>
                <a:lnTo>
                  <a:pt x="20462" y="634"/>
                </a:lnTo>
                <a:lnTo>
                  <a:pt x="20369" y="690"/>
                </a:lnTo>
                <a:lnTo>
                  <a:pt x="20276" y="746"/>
                </a:lnTo>
                <a:lnTo>
                  <a:pt x="20145" y="839"/>
                </a:lnTo>
                <a:lnTo>
                  <a:pt x="20071" y="913"/>
                </a:lnTo>
                <a:lnTo>
                  <a:pt x="20015" y="988"/>
                </a:lnTo>
                <a:lnTo>
                  <a:pt x="19978" y="1099"/>
                </a:lnTo>
                <a:lnTo>
                  <a:pt x="19940" y="1155"/>
                </a:lnTo>
                <a:lnTo>
                  <a:pt x="19903" y="1211"/>
                </a:lnTo>
                <a:lnTo>
                  <a:pt x="19810" y="1248"/>
                </a:lnTo>
                <a:lnTo>
                  <a:pt x="19698" y="1267"/>
                </a:lnTo>
                <a:lnTo>
                  <a:pt x="19549" y="1285"/>
                </a:lnTo>
                <a:lnTo>
                  <a:pt x="19363" y="1248"/>
                </a:lnTo>
                <a:lnTo>
                  <a:pt x="19270" y="1230"/>
                </a:lnTo>
                <a:lnTo>
                  <a:pt x="19196" y="1192"/>
                </a:lnTo>
                <a:lnTo>
                  <a:pt x="19140" y="1155"/>
                </a:lnTo>
                <a:lnTo>
                  <a:pt x="19084" y="1099"/>
                </a:lnTo>
                <a:lnTo>
                  <a:pt x="19047" y="1025"/>
                </a:lnTo>
                <a:lnTo>
                  <a:pt x="19047" y="969"/>
                </a:lnTo>
                <a:lnTo>
                  <a:pt x="19047" y="913"/>
                </a:lnTo>
                <a:lnTo>
                  <a:pt x="19065" y="857"/>
                </a:lnTo>
                <a:lnTo>
                  <a:pt x="19140" y="746"/>
                </a:lnTo>
                <a:lnTo>
                  <a:pt x="19214" y="652"/>
                </a:lnTo>
                <a:lnTo>
                  <a:pt x="19326" y="578"/>
                </a:lnTo>
                <a:lnTo>
                  <a:pt x="19400" y="485"/>
                </a:lnTo>
                <a:lnTo>
                  <a:pt x="19419" y="429"/>
                </a:lnTo>
                <a:lnTo>
                  <a:pt x="19438" y="392"/>
                </a:lnTo>
                <a:lnTo>
                  <a:pt x="19456" y="336"/>
                </a:lnTo>
                <a:lnTo>
                  <a:pt x="19438" y="280"/>
                </a:lnTo>
                <a:lnTo>
                  <a:pt x="19400" y="224"/>
                </a:lnTo>
                <a:lnTo>
                  <a:pt x="19363" y="168"/>
                </a:lnTo>
                <a:lnTo>
                  <a:pt x="19326" y="150"/>
                </a:lnTo>
                <a:lnTo>
                  <a:pt x="19270" y="150"/>
                </a:lnTo>
                <a:lnTo>
                  <a:pt x="19233" y="168"/>
                </a:lnTo>
                <a:lnTo>
                  <a:pt x="19177" y="206"/>
                </a:lnTo>
                <a:lnTo>
                  <a:pt x="19084" y="299"/>
                </a:lnTo>
                <a:lnTo>
                  <a:pt x="18991" y="429"/>
                </a:lnTo>
                <a:lnTo>
                  <a:pt x="18916" y="559"/>
                </a:lnTo>
                <a:lnTo>
                  <a:pt x="18823" y="746"/>
                </a:lnTo>
                <a:lnTo>
                  <a:pt x="18749" y="913"/>
                </a:lnTo>
                <a:lnTo>
                  <a:pt x="18656" y="1062"/>
                </a:lnTo>
                <a:lnTo>
                  <a:pt x="18619" y="1118"/>
                </a:lnTo>
                <a:lnTo>
                  <a:pt x="18544" y="1192"/>
                </a:lnTo>
                <a:lnTo>
                  <a:pt x="18470" y="1248"/>
                </a:lnTo>
                <a:lnTo>
                  <a:pt x="18358" y="1323"/>
                </a:lnTo>
                <a:lnTo>
                  <a:pt x="18228" y="1379"/>
                </a:lnTo>
                <a:lnTo>
                  <a:pt x="18079" y="1434"/>
                </a:lnTo>
                <a:lnTo>
                  <a:pt x="17930" y="1453"/>
                </a:lnTo>
                <a:lnTo>
                  <a:pt x="17762" y="1472"/>
                </a:lnTo>
                <a:lnTo>
                  <a:pt x="17595" y="1453"/>
                </a:lnTo>
                <a:lnTo>
                  <a:pt x="17390" y="1397"/>
                </a:lnTo>
                <a:lnTo>
                  <a:pt x="17278" y="1360"/>
                </a:lnTo>
                <a:lnTo>
                  <a:pt x="17185" y="1304"/>
                </a:lnTo>
                <a:lnTo>
                  <a:pt x="17129" y="1248"/>
                </a:lnTo>
                <a:lnTo>
                  <a:pt x="17092" y="1192"/>
                </a:lnTo>
                <a:lnTo>
                  <a:pt x="17110" y="1118"/>
                </a:lnTo>
                <a:lnTo>
                  <a:pt x="17166" y="1043"/>
                </a:lnTo>
                <a:lnTo>
                  <a:pt x="17371" y="801"/>
                </a:lnTo>
                <a:lnTo>
                  <a:pt x="17464" y="690"/>
                </a:lnTo>
                <a:lnTo>
                  <a:pt x="17539" y="559"/>
                </a:lnTo>
                <a:lnTo>
                  <a:pt x="17557" y="522"/>
                </a:lnTo>
                <a:lnTo>
                  <a:pt x="17557" y="466"/>
                </a:lnTo>
                <a:lnTo>
                  <a:pt x="17557" y="429"/>
                </a:lnTo>
                <a:lnTo>
                  <a:pt x="17520" y="410"/>
                </a:lnTo>
                <a:lnTo>
                  <a:pt x="17483" y="410"/>
                </a:lnTo>
                <a:lnTo>
                  <a:pt x="17390" y="448"/>
                </a:lnTo>
                <a:lnTo>
                  <a:pt x="17185" y="578"/>
                </a:lnTo>
                <a:lnTo>
                  <a:pt x="16980" y="746"/>
                </a:lnTo>
                <a:lnTo>
                  <a:pt x="16868" y="857"/>
                </a:lnTo>
                <a:lnTo>
                  <a:pt x="16831" y="932"/>
                </a:lnTo>
                <a:lnTo>
                  <a:pt x="16831" y="1006"/>
                </a:lnTo>
                <a:lnTo>
                  <a:pt x="16850" y="1043"/>
                </a:lnTo>
                <a:lnTo>
                  <a:pt x="16868" y="1081"/>
                </a:lnTo>
                <a:lnTo>
                  <a:pt x="16887" y="1118"/>
                </a:lnTo>
                <a:lnTo>
                  <a:pt x="16887" y="1155"/>
                </a:lnTo>
                <a:lnTo>
                  <a:pt x="16850" y="1211"/>
                </a:lnTo>
                <a:lnTo>
                  <a:pt x="16794" y="1285"/>
                </a:lnTo>
                <a:lnTo>
                  <a:pt x="16719" y="1341"/>
                </a:lnTo>
                <a:lnTo>
                  <a:pt x="16645" y="1397"/>
                </a:lnTo>
                <a:lnTo>
                  <a:pt x="16533" y="1434"/>
                </a:lnTo>
                <a:lnTo>
                  <a:pt x="16422" y="1453"/>
                </a:lnTo>
                <a:lnTo>
                  <a:pt x="16198" y="1453"/>
                </a:lnTo>
                <a:lnTo>
                  <a:pt x="16105" y="1434"/>
                </a:lnTo>
                <a:lnTo>
                  <a:pt x="16012" y="1416"/>
                </a:lnTo>
                <a:lnTo>
                  <a:pt x="15919" y="1341"/>
                </a:lnTo>
                <a:lnTo>
                  <a:pt x="15844" y="1285"/>
                </a:lnTo>
                <a:lnTo>
                  <a:pt x="15807" y="1230"/>
                </a:lnTo>
                <a:lnTo>
                  <a:pt x="15789" y="1174"/>
                </a:lnTo>
                <a:lnTo>
                  <a:pt x="15807" y="1118"/>
                </a:lnTo>
                <a:lnTo>
                  <a:pt x="15826" y="1043"/>
                </a:lnTo>
                <a:lnTo>
                  <a:pt x="15900" y="894"/>
                </a:lnTo>
                <a:lnTo>
                  <a:pt x="15975" y="801"/>
                </a:lnTo>
                <a:lnTo>
                  <a:pt x="16086" y="671"/>
                </a:lnTo>
                <a:lnTo>
                  <a:pt x="16142" y="597"/>
                </a:lnTo>
                <a:lnTo>
                  <a:pt x="16161" y="522"/>
                </a:lnTo>
                <a:lnTo>
                  <a:pt x="16161" y="503"/>
                </a:lnTo>
                <a:lnTo>
                  <a:pt x="16142" y="466"/>
                </a:lnTo>
                <a:lnTo>
                  <a:pt x="16124" y="448"/>
                </a:lnTo>
                <a:lnTo>
                  <a:pt x="16086" y="448"/>
                </a:lnTo>
                <a:lnTo>
                  <a:pt x="15993" y="429"/>
                </a:lnTo>
                <a:lnTo>
                  <a:pt x="15919" y="448"/>
                </a:lnTo>
                <a:lnTo>
                  <a:pt x="15863" y="485"/>
                </a:lnTo>
                <a:lnTo>
                  <a:pt x="15807" y="541"/>
                </a:lnTo>
                <a:lnTo>
                  <a:pt x="15714" y="671"/>
                </a:lnTo>
                <a:lnTo>
                  <a:pt x="15640" y="801"/>
                </a:lnTo>
                <a:lnTo>
                  <a:pt x="15491" y="969"/>
                </a:lnTo>
                <a:lnTo>
                  <a:pt x="15360" y="1137"/>
                </a:lnTo>
                <a:lnTo>
                  <a:pt x="15286" y="1211"/>
                </a:lnTo>
                <a:lnTo>
                  <a:pt x="15211" y="1285"/>
                </a:lnTo>
                <a:lnTo>
                  <a:pt x="15100" y="1360"/>
                </a:lnTo>
                <a:lnTo>
                  <a:pt x="14969" y="1416"/>
                </a:lnTo>
                <a:lnTo>
                  <a:pt x="14802" y="1490"/>
                </a:lnTo>
                <a:lnTo>
                  <a:pt x="14616" y="1565"/>
                </a:lnTo>
                <a:lnTo>
                  <a:pt x="14429" y="1621"/>
                </a:lnTo>
                <a:lnTo>
                  <a:pt x="14243" y="1639"/>
                </a:lnTo>
                <a:lnTo>
                  <a:pt x="13927" y="1639"/>
                </a:lnTo>
                <a:lnTo>
                  <a:pt x="13871" y="1602"/>
                </a:lnTo>
                <a:lnTo>
                  <a:pt x="13834" y="1565"/>
                </a:lnTo>
                <a:lnTo>
                  <a:pt x="13778" y="1509"/>
                </a:lnTo>
                <a:lnTo>
                  <a:pt x="13741" y="1416"/>
                </a:lnTo>
                <a:lnTo>
                  <a:pt x="13741" y="1341"/>
                </a:lnTo>
                <a:lnTo>
                  <a:pt x="13759" y="1304"/>
                </a:lnTo>
                <a:lnTo>
                  <a:pt x="13796" y="1248"/>
                </a:lnTo>
                <a:lnTo>
                  <a:pt x="13927" y="1192"/>
                </a:lnTo>
                <a:lnTo>
                  <a:pt x="14057" y="1118"/>
                </a:lnTo>
                <a:lnTo>
                  <a:pt x="14281" y="913"/>
                </a:lnTo>
                <a:lnTo>
                  <a:pt x="14392" y="801"/>
                </a:lnTo>
                <a:lnTo>
                  <a:pt x="14485" y="690"/>
                </a:lnTo>
                <a:lnTo>
                  <a:pt x="14541" y="597"/>
                </a:lnTo>
                <a:lnTo>
                  <a:pt x="14541" y="559"/>
                </a:lnTo>
                <a:lnTo>
                  <a:pt x="14523" y="541"/>
                </a:lnTo>
                <a:lnTo>
                  <a:pt x="14411" y="541"/>
                </a:lnTo>
                <a:lnTo>
                  <a:pt x="14187" y="597"/>
                </a:lnTo>
                <a:lnTo>
                  <a:pt x="14113" y="634"/>
                </a:lnTo>
                <a:lnTo>
                  <a:pt x="14038" y="671"/>
                </a:lnTo>
                <a:lnTo>
                  <a:pt x="13908" y="801"/>
                </a:lnTo>
                <a:lnTo>
                  <a:pt x="13666" y="1062"/>
                </a:lnTo>
                <a:lnTo>
                  <a:pt x="13536" y="1155"/>
                </a:lnTo>
                <a:lnTo>
                  <a:pt x="13480" y="1192"/>
                </a:lnTo>
                <a:lnTo>
                  <a:pt x="13405" y="1230"/>
                </a:lnTo>
                <a:lnTo>
                  <a:pt x="13238" y="1230"/>
                </a:lnTo>
                <a:lnTo>
                  <a:pt x="13126" y="1192"/>
                </a:lnTo>
                <a:lnTo>
                  <a:pt x="13033" y="1137"/>
                </a:lnTo>
                <a:lnTo>
                  <a:pt x="12921" y="1062"/>
                </a:lnTo>
                <a:lnTo>
                  <a:pt x="12866" y="988"/>
                </a:lnTo>
                <a:lnTo>
                  <a:pt x="12847" y="913"/>
                </a:lnTo>
                <a:lnTo>
                  <a:pt x="12847" y="857"/>
                </a:lnTo>
                <a:lnTo>
                  <a:pt x="12884" y="783"/>
                </a:lnTo>
                <a:lnTo>
                  <a:pt x="12921" y="708"/>
                </a:lnTo>
                <a:lnTo>
                  <a:pt x="13070" y="559"/>
                </a:lnTo>
                <a:lnTo>
                  <a:pt x="13219" y="429"/>
                </a:lnTo>
                <a:lnTo>
                  <a:pt x="13350" y="299"/>
                </a:lnTo>
                <a:lnTo>
                  <a:pt x="13387" y="243"/>
                </a:lnTo>
                <a:lnTo>
                  <a:pt x="13405" y="187"/>
                </a:lnTo>
                <a:lnTo>
                  <a:pt x="13405" y="131"/>
                </a:lnTo>
                <a:lnTo>
                  <a:pt x="13368" y="75"/>
                </a:lnTo>
                <a:lnTo>
                  <a:pt x="13331" y="38"/>
                </a:lnTo>
                <a:lnTo>
                  <a:pt x="13238" y="38"/>
                </a:lnTo>
                <a:lnTo>
                  <a:pt x="13182" y="75"/>
                </a:lnTo>
                <a:lnTo>
                  <a:pt x="13070" y="168"/>
                </a:lnTo>
                <a:lnTo>
                  <a:pt x="12959" y="299"/>
                </a:lnTo>
                <a:lnTo>
                  <a:pt x="12791" y="597"/>
                </a:lnTo>
                <a:lnTo>
                  <a:pt x="12679" y="746"/>
                </a:lnTo>
                <a:lnTo>
                  <a:pt x="12586" y="839"/>
                </a:lnTo>
                <a:lnTo>
                  <a:pt x="12475" y="932"/>
                </a:lnTo>
                <a:lnTo>
                  <a:pt x="12344" y="1006"/>
                </a:lnTo>
                <a:lnTo>
                  <a:pt x="12214" y="1081"/>
                </a:lnTo>
                <a:lnTo>
                  <a:pt x="11953" y="1174"/>
                </a:lnTo>
                <a:lnTo>
                  <a:pt x="11674" y="1267"/>
                </a:lnTo>
                <a:lnTo>
                  <a:pt x="11488" y="1304"/>
                </a:lnTo>
                <a:lnTo>
                  <a:pt x="11357" y="1341"/>
                </a:lnTo>
                <a:lnTo>
                  <a:pt x="11115" y="1341"/>
                </a:lnTo>
                <a:lnTo>
                  <a:pt x="11004" y="1323"/>
                </a:lnTo>
                <a:lnTo>
                  <a:pt x="10929" y="1267"/>
                </a:lnTo>
                <a:lnTo>
                  <a:pt x="10911" y="1230"/>
                </a:lnTo>
                <a:lnTo>
                  <a:pt x="10892" y="1174"/>
                </a:lnTo>
                <a:lnTo>
                  <a:pt x="10892" y="1155"/>
                </a:lnTo>
                <a:lnTo>
                  <a:pt x="10911" y="1118"/>
                </a:lnTo>
                <a:lnTo>
                  <a:pt x="11004" y="1043"/>
                </a:lnTo>
                <a:lnTo>
                  <a:pt x="11264" y="857"/>
                </a:lnTo>
                <a:lnTo>
                  <a:pt x="11395" y="764"/>
                </a:lnTo>
                <a:lnTo>
                  <a:pt x="11506" y="671"/>
                </a:lnTo>
                <a:lnTo>
                  <a:pt x="11544" y="615"/>
                </a:lnTo>
                <a:lnTo>
                  <a:pt x="11562" y="559"/>
                </a:lnTo>
                <a:lnTo>
                  <a:pt x="11581" y="522"/>
                </a:lnTo>
                <a:lnTo>
                  <a:pt x="11562" y="485"/>
                </a:lnTo>
                <a:lnTo>
                  <a:pt x="11544" y="448"/>
                </a:lnTo>
                <a:lnTo>
                  <a:pt x="11506" y="429"/>
                </a:lnTo>
                <a:lnTo>
                  <a:pt x="11413" y="429"/>
                </a:lnTo>
                <a:lnTo>
                  <a:pt x="11320" y="466"/>
                </a:lnTo>
                <a:lnTo>
                  <a:pt x="11227" y="522"/>
                </a:lnTo>
                <a:lnTo>
                  <a:pt x="11022" y="690"/>
                </a:lnTo>
                <a:lnTo>
                  <a:pt x="10911" y="783"/>
                </a:lnTo>
                <a:lnTo>
                  <a:pt x="10724" y="969"/>
                </a:lnTo>
                <a:lnTo>
                  <a:pt x="10631" y="1062"/>
                </a:lnTo>
                <a:lnTo>
                  <a:pt x="10520" y="1137"/>
                </a:lnTo>
                <a:lnTo>
                  <a:pt x="10408" y="1211"/>
                </a:lnTo>
                <a:lnTo>
                  <a:pt x="10278" y="1248"/>
                </a:lnTo>
                <a:lnTo>
                  <a:pt x="10147" y="1285"/>
                </a:lnTo>
                <a:lnTo>
                  <a:pt x="9998" y="1285"/>
                </a:lnTo>
                <a:lnTo>
                  <a:pt x="9849" y="1248"/>
                </a:lnTo>
                <a:lnTo>
                  <a:pt x="9738" y="1211"/>
                </a:lnTo>
                <a:lnTo>
                  <a:pt x="9682" y="1155"/>
                </a:lnTo>
                <a:lnTo>
                  <a:pt x="9645" y="1099"/>
                </a:lnTo>
                <a:lnTo>
                  <a:pt x="9663" y="1025"/>
                </a:lnTo>
                <a:lnTo>
                  <a:pt x="9700" y="950"/>
                </a:lnTo>
                <a:lnTo>
                  <a:pt x="9812" y="801"/>
                </a:lnTo>
                <a:lnTo>
                  <a:pt x="9980" y="634"/>
                </a:lnTo>
                <a:lnTo>
                  <a:pt x="10110" y="485"/>
                </a:lnTo>
                <a:lnTo>
                  <a:pt x="10147" y="410"/>
                </a:lnTo>
                <a:lnTo>
                  <a:pt x="10166" y="336"/>
                </a:lnTo>
                <a:lnTo>
                  <a:pt x="10166" y="280"/>
                </a:lnTo>
                <a:lnTo>
                  <a:pt x="10110" y="224"/>
                </a:lnTo>
                <a:lnTo>
                  <a:pt x="10073" y="206"/>
                </a:lnTo>
                <a:lnTo>
                  <a:pt x="10017" y="224"/>
                </a:lnTo>
                <a:lnTo>
                  <a:pt x="9905" y="317"/>
                </a:lnTo>
                <a:lnTo>
                  <a:pt x="9794" y="429"/>
                </a:lnTo>
                <a:lnTo>
                  <a:pt x="9738" y="522"/>
                </a:lnTo>
                <a:lnTo>
                  <a:pt x="9626" y="708"/>
                </a:lnTo>
                <a:lnTo>
                  <a:pt x="9552" y="857"/>
                </a:lnTo>
                <a:lnTo>
                  <a:pt x="9440" y="1006"/>
                </a:lnTo>
                <a:lnTo>
                  <a:pt x="9365" y="1081"/>
                </a:lnTo>
                <a:lnTo>
                  <a:pt x="9272" y="1155"/>
                </a:lnTo>
                <a:lnTo>
                  <a:pt x="9179" y="1211"/>
                </a:lnTo>
                <a:lnTo>
                  <a:pt x="9049" y="1267"/>
                </a:lnTo>
                <a:lnTo>
                  <a:pt x="8881" y="1323"/>
                </a:lnTo>
                <a:lnTo>
                  <a:pt x="8732" y="1379"/>
                </a:lnTo>
                <a:lnTo>
                  <a:pt x="8565" y="1397"/>
                </a:lnTo>
                <a:lnTo>
                  <a:pt x="8416" y="1397"/>
                </a:lnTo>
                <a:lnTo>
                  <a:pt x="8341" y="1379"/>
                </a:lnTo>
                <a:lnTo>
                  <a:pt x="8286" y="1341"/>
                </a:lnTo>
                <a:lnTo>
                  <a:pt x="8230" y="1304"/>
                </a:lnTo>
                <a:lnTo>
                  <a:pt x="8192" y="1248"/>
                </a:lnTo>
                <a:lnTo>
                  <a:pt x="8341" y="1099"/>
                </a:lnTo>
                <a:lnTo>
                  <a:pt x="8546" y="857"/>
                </a:lnTo>
                <a:lnTo>
                  <a:pt x="8658" y="708"/>
                </a:lnTo>
                <a:lnTo>
                  <a:pt x="8714" y="597"/>
                </a:lnTo>
                <a:lnTo>
                  <a:pt x="8751" y="485"/>
                </a:lnTo>
                <a:lnTo>
                  <a:pt x="8751" y="448"/>
                </a:lnTo>
                <a:lnTo>
                  <a:pt x="8732" y="410"/>
                </a:lnTo>
                <a:lnTo>
                  <a:pt x="8658" y="373"/>
                </a:lnTo>
                <a:lnTo>
                  <a:pt x="8602" y="355"/>
                </a:lnTo>
                <a:lnTo>
                  <a:pt x="8546" y="355"/>
                </a:lnTo>
                <a:lnTo>
                  <a:pt x="8490" y="392"/>
                </a:lnTo>
                <a:lnTo>
                  <a:pt x="8434" y="429"/>
                </a:lnTo>
                <a:lnTo>
                  <a:pt x="8379" y="485"/>
                </a:lnTo>
                <a:lnTo>
                  <a:pt x="8286" y="652"/>
                </a:lnTo>
                <a:lnTo>
                  <a:pt x="8192" y="820"/>
                </a:lnTo>
                <a:lnTo>
                  <a:pt x="8118" y="988"/>
                </a:lnTo>
                <a:lnTo>
                  <a:pt x="8062" y="1118"/>
                </a:lnTo>
                <a:lnTo>
                  <a:pt x="8025" y="1174"/>
                </a:lnTo>
                <a:lnTo>
                  <a:pt x="7988" y="1230"/>
                </a:lnTo>
                <a:lnTo>
                  <a:pt x="7913" y="1248"/>
                </a:lnTo>
                <a:lnTo>
                  <a:pt x="7783" y="1285"/>
                </a:lnTo>
                <a:lnTo>
                  <a:pt x="7652" y="1285"/>
                </a:lnTo>
                <a:lnTo>
                  <a:pt x="7522" y="1248"/>
                </a:lnTo>
                <a:lnTo>
                  <a:pt x="7392" y="1174"/>
                </a:lnTo>
                <a:lnTo>
                  <a:pt x="7280" y="1081"/>
                </a:lnTo>
                <a:lnTo>
                  <a:pt x="7206" y="969"/>
                </a:lnTo>
                <a:lnTo>
                  <a:pt x="7187" y="894"/>
                </a:lnTo>
                <a:lnTo>
                  <a:pt x="7187" y="839"/>
                </a:lnTo>
                <a:lnTo>
                  <a:pt x="7187" y="801"/>
                </a:lnTo>
                <a:lnTo>
                  <a:pt x="7243" y="727"/>
                </a:lnTo>
                <a:lnTo>
                  <a:pt x="7355" y="559"/>
                </a:lnTo>
                <a:lnTo>
                  <a:pt x="7410" y="466"/>
                </a:lnTo>
                <a:lnTo>
                  <a:pt x="7448" y="373"/>
                </a:lnTo>
                <a:lnTo>
                  <a:pt x="7466" y="299"/>
                </a:lnTo>
                <a:lnTo>
                  <a:pt x="7448" y="280"/>
                </a:lnTo>
                <a:lnTo>
                  <a:pt x="7429" y="261"/>
                </a:lnTo>
                <a:lnTo>
                  <a:pt x="7373" y="243"/>
                </a:lnTo>
                <a:lnTo>
                  <a:pt x="7317" y="243"/>
                </a:lnTo>
                <a:lnTo>
                  <a:pt x="7262" y="261"/>
                </a:lnTo>
                <a:lnTo>
                  <a:pt x="7224" y="299"/>
                </a:lnTo>
                <a:lnTo>
                  <a:pt x="7131" y="373"/>
                </a:lnTo>
                <a:lnTo>
                  <a:pt x="7057" y="448"/>
                </a:lnTo>
                <a:lnTo>
                  <a:pt x="7038" y="503"/>
                </a:lnTo>
                <a:lnTo>
                  <a:pt x="7019" y="541"/>
                </a:lnTo>
                <a:lnTo>
                  <a:pt x="6982" y="652"/>
                </a:lnTo>
                <a:lnTo>
                  <a:pt x="6964" y="764"/>
                </a:lnTo>
                <a:lnTo>
                  <a:pt x="6926" y="876"/>
                </a:lnTo>
                <a:lnTo>
                  <a:pt x="6815" y="1006"/>
                </a:lnTo>
                <a:lnTo>
                  <a:pt x="6666" y="1137"/>
                </a:lnTo>
                <a:lnTo>
                  <a:pt x="6517" y="1230"/>
                </a:lnTo>
                <a:lnTo>
                  <a:pt x="6349" y="1323"/>
                </a:lnTo>
                <a:lnTo>
                  <a:pt x="6144" y="1434"/>
                </a:lnTo>
                <a:lnTo>
                  <a:pt x="6014" y="1490"/>
                </a:lnTo>
                <a:lnTo>
                  <a:pt x="5865" y="1546"/>
                </a:lnTo>
                <a:lnTo>
                  <a:pt x="5716" y="1583"/>
                </a:lnTo>
                <a:lnTo>
                  <a:pt x="5586" y="1565"/>
                </a:lnTo>
                <a:lnTo>
                  <a:pt x="5530" y="1546"/>
                </a:lnTo>
                <a:lnTo>
                  <a:pt x="5493" y="1527"/>
                </a:lnTo>
                <a:lnTo>
                  <a:pt x="5456" y="1490"/>
                </a:lnTo>
                <a:lnTo>
                  <a:pt x="5418" y="1434"/>
                </a:lnTo>
                <a:lnTo>
                  <a:pt x="5418" y="1379"/>
                </a:lnTo>
                <a:lnTo>
                  <a:pt x="5418" y="1323"/>
                </a:lnTo>
                <a:lnTo>
                  <a:pt x="5456" y="1267"/>
                </a:lnTo>
                <a:lnTo>
                  <a:pt x="5493" y="1230"/>
                </a:lnTo>
                <a:lnTo>
                  <a:pt x="5605" y="1137"/>
                </a:lnTo>
                <a:lnTo>
                  <a:pt x="5753" y="1062"/>
                </a:lnTo>
                <a:lnTo>
                  <a:pt x="5902" y="988"/>
                </a:lnTo>
                <a:lnTo>
                  <a:pt x="6033" y="894"/>
                </a:lnTo>
                <a:lnTo>
                  <a:pt x="6070" y="839"/>
                </a:lnTo>
                <a:lnTo>
                  <a:pt x="6107" y="783"/>
                </a:lnTo>
                <a:lnTo>
                  <a:pt x="6107" y="727"/>
                </a:lnTo>
                <a:lnTo>
                  <a:pt x="6107" y="652"/>
                </a:lnTo>
                <a:lnTo>
                  <a:pt x="6089" y="597"/>
                </a:lnTo>
                <a:lnTo>
                  <a:pt x="6051" y="578"/>
                </a:lnTo>
                <a:lnTo>
                  <a:pt x="6033" y="559"/>
                </a:lnTo>
                <a:lnTo>
                  <a:pt x="5995" y="559"/>
                </a:lnTo>
                <a:lnTo>
                  <a:pt x="5902" y="615"/>
                </a:lnTo>
                <a:lnTo>
                  <a:pt x="5772" y="708"/>
                </a:lnTo>
                <a:lnTo>
                  <a:pt x="5623" y="820"/>
                </a:lnTo>
                <a:lnTo>
                  <a:pt x="5456" y="950"/>
                </a:lnTo>
                <a:lnTo>
                  <a:pt x="5251" y="1062"/>
                </a:lnTo>
                <a:lnTo>
                  <a:pt x="5158" y="1099"/>
                </a:lnTo>
                <a:lnTo>
                  <a:pt x="5027" y="1137"/>
                </a:lnTo>
                <a:lnTo>
                  <a:pt x="4953" y="1155"/>
                </a:lnTo>
                <a:lnTo>
                  <a:pt x="4860" y="1155"/>
                </a:lnTo>
                <a:lnTo>
                  <a:pt x="4674" y="1118"/>
                </a:lnTo>
                <a:lnTo>
                  <a:pt x="4487" y="1043"/>
                </a:lnTo>
                <a:lnTo>
                  <a:pt x="4338" y="969"/>
                </a:lnTo>
                <a:lnTo>
                  <a:pt x="4581" y="634"/>
                </a:lnTo>
                <a:lnTo>
                  <a:pt x="4636" y="541"/>
                </a:lnTo>
                <a:lnTo>
                  <a:pt x="4674" y="448"/>
                </a:lnTo>
                <a:lnTo>
                  <a:pt x="4692" y="355"/>
                </a:lnTo>
                <a:lnTo>
                  <a:pt x="4692" y="280"/>
                </a:lnTo>
                <a:lnTo>
                  <a:pt x="4655" y="261"/>
                </a:lnTo>
                <a:lnTo>
                  <a:pt x="4636" y="243"/>
                </a:lnTo>
                <a:lnTo>
                  <a:pt x="4599" y="224"/>
                </a:lnTo>
                <a:lnTo>
                  <a:pt x="4581" y="243"/>
                </a:lnTo>
                <a:lnTo>
                  <a:pt x="4506" y="280"/>
                </a:lnTo>
                <a:lnTo>
                  <a:pt x="4450" y="355"/>
                </a:lnTo>
                <a:lnTo>
                  <a:pt x="4338" y="503"/>
                </a:lnTo>
                <a:lnTo>
                  <a:pt x="4283" y="615"/>
                </a:lnTo>
                <a:lnTo>
                  <a:pt x="4152" y="708"/>
                </a:lnTo>
                <a:lnTo>
                  <a:pt x="3985" y="839"/>
                </a:lnTo>
                <a:lnTo>
                  <a:pt x="3780" y="969"/>
                </a:lnTo>
                <a:lnTo>
                  <a:pt x="3557" y="1081"/>
                </a:lnTo>
                <a:lnTo>
                  <a:pt x="3314" y="1174"/>
                </a:lnTo>
                <a:lnTo>
                  <a:pt x="3203" y="1211"/>
                </a:lnTo>
                <a:lnTo>
                  <a:pt x="2998" y="1211"/>
                </a:lnTo>
                <a:lnTo>
                  <a:pt x="2905" y="1192"/>
                </a:lnTo>
                <a:lnTo>
                  <a:pt x="2830" y="1155"/>
                </a:lnTo>
                <a:lnTo>
                  <a:pt x="2775" y="1081"/>
                </a:lnTo>
                <a:lnTo>
                  <a:pt x="2905" y="932"/>
                </a:lnTo>
                <a:lnTo>
                  <a:pt x="3054" y="746"/>
                </a:lnTo>
                <a:lnTo>
                  <a:pt x="3184" y="522"/>
                </a:lnTo>
                <a:lnTo>
                  <a:pt x="3296" y="299"/>
                </a:lnTo>
                <a:lnTo>
                  <a:pt x="3333" y="206"/>
                </a:lnTo>
                <a:lnTo>
                  <a:pt x="3352" y="131"/>
                </a:lnTo>
                <a:lnTo>
                  <a:pt x="3352" y="57"/>
                </a:lnTo>
                <a:lnTo>
                  <a:pt x="3314" y="19"/>
                </a:lnTo>
                <a:lnTo>
                  <a:pt x="3259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2639500" y="1991825"/>
            <a:ext cx="38649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4800"/>
              <a:buNone/>
              <a:defRPr sz="4800">
                <a:solidFill>
                  <a:srgbClr val="7C7F9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4800"/>
              <a:buNone/>
              <a:defRPr sz="4800">
                <a:solidFill>
                  <a:srgbClr val="7C7F9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4800"/>
              <a:buNone/>
              <a:defRPr sz="4800">
                <a:solidFill>
                  <a:srgbClr val="7C7F9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4800"/>
              <a:buNone/>
              <a:defRPr sz="4800">
                <a:solidFill>
                  <a:srgbClr val="7C7F9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4800"/>
              <a:buNone/>
              <a:defRPr sz="4800">
                <a:solidFill>
                  <a:srgbClr val="7C7F9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4800"/>
              <a:buNone/>
              <a:defRPr sz="4800">
                <a:solidFill>
                  <a:srgbClr val="7C7F9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4800"/>
              <a:buNone/>
              <a:defRPr sz="4800">
                <a:solidFill>
                  <a:srgbClr val="7C7F9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4800"/>
              <a:buNone/>
              <a:defRPr sz="4800">
                <a:solidFill>
                  <a:srgbClr val="7C7F9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4800"/>
              <a:buNone/>
              <a:defRPr sz="4800">
                <a:solidFill>
                  <a:srgbClr val="7C7F91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3621350" y="3313600"/>
            <a:ext cx="1783794" cy="170374"/>
          </a:xfrm>
          <a:custGeom>
            <a:avLst/>
            <a:gdLst/>
            <a:ahLst/>
            <a:cxnLst/>
            <a:rect l="l" t="t" r="r" b="b"/>
            <a:pathLst>
              <a:path w="16385" h="1565" extrusionOk="0">
                <a:moveTo>
                  <a:pt x="112" y="652"/>
                </a:moveTo>
                <a:lnTo>
                  <a:pt x="75" y="671"/>
                </a:lnTo>
                <a:lnTo>
                  <a:pt x="19" y="708"/>
                </a:lnTo>
                <a:lnTo>
                  <a:pt x="1" y="745"/>
                </a:lnTo>
                <a:lnTo>
                  <a:pt x="1" y="801"/>
                </a:lnTo>
                <a:lnTo>
                  <a:pt x="1" y="876"/>
                </a:lnTo>
                <a:lnTo>
                  <a:pt x="19" y="913"/>
                </a:lnTo>
                <a:lnTo>
                  <a:pt x="57" y="950"/>
                </a:lnTo>
                <a:lnTo>
                  <a:pt x="131" y="987"/>
                </a:lnTo>
                <a:lnTo>
                  <a:pt x="187" y="987"/>
                </a:lnTo>
                <a:lnTo>
                  <a:pt x="261" y="950"/>
                </a:lnTo>
                <a:lnTo>
                  <a:pt x="317" y="894"/>
                </a:lnTo>
                <a:lnTo>
                  <a:pt x="336" y="838"/>
                </a:lnTo>
                <a:lnTo>
                  <a:pt x="336" y="764"/>
                </a:lnTo>
                <a:lnTo>
                  <a:pt x="317" y="727"/>
                </a:lnTo>
                <a:lnTo>
                  <a:pt x="280" y="689"/>
                </a:lnTo>
                <a:lnTo>
                  <a:pt x="224" y="671"/>
                </a:lnTo>
                <a:lnTo>
                  <a:pt x="168" y="652"/>
                </a:lnTo>
                <a:close/>
                <a:moveTo>
                  <a:pt x="16236" y="689"/>
                </a:moveTo>
                <a:lnTo>
                  <a:pt x="16161" y="708"/>
                </a:lnTo>
                <a:lnTo>
                  <a:pt x="16087" y="745"/>
                </a:lnTo>
                <a:lnTo>
                  <a:pt x="16031" y="801"/>
                </a:lnTo>
                <a:lnTo>
                  <a:pt x="15994" y="857"/>
                </a:lnTo>
                <a:lnTo>
                  <a:pt x="15975" y="931"/>
                </a:lnTo>
                <a:lnTo>
                  <a:pt x="15994" y="987"/>
                </a:lnTo>
                <a:lnTo>
                  <a:pt x="16049" y="1043"/>
                </a:lnTo>
                <a:lnTo>
                  <a:pt x="16124" y="1080"/>
                </a:lnTo>
                <a:lnTo>
                  <a:pt x="16180" y="1099"/>
                </a:lnTo>
                <a:lnTo>
                  <a:pt x="16217" y="1080"/>
                </a:lnTo>
                <a:lnTo>
                  <a:pt x="16291" y="1062"/>
                </a:lnTo>
                <a:lnTo>
                  <a:pt x="16347" y="987"/>
                </a:lnTo>
                <a:lnTo>
                  <a:pt x="16385" y="913"/>
                </a:lnTo>
                <a:lnTo>
                  <a:pt x="16385" y="838"/>
                </a:lnTo>
                <a:lnTo>
                  <a:pt x="16366" y="764"/>
                </a:lnTo>
                <a:lnTo>
                  <a:pt x="16310" y="708"/>
                </a:lnTo>
                <a:lnTo>
                  <a:pt x="16273" y="689"/>
                </a:lnTo>
                <a:close/>
                <a:moveTo>
                  <a:pt x="4655" y="1"/>
                </a:moveTo>
                <a:lnTo>
                  <a:pt x="4506" y="19"/>
                </a:lnTo>
                <a:lnTo>
                  <a:pt x="4357" y="56"/>
                </a:lnTo>
                <a:lnTo>
                  <a:pt x="4246" y="94"/>
                </a:lnTo>
                <a:lnTo>
                  <a:pt x="4134" y="168"/>
                </a:lnTo>
                <a:lnTo>
                  <a:pt x="4022" y="243"/>
                </a:lnTo>
                <a:lnTo>
                  <a:pt x="3929" y="336"/>
                </a:lnTo>
                <a:lnTo>
                  <a:pt x="3575" y="727"/>
                </a:lnTo>
                <a:lnTo>
                  <a:pt x="3408" y="876"/>
                </a:lnTo>
                <a:lnTo>
                  <a:pt x="3315" y="931"/>
                </a:lnTo>
                <a:lnTo>
                  <a:pt x="3203" y="987"/>
                </a:lnTo>
                <a:lnTo>
                  <a:pt x="3110" y="1025"/>
                </a:lnTo>
                <a:lnTo>
                  <a:pt x="2998" y="1025"/>
                </a:lnTo>
                <a:lnTo>
                  <a:pt x="2886" y="1006"/>
                </a:lnTo>
                <a:lnTo>
                  <a:pt x="2775" y="969"/>
                </a:lnTo>
                <a:lnTo>
                  <a:pt x="2682" y="894"/>
                </a:lnTo>
                <a:lnTo>
                  <a:pt x="2607" y="820"/>
                </a:lnTo>
                <a:lnTo>
                  <a:pt x="2458" y="652"/>
                </a:lnTo>
                <a:lnTo>
                  <a:pt x="2309" y="485"/>
                </a:lnTo>
                <a:lnTo>
                  <a:pt x="2235" y="410"/>
                </a:lnTo>
                <a:lnTo>
                  <a:pt x="2142" y="354"/>
                </a:lnTo>
                <a:lnTo>
                  <a:pt x="2011" y="298"/>
                </a:lnTo>
                <a:lnTo>
                  <a:pt x="1900" y="261"/>
                </a:lnTo>
                <a:lnTo>
                  <a:pt x="1658" y="261"/>
                </a:lnTo>
                <a:lnTo>
                  <a:pt x="1546" y="280"/>
                </a:lnTo>
                <a:lnTo>
                  <a:pt x="1434" y="317"/>
                </a:lnTo>
                <a:lnTo>
                  <a:pt x="1323" y="373"/>
                </a:lnTo>
                <a:lnTo>
                  <a:pt x="1211" y="429"/>
                </a:lnTo>
                <a:lnTo>
                  <a:pt x="1099" y="578"/>
                </a:lnTo>
                <a:lnTo>
                  <a:pt x="1006" y="689"/>
                </a:lnTo>
                <a:lnTo>
                  <a:pt x="932" y="820"/>
                </a:lnTo>
                <a:lnTo>
                  <a:pt x="876" y="950"/>
                </a:lnTo>
                <a:lnTo>
                  <a:pt x="857" y="1062"/>
                </a:lnTo>
                <a:lnTo>
                  <a:pt x="857" y="1099"/>
                </a:lnTo>
                <a:lnTo>
                  <a:pt x="857" y="1136"/>
                </a:lnTo>
                <a:lnTo>
                  <a:pt x="894" y="1174"/>
                </a:lnTo>
                <a:lnTo>
                  <a:pt x="969" y="1174"/>
                </a:lnTo>
                <a:lnTo>
                  <a:pt x="1006" y="1155"/>
                </a:lnTo>
                <a:lnTo>
                  <a:pt x="1062" y="1043"/>
                </a:lnTo>
                <a:lnTo>
                  <a:pt x="1118" y="931"/>
                </a:lnTo>
                <a:lnTo>
                  <a:pt x="1155" y="838"/>
                </a:lnTo>
                <a:lnTo>
                  <a:pt x="1211" y="764"/>
                </a:lnTo>
                <a:lnTo>
                  <a:pt x="1285" y="671"/>
                </a:lnTo>
                <a:lnTo>
                  <a:pt x="1378" y="615"/>
                </a:lnTo>
                <a:lnTo>
                  <a:pt x="1471" y="559"/>
                </a:lnTo>
                <a:lnTo>
                  <a:pt x="1602" y="522"/>
                </a:lnTo>
                <a:lnTo>
                  <a:pt x="1825" y="522"/>
                </a:lnTo>
                <a:lnTo>
                  <a:pt x="1937" y="559"/>
                </a:lnTo>
                <a:lnTo>
                  <a:pt x="2030" y="615"/>
                </a:lnTo>
                <a:lnTo>
                  <a:pt x="2142" y="671"/>
                </a:lnTo>
                <a:lnTo>
                  <a:pt x="2216" y="764"/>
                </a:lnTo>
                <a:lnTo>
                  <a:pt x="2309" y="838"/>
                </a:lnTo>
                <a:lnTo>
                  <a:pt x="2458" y="1043"/>
                </a:lnTo>
                <a:lnTo>
                  <a:pt x="2533" y="1118"/>
                </a:lnTo>
                <a:lnTo>
                  <a:pt x="2607" y="1211"/>
                </a:lnTo>
                <a:lnTo>
                  <a:pt x="2700" y="1267"/>
                </a:lnTo>
                <a:lnTo>
                  <a:pt x="2812" y="1322"/>
                </a:lnTo>
                <a:lnTo>
                  <a:pt x="2924" y="1341"/>
                </a:lnTo>
                <a:lnTo>
                  <a:pt x="3054" y="1341"/>
                </a:lnTo>
                <a:lnTo>
                  <a:pt x="3166" y="1322"/>
                </a:lnTo>
                <a:lnTo>
                  <a:pt x="3277" y="1285"/>
                </a:lnTo>
                <a:lnTo>
                  <a:pt x="3371" y="1248"/>
                </a:lnTo>
                <a:lnTo>
                  <a:pt x="3464" y="1174"/>
                </a:lnTo>
                <a:lnTo>
                  <a:pt x="3631" y="1043"/>
                </a:lnTo>
                <a:lnTo>
                  <a:pt x="3799" y="876"/>
                </a:lnTo>
                <a:lnTo>
                  <a:pt x="4078" y="578"/>
                </a:lnTo>
                <a:lnTo>
                  <a:pt x="4227" y="447"/>
                </a:lnTo>
                <a:lnTo>
                  <a:pt x="4376" y="336"/>
                </a:lnTo>
                <a:lnTo>
                  <a:pt x="4450" y="298"/>
                </a:lnTo>
                <a:lnTo>
                  <a:pt x="4543" y="261"/>
                </a:lnTo>
                <a:lnTo>
                  <a:pt x="4711" y="261"/>
                </a:lnTo>
                <a:lnTo>
                  <a:pt x="4786" y="280"/>
                </a:lnTo>
                <a:lnTo>
                  <a:pt x="4879" y="317"/>
                </a:lnTo>
                <a:lnTo>
                  <a:pt x="4953" y="392"/>
                </a:lnTo>
                <a:lnTo>
                  <a:pt x="5046" y="485"/>
                </a:lnTo>
                <a:lnTo>
                  <a:pt x="5195" y="671"/>
                </a:lnTo>
                <a:lnTo>
                  <a:pt x="5344" y="857"/>
                </a:lnTo>
                <a:lnTo>
                  <a:pt x="5474" y="1043"/>
                </a:lnTo>
                <a:lnTo>
                  <a:pt x="5623" y="1211"/>
                </a:lnTo>
                <a:lnTo>
                  <a:pt x="5716" y="1267"/>
                </a:lnTo>
                <a:lnTo>
                  <a:pt x="5810" y="1322"/>
                </a:lnTo>
                <a:lnTo>
                  <a:pt x="5903" y="1378"/>
                </a:lnTo>
                <a:lnTo>
                  <a:pt x="5996" y="1397"/>
                </a:lnTo>
                <a:lnTo>
                  <a:pt x="6107" y="1416"/>
                </a:lnTo>
                <a:lnTo>
                  <a:pt x="6219" y="1397"/>
                </a:lnTo>
                <a:lnTo>
                  <a:pt x="6349" y="1378"/>
                </a:lnTo>
                <a:lnTo>
                  <a:pt x="6498" y="1322"/>
                </a:lnTo>
                <a:lnTo>
                  <a:pt x="6591" y="1267"/>
                </a:lnTo>
                <a:lnTo>
                  <a:pt x="6703" y="1211"/>
                </a:lnTo>
                <a:lnTo>
                  <a:pt x="6908" y="1043"/>
                </a:lnTo>
                <a:lnTo>
                  <a:pt x="7131" y="894"/>
                </a:lnTo>
                <a:lnTo>
                  <a:pt x="7336" y="727"/>
                </a:lnTo>
                <a:lnTo>
                  <a:pt x="7448" y="671"/>
                </a:lnTo>
                <a:lnTo>
                  <a:pt x="7560" y="615"/>
                </a:lnTo>
                <a:lnTo>
                  <a:pt x="7671" y="578"/>
                </a:lnTo>
                <a:lnTo>
                  <a:pt x="7895" y="578"/>
                </a:lnTo>
                <a:lnTo>
                  <a:pt x="8006" y="615"/>
                </a:lnTo>
                <a:lnTo>
                  <a:pt x="8137" y="671"/>
                </a:lnTo>
                <a:lnTo>
                  <a:pt x="8248" y="764"/>
                </a:lnTo>
                <a:lnTo>
                  <a:pt x="8397" y="931"/>
                </a:lnTo>
                <a:lnTo>
                  <a:pt x="8528" y="1099"/>
                </a:lnTo>
                <a:lnTo>
                  <a:pt x="8677" y="1248"/>
                </a:lnTo>
                <a:lnTo>
                  <a:pt x="8826" y="1397"/>
                </a:lnTo>
                <a:lnTo>
                  <a:pt x="8900" y="1453"/>
                </a:lnTo>
                <a:lnTo>
                  <a:pt x="8993" y="1509"/>
                </a:lnTo>
                <a:lnTo>
                  <a:pt x="9068" y="1546"/>
                </a:lnTo>
                <a:lnTo>
                  <a:pt x="9161" y="1564"/>
                </a:lnTo>
                <a:lnTo>
                  <a:pt x="9272" y="1564"/>
                </a:lnTo>
                <a:lnTo>
                  <a:pt x="9366" y="1546"/>
                </a:lnTo>
                <a:lnTo>
                  <a:pt x="9477" y="1527"/>
                </a:lnTo>
                <a:lnTo>
                  <a:pt x="9608" y="1471"/>
                </a:lnTo>
                <a:lnTo>
                  <a:pt x="9757" y="1360"/>
                </a:lnTo>
                <a:lnTo>
                  <a:pt x="9924" y="1211"/>
                </a:lnTo>
                <a:lnTo>
                  <a:pt x="10110" y="1043"/>
                </a:lnTo>
                <a:lnTo>
                  <a:pt x="10296" y="876"/>
                </a:lnTo>
                <a:lnTo>
                  <a:pt x="10483" y="745"/>
                </a:lnTo>
                <a:lnTo>
                  <a:pt x="10576" y="708"/>
                </a:lnTo>
                <a:lnTo>
                  <a:pt x="10687" y="671"/>
                </a:lnTo>
                <a:lnTo>
                  <a:pt x="10781" y="652"/>
                </a:lnTo>
                <a:lnTo>
                  <a:pt x="10874" y="652"/>
                </a:lnTo>
                <a:lnTo>
                  <a:pt x="10967" y="689"/>
                </a:lnTo>
                <a:lnTo>
                  <a:pt x="11078" y="727"/>
                </a:lnTo>
                <a:lnTo>
                  <a:pt x="11172" y="801"/>
                </a:lnTo>
                <a:lnTo>
                  <a:pt x="11246" y="894"/>
                </a:lnTo>
                <a:lnTo>
                  <a:pt x="11395" y="1099"/>
                </a:lnTo>
                <a:lnTo>
                  <a:pt x="11544" y="1304"/>
                </a:lnTo>
                <a:lnTo>
                  <a:pt x="11637" y="1378"/>
                </a:lnTo>
                <a:lnTo>
                  <a:pt x="11730" y="1453"/>
                </a:lnTo>
                <a:lnTo>
                  <a:pt x="11879" y="1509"/>
                </a:lnTo>
                <a:lnTo>
                  <a:pt x="12028" y="1527"/>
                </a:lnTo>
                <a:lnTo>
                  <a:pt x="12177" y="1509"/>
                </a:lnTo>
                <a:lnTo>
                  <a:pt x="12326" y="1471"/>
                </a:lnTo>
                <a:lnTo>
                  <a:pt x="12456" y="1397"/>
                </a:lnTo>
                <a:lnTo>
                  <a:pt x="12586" y="1304"/>
                </a:lnTo>
                <a:lnTo>
                  <a:pt x="12810" y="1099"/>
                </a:lnTo>
                <a:lnTo>
                  <a:pt x="13015" y="894"/>
                </a:lnTo>
                <a:lnTo>
                  <a:pt x="13126" y="801"/>
                </a:lnTo>
                <a:lnTo>
                  <a:pt x="13238" y="708"/>
                </a:lnTo>
                <a:lnTo>
                  <a:pt x="13368" y="615"/>
                </a:lnTo>
                <a:lnTo>
                  <a:pt x="13517" y="578"/>
                </a:lnTo>
                <a:lnTo>
                  <a:pt x="13573" y="559"/>
                </a:lnTo>
                <a:lnTo>
                  <a:pt x="13648" y="559"/>
                </a:lnTo>
                <a:lnTo>
                  <a:pt x="13722" y="578"/>
                </a:lnTo>
                <a:lnTo>
                  <a:pt x="13778" y="615"/>
                </a:lnTo>
                <a:lnTo>
                  <a:pt x="13890" y="671"/>
                </a:lnTo>
                <a:lnTo>
                  <a:pt x="13964" y="764"/>
                </a:lnTo>
                <a:lnTo>
                  <a:pt x="14095" y="969"/>
                </a:lnTo>
                <a:lnTo>
                  <a:pt x="14169" y="1062"/>
                </a:lnTo>
                <a:lnTo>
                  <a:pt x="14243" y="1155"/>
                </a:lnTo>
                <a:lnTo>
                  <a:pt x="14337" y="1248"/>
                </a:lnTo>
                <a:lnTo>
                  <a:pt x="14448" y="1304"/>
                </a:lnTo>
                <a:lnTo>
                  <a:pt x="14597" y="1341"/>
                </a:lnTo>
                <a:lnTo>
                  <a:pt x="14746" y="1360"/>
                </a:lnTo>
                <a:lnTo>
                  <a:pt x="14895" y="1341"/>
                </a:lnTo>
                <a:lnTo>
                  <a:pt x="15025" y="1304"/>
                </a:lnTo>
                <a:lnTo>
                  <a:pt x="15156" y="1229"/>
                </a:lnTo>
                <a:lnTo>
                  <a:pt x="15286" y="1155"/>
                </a:lnTo>
                <a:lnTo>
                  <a:pt x="15398" y="1062"/>
                </a:lnTo>
                <a:lnTo>
                  <a:pt x="15510" y="950"/>
                </a:lnTo>
                <a:lnTo>
                  <a:pt x="15677" y="745"/>
                </a:lnTo>
                <a:lnTo>
                  <a:pt x="15770" y="634"/>
                </a:lnTo>
                <a:lnTo>
                  <a:pt x="15826" y="503"/>
                </a:lnTo>
                <a:lnTo>
                  <a:pt x="15882" y="410"/>
                </a:lnTo>
                <a:lnTo>
                  <a:pt x="15900" y="354"/>
                </a:lnTo>
                <a:lnTo>
                  <a:pt x="15882" y="298"/>
                </a:lnTo>
                <a:lnTo>
                  <a:pt x="15845" y="243"/>
                </a:lnTo>
                <a:lnTo>
                  <a:pt x="15770" y="205"/>
                </a:lnTo>
                <a:lnTo>
                  <a:pt x="15714" y="224"/>
                </a:lnTo>
                <a:lnTo>
                  <a:pt x="15677" y="243"/>
                </a:lnTo>
                <a:lnTo>
                  <a:pt x="15658" y="280"/>
                </a:lnTo>
                <a:lnTo>
                  <a:pt x="15528" y="466"/>
                </a:lnTo>
                <a:lnTo>
                  <a:pt x="15379" y="652"/>
                </a:lnTo>
                <a:lnTo>
                  <a:pt x="15212" y="820"/>
                </a:lnTo>
                <a:lnTo>
                  <a:pt x="15044" y="969"/>
                </a:lnTo>
                <a:lnTo>
                  <a:pt x="14951" y="1025"/>
                </a:lnTo>
                <a:lnTo>
                  <a:pt x="14858" y="1043"/>
                </a:lnTo>
                <a:lnTo>
                  <a:pt x="14765" y="1062"/>
                </a:lnTo>
                <a:lnTo>
                  <a:pt x="14653" y="1062"/>
                </a:lnTo>
                <a:lnTo>
                  <a:pt x="14560" y="1043"/>
                </a:lnTo>
                <a:lnTo>
                  <a:pt x="14467" y="987"/>
                </a:lnTo>
                <a:lnTo>
                  <a:pt x="14355" y="913"/>
                </a:lnTo>
                <a:lnTo>
                  <a:pt x="14262" y="801"/>
                </a:lnTo>
                <a:lnTo>
                  <a:pt x="14113" y="634"/>
                </a:lnTo>
                <a:lnTo>
                  <a:pt x="14039" y="540"/>
                </a:lnTo>
                <a:lnTo>
                  <a:pt x="13964" y="466"/>
                </a:lnTo>
                <a:lnTo>
                  <a:pt x="13871" y="410"/>
                </a:lnTo>
                <a:lnTo>
                  <a:pt x="13778" y="373"/>
                </a:lnTo>
                <a:lnTo>
                  <a:pt x="13666" y="336"/>
                </a:lnTo>
                <a:lnTo>
                  <a:pt x="13536" y="336"/>
                </a:lnTo>
                <a:lnTo>
                  <a:pt x="13424" y="354"/>
                </a:lnTo>
                <a:lnTo>
                  <a:pt x="13331" y="392"/>
                </a:lnTo>
                <a:lnTo>
                  <a:pt x="13238" y="429"/>
                </a:lnTo>
                <a:lnTo>
                  <a:pt x="13145" y="485"/>
                </a:lnTo>
                <a:lnTo>
                  <a:pt x="12977" y="615"/>
                </a:lnTo>
                <a:lnTo>
                  <a:pt x="12810" y="764"/>
                </a:lnTo>
                <a:lnTo>
                  <a:pt x="12661" y="913"/>
                </a:lnTo>
                <a:lnTo>
                  <a:pt x="12493" y="1043"/>
                </a:lnTo>
                <a:lnTo>
                  <a:pt x="12400" y="1118"/>
                </a:lnTo>
                <a:lnTo>
                  <a:pt x="12307" y="1174"/>
                </a:lnTo>
                <a:lnTo>
                  <a:pt x="12214" y="1211"/>
                </a:lnTo>
                <a:lnTo>
                  <a:pt x="12102" y="1248"/>
                </a:lnTo>
                <a:lnTo>
                  <a:pt x="11991" y="1248"/>
                </a:lnTo>
                <a:lnTo>
                  <a:pt x="11898" y="1229"/>
                </a:lnTo>
                <a:lnTo>
                  <a:pt x="11805" y="1192"/>
                </a:lnTo>
                <a:lnTo>
                  <a:pt x="11730" y="1118"/>
                </a:lnTo>
                <a:lnTo>
                  <a:pt x="11656" y="1043"/>
                </a:lnTo>
                <a:lnTo>
                  <a:pt x="11600" y="969"/>
                </a:lnTo>
                <a:lnTo>
                  <a:pt x="11469" y="783"/>
                </a:lnTo>
                <a:lnTo>
                  <a:pt x="11376" y="671"/>
                </a:lnTo>
                <a:lnTo>
                  <a:pt x="11283" y="578"/>
                </a:lnTo>
                <a:lnTo>
                  <a:pt x="11190" y="503"/>
                </a:lnTo>
                <a:lnTo>
                  <a:pt x="11097" y="447"/>
                </a:lnTo>
                <a:lnTo>
                  <a:pt x="10985" y="429"/>
                </a:lnTo>
                <a:lnTo>
                  <a:pt x="10892" y="410"/>
                </a:lnTo>
                <a:lnTo>
                  <a:pt x="10706" y="410"/>
                </a:lnTo>
                <a:lnTo>
                  <a:pt x="10613" y="447"/>
                </a:lnTo>
                <a:lnTo>
                  <a:pt x="10501" y="485"/>
                </a:lnTo>
                <a:lnTo>
                  <a:pt x="10315" y="596"/>
                </a:lnTo>
                <a:lnTo>
                  <a:pt x="10110" y="727"/>
                </a:lnTo>
                <a:lnTo>
                  <a:pt x="9924" y="894"/>
                </a:lnTo>
                <a:lnTo>
                  <a:pt x="9775" y="1006"/>
                </a:lnTo>
                <a:lnTo>
                  <a:pt x="9608" y="1136"/>
                </a:lnTo>
                <a:lnTo>
                  <a:pt x="9533" y="1192"/>
                </a:lnTo>
                <a:lnTo>
                  <a:pt x="9440" y="1229"/>
                </a:lnTo>
                <a:lnTo>
                  <a:pt x="9347" y="1248"/>
                </a:lnTo>
                <a:lnTo>
                  <a:pt x="9254" y="1267"/>
                </a:lnTo>
                <a:lnTo>
                  <a:pt x="9142" y="1267"/>
                </a:lnTo>
                <a:lnTo>
                  <a:pt x="9049" y="1229"/>
                </a:lnTo>
                <a:lnTo>
                  <a:pt x="8956" y="1174"/>
                </a:lnTo>
                <a:lnTo>
                  <a:pt x="8863" y="1118"/>
                </a:lnTo>
                <a:lnTo>
                  <a:pt x="8714" y="950"/>
                </a:lnTo>
                <a:lnTo>
                  <a:pt x="8584" y="801"/>
                </a:lnTo>
                <a:lnTo>
                  <a:pt x="8435" y="615"/>
                </a:lnTo>
                <a:lnTo>
                  <a:pt x="8267" y="466"/>
                </a:lnTo>
                <a:lnTo>
                  <a:pt x="8155" y="392"/>
                </a:lnTo>
                <a:lnTo>
                  <a:pt x="8062" y="354"/>
                </a:lnTo>
                <a:lnTo>
                  <a:pt x="7951" y="317"/>
                </a:lnTo>
                <a:lnTo>
                  <a:pt x="7820" y="298"/>
                </a:lnTo>
                <a:lnTo>
                  <a:pt x="7690" y="317"/>
                </a:lnTo>
                <a:lnTo>
                  <a:pt x="7541" y="336"/>
                </a:lnTo>
                <a:lnTo>
                  <a:pt x="7411" y="392"/>
                </a:lnTo>
                <a:lnTo>
                  <a:pt x="7280" y="466"/>
                </a:lnTo>
                <a:lnTo>
                  <a:pt x="7057" y="615"/>
                </a:lnTo>
                <a:lnTo>
                  <a:pt x="6833" y="783"/>
                </a:lnTo>
                <a:lnTo>
                  <a:pt x="6629" y="931"/>
                </a:lnTo>
                <a:lnTo>
                  <a:pt x="6517" y="1006"/>
                </a:lnTo>
                <a:lnTo>
                  <a:pt x="6405" y="1062"/>
                </a:lnTo>
                <a:lnTo>
                  <a:pt x="6294" y="1099"/>
                </a:lnTo>
                <a:lnTo>
                  <a:pt x="6182" y="1118"/>
                </a:lnTo>
                <a:lnTo>
                  <a:pt x="6052" y="1118"/>
                </a:lnTo>
                <a:lnTo>
                  <a:pt x="5921" y="1080"/>
                </a:lnTo>
                <a:lnTo>
                  <a:pt x="5828" y="1025"/>
                </a:lnTo>
                <a:lnTo>
                  <a:pt x="5754" y="950"/>
                </a:lnTo>
                <a:lnTo>
                  <a:pt x="5661" y="876"/>
                </a:lnTo>
                <a:lnTo>
                  <a:pt x="5586" y="783"/>
                </a:lnTo>
                <a:lnTo>
                  <a:pt x="5325" y="410"/>
                </a:lnTo>
                <a:lnTo>
                  <a:pt x="5232" y="298"/>
                </a:lnTo>
                <a:lnTo>
                  <a:pt x="5139" y="205"/>
                </a:lnTo>
                <a:lnTo>
                  <a:pt x="5028" y="131"/>
                </a:lnTo>
                <a:lnTo>
                  <a:pt x="4897" y="56"/>
                </a:lnTo>
                <a:lnTo>
                  <a:pt x="4786" y="19"/>
                </a:lnTo>
                <a:lnTo>
                  <a:pt x="4655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890300" y="205975"/>
            <a:ext cx="73635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B5D4E9"/>
              </a:buClr>
              <a:buSzPts val="2400"/>
              <a:buNone/>
              <a:defRPr>
                <a:solidFill>
                  <a:srgbClr val="B5D4E9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B5D4E9"/>
              </a:buClr>
              <a:buSzPts val="2400"/>
              <a:buNone/>
              <a:defRPr>
                <a:solidFill>
                  <a:srgbClr val="B5D4E9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B5D4E9"/>
              </a:buClr>
              <a:buSzPts val="2400"/>
              <a:buNone/>
              <a:defRPr>
                <a:solidFill>
                  <a:srgbClr val="B5D4E9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B5D4E9"/>
              </a:buClr>
              <a:buSzPts val="2400"/>
              <a:buNone/>
              <a:defRPr>
                <a:solidFill>
                  <a:srgbClr val="B5D4E9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B5D4E9"/>
              </a:buClr>
              <a:buSzPts val="2400"/>
              <a:buNone/>
              <a:defRPr>
                <a:solidFill>
                  <a:srgbClr val="B5D4E9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B5D4E9"/>
              </a:buClr>
              <a:buSzPts val="2400"/>
              <a:buNone/>
              <a:defRPr>
                <a:solidFill>
                  <a:srgbClr val="B5D4E9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B5D4E9"/>
              </a:buClr>
              <a:buSzPts val="2400"/>
              <a:buNone/>
              <a:defRPr>
                <a:solidFill>
                  <a:srgbClr val="B5D4E9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B5D4E9"/>
              </a:buClr>
              <a:buSzPts val="2400"/>
              <a:buNone/>
              <a:defRPr>
                <a:solidFill>
                  <a:srgbClr val="B5D4E9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B5D4E9"/>
              </a:buClr>
              <a:buSzPts val="2400"/>
              <a:buNone/>
              <a:defRPr>
                <a:solidFill>
                  <a:srgbClr val="B5D4E9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890300" y="1200149"/>
            <a:ext cx="7363500" cy="3021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68300">
              <a:spcBef>
                <a:spcPts val="600"/>
              </a:spcBef>
              <a:spcAft>
                <a:spcPts val="0"/>
              </a:spcAft>
              <a:buClr>
                <a:srgbClr val="B5D4E9"/>
              </a:buClr>
              <a:buSzPts val="2200"/>
              <a:buChar char="‐"/>
              <a:defRPr>
                <a:latin typeface="華康細圓體(P)" panose="020F0300000000000000" pitchFamily="34" charset="-120"/>
                <a:ea typeface="華康細圓體(P)" panose="020F0300000000000000" pitchFamily="34" charset="-120"/>
              </a:defRPr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Clr>
                <a:srgbClr val="B5D4E9"/>
              </a:buClr>
              <a:buSzPts val="2200"/>
              <a:buChar char="‐"/>
              <a:defRPr/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Clr>
                <a:srgbClr val="B5D4E9"/>
              </a:buClr>
              <a:buSzPts val="2200"/>
              <a:buChar char="‐"/>
              <a:defRPr/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SzPts val="2200"/>
              <a:buChar char="‐"/>
              <a:defRPr/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SzPts val="2200"/>
              <a:buChar char="‐"/>
              <a:defRPr/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SzPts val="2200"/>
              <a:buChar char="‐"/>
              <a:defRPr/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SzPts val="2200"/>
              <a:buChar char="‐"/>
              <a:defRPr/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SzPts val="2200"/>
              <a:buChar char="‐"/>
              <a:defRPr/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SzPts val="2200"/>
              <a:buChar char="‐"/>
              <a:defRPr/>
            </a:lvl9pPr>
          </a:lstStyle>
          <a:p>
            <a:endParaRPr dirty="0"/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0" y="4521250"/>
            <a:ext cx="91440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" name="Google Shape;28;p5"/>
          <p:cNvSpPr/>
          <p:nvPr/>
        </p:nvSpPr>
        <p:spPr>
          <a:xfrm>
            <a:off x="157350" y="125700"/>
            <a:ext cx="8829185" cy="4892151"/>
          </a:xfrm>
          <a:custGeom>
            <a:avLst/>
            <a:gdLst/>
            <a:ahLst/>
            <a:cxnLst/>
            <a:rect l="l" t="t" r="r" b="b"/>
            <a:pathLst>
              <a:path w="92105" h="51033" extrusionOk="0">
                <a:moveTo>
                  <a:pt x="52951" y="93"/>
                </a:moveTo>
                <a:lnTo>
                  <a:pt x="52858" y="130"/>
                </a:lnTo>
                <a:lnTo>
                  <a:pt x="52802" y="168"/>
                </a:lnTo>
                <a:lnTo>
                  <a:pt x="52764" y="205"/>
                </a:lnTo>
                <a:lnTo>
                  <a:pt x="52727" y="242"/>
                </a:lnTo>
                <a:lnTo>
                  <a:pt x="52709" y="298"/>
                </a:lnTo>
                <a:lnTo>
                  <a:pt x="52709" y="354"/>
                </a:lnTo>
                <a:lnTo>
                  <a:pt x="52709" y="410"/>
                </a:lnTo>
                <a:lnTo>
                  <a:pt x="52746" y="521"/>
                </a:lnTo>
                <a:lnTo>
                  <a:pt x="52783" y="559"/>
                </a:lnTo>
                <a:lnTo>
                  <a:pt x="52820" y="596"/>
                </a:lnTo>
                <a:lnTo>
                  <a:pt x="52913" y="633"/>
                </a:lnTo>
                <a:lnTo>
                  <a:pt x="53006" y="652"/>
                </a:lnTo>
                <a:lnTo>
                  <a:pt x="53118" y="614"/>
                </a:lnTo>
                <a:lnTo>
                  <a:pt x="53193" y="559"/>
                </a:lnTo>
                <a:lnTo>
                  <a:pt x="53230" y="521"/>
                </a:lnTo>
                <a:lnTo>
                  <a:pt x="53248" y="465"/>
                </a:lnTo>
                <a:lnTo>
                  <a:pt x="53267" y="410"/>
                </a:lnTo>
                <a:lnTo>
                  <a:pt x="53267" y="354"/>
                </a:lnTo>
                <a:lnTo>
                  <a:pt x="53230" y="242"/>
                </a:lnTo>
                <a:lnTo>
                  <a:pt x="53193" y="186"/>
                </a:lnTo>
                <a:lnTo>
                  <a:pt x="53155" y="149"/>
                </a:lnTo>
                <a:lnTo>
                  <a:pt x="53100" y="130"/>
                </a:lnTo>
                <a:lnTo>
                  <a:pt x="53062" y="112"/>
                </a:lnTo>
                <a:lnTo>
                  <a:pt x="52951" y="93"/>
                </a:lnTo>
                <a:close/>
                <a:moveTo>
                  <a:pt x="49488" y="75"/>
                </a:moveTo>
                <a:lnTo>
                  <a:pt x="49432" y="93"/>
                </a:lnTo>
                <a:lnTo>
                  <a:pt x="49376" y="130"/>
                </a:lnTo>
                <a:lnTo>
                  <a:pt x="49339" y="168"/>
                </a:lnTo>
                <a:lnTo>
                  <a:pt x="49283" y="261"/>
                </a:lnTo>
                <a:lnTo>
                  <a:pt x="49264" y="372"/>
                </a:lnTo>
                <a:lnTo>
                  <a:pt x="49283" y="484"/>
                </a:lnTo>
                <a:lnTo>
                  <a:pt x="49339" y="577"/>
                </a:lnTo>
                <a:lnTo>
                  <a:pt x="49376" y="614"/>
                </a:lnTo>
                <a:lnTo>
                  <a:pt x="49432" y="652"/>
                </a:lnTo>
                <a:lnTo>
                  <a:pt x="49488" y="670"/>
                </a:lnTo>
                <a:lnTo>
                  <a:pt x="49618" y="670"/>
                </a:lnTo>
                <a:lnTo>
                  <a:pt x="49692" y="652"/>
                </a:lnTo>
                <a:lnTo>
                  <a:pt x="49730" y="614"/>
                </a:lnTo>
                <a:lnTo>
                  <a:pt x="49767" y="577"/>
                </a:lnTo>
                <a:lnTo>
                  <a:pt x="49823" y="484"/>
                </a:lnTo>
                <a:lnTo>
                  <a:pt x="49841" y="372"/>
                </a:lnTo>
                <a:lnTo>
                  <a:pt x="49823" y="261"/>
                </a:lnTo>
                <a:lnTo>
                  <a:pt x="49767" y="168"/>
                </a:lnTo>
                <a:lnTo>
                  <a:pt x="49730" y="130"/>
                </a:lnTo>
                <a:lnTo>
                  <a:pt x="49692" y="93"/>
                </a:lnTo>
                <a:lnTo>
                  <a:pt x="49618" y="75"/>
                </a:lnTo>
                <a:close/>
                <a:moveTo>
                  <a:pt x="60286" y="223"/>
                </a:moveTo>
                <a:lnTo>
                  <a:pt x="60193" y="242"/>
                </a:lnTo>
                <a:lnTo>
                  <a:pt x="60100" y="279"/>
                </a:lnTo>
                <a:lnTo>
                  <a:pt x="60063" y="317"/>
                </a:lnTo>
                <a:lnTo>
                  <a:pt x="60044" y="354"/>
                </a:lnTo>
                <a:lnTo>
                  <a:pt x="60025" y="428"/>
                </a:lnTo>
                <a:lnTo>
                  <a:pt x="60025" y="521"/>
                </a:lnTo>
                <a:lnTo>
                  <a:pt x="60063" y="596"/>
                </a:lnTo>
                <a:lnTo>
                  <a:pt x="60119" y="652"/>
                </a:lnTo>
                <a:lnTo>
                  <a:pt x="60212" y="689"/>
                </a:lnTo>
                <a:lnTo>
                  <a:pt x="60305" y="689"/>
                </a:lnTo>
                <a:lnTo>
                  <a:pt x="60379" y="652"/>
                </a:lnTo>
                <a:lnTo>
                  <a:pt x="60454" y="577"/>
                </a:lnTo>
                <a:lnTo>
                  <a:pt x="60491" y="503"/>
                </a:lnTo>
                <a:lnTo>
                  <a:pt x="60491" y="410"/>
                </a:lnTo>
                <a:lnTo>
                  <a:pt x="60454" y="317"/>
                </a:lnTo>
                <a:lnTo>
                  <a:pt x="60416" y="279"/>
                </a:lnTo>
                <a:lnTo>
                  <a:pt x="60379" y="261"/>
                </a:lnTo>
                <a:lnTo>
                  <a:pt x="60286" y="223"/>
                </a:lnTo>
                <a:close/>
                <a:moveTo>
                  <a:pt x="75758" y="56"/>
                </a:moveTo>
                <a:lnTo>
                  <a:pt x="75702" y="75"/>
                </a:lnTo>
                <a:lnTo>
                  <a:pt x="75646" y="112"/>
                </a:lnTo>
                <a:lnTo>
                  <a:pt x="75590" y="149"/>
                </a:lnTo>
                <a:lnTo>
                  <a:pt x="75553" y="205"/>
                </a:lnTo>
                <a:lnTo>
                  <a:pt x="75534" y="261"/>
                </a:lnTo>
                <a:lnTo>
                  <a:pt x="75516" y="317"/>
                </a:lnTo>
                <a:lnTo>
                  <a:pt x="75516" y="391"/>
                </a:lnTo>
                <a:lnTo>
                  <a:pt x="75534" y="503"/>
                </a:lnTo>
                <a:lnTo>
                  <a:pt x="75609" y="596"/>
                </a:lnTo>
                <a:lnTo>
                  <a:pt x="75702" y="670"/>
                </a:lnTo>
                <a:lnTo>
                  <a:pt x="75758" y="689"/>
                </a:lnTo>
                <a:lnTo>
                  <a:pt x="75888" y="689"/>
                </a:lnTo>
                <a:lnTo>
                  <a:pt x="75963" y="652"/>
                </a:lnTo>
                <a:lnTo>
                  <a:pt x="76018" y="633"/>
                </a:lnTo>
                <a:lnTo>
                  <a:pt x="76056" y="577"/>
                </a:lnTo>
                <a:lnTo>
                  <a:pt x="76093" y="521"/>
                </a:lnTo>
                <a:lnTo>
                  <a:pt x="76130" y="465"/>
                </a:lnTo>
                <a:lnTo>
                  <a:pt x="76149" y="410"/>
                </a:lnTo>
                <a:lnTo>
                  <a:pt x="76130" y="335"/>
                </a:lnTo>
                <a:lnTo>
                  <a:pt x="76111" y="223"/>
                </a:lnTo>
                <a:lnTo>
                  <a:pt x="76037" y="130"/>
                </a:lnTo>
                <a:lnTo>
                  <a:pt x="75944" y="75"/>
                </a:lnTo>
                <a:lnTo>
                  <a:pt x="75888" y="56"/>
                </a:lnTo>
                <a:close/>
                <a:moveTo>
                  <a:pt x="43176" y="130"/>
                </a:moveTo>
                <a:lnTo>
                  <a:pt x="43083" y="149"/>
                </a:lnTo>
                <a:lnTo>
                  <a:pt x="42990" y="186"/>
                </a:lnTo>
                <a:lnTo>
                  <a:pt x="42934" y="261"/>
                </a:lnTo>
                <a:lnTo>
                  <a:pt x="42878" y="335"/>
                </a:lnTo>
                <a:lnTo>
                  <a:pt x="42860" y="428"/>
                </a:lnTo>
                <a:lnTo>
                  <a:pt x="42860" y="521"/>
                </a:lnTo>
                <a:lnTo>
                  <a:pt x="42915" y="614"/>
                </a:lnTo>
                <a:lnTo>
                  <a:pt x="42971" y="670"/>
                </a:lnTo>
                <a:lnTo>
                  <a:pt x="43064" y="708"/>
                </a:lnTo>
                <a:lnTo>
                  <a:pt x="43157" y="708"/>
                </a:lnTo>
                <a:lnTo>
                  <a:pt x="43251" y="670"/>
                </a:lnTo>
                <a:lnTo>
                  <a:pt x="43325" y="614"/>
                </a:lnTo>
                <a:lnTo>
                  <a:pt x="43344" y="577"/>
                </a:lnTo>
                <a:lnTo>
                  <a:pt x="43362" y="568"/>
                </a:lnTo>
                <a:lnTo>
                  <a:pt x="43362" y="577"/>
                </a:lnTo>
                <a:lnTo>
                  <a:pt x="43381" y="559"/>
                </a:lnTo>
                <a:lnTo>
                  <a:pt x="43400" y="559"/>
                </a:lnTo>
                <a:lnTo>
                  <a:pt x="43400" y="540"/>
                </a:lnTo>
                <a:lnTo>
                  <a:pt x="43437" y="521"/>
                </a:lnTo>
                <a:lnTo>
                  <a:pt x="43474" y="503"/>
                </a:lnTo>
                <a:lnTo>
                  <a:pt x="43493" y="484"/>
                </a:lnTo>
                <a:lnTo>
                  <a:pt x="43530" y="410"/>
                </a:lnTo>
                <a:lnTo>
                  <a:pt x="43530" y="335"/>
                </a:lnTo>
                <a:lnTo>
                  <a:pt x="43511" y="279"/>
                </a:lnTo>
                <a:lnTo>
                  <a:pt x="43493" y="242"/>
                </a:lnTo>
                <a:lnTo>
                  <a:pt x="43418" y="186"/>
                </a:lnTo>
                <a:lnTo>
                  <a:pt x="43437" y="205"/>
                </a:lnTo>
                <a:lnTo>
                  <a:pt x="43362" y="149"/>
                </a:lnTo>
                <a:lnTo>
                  <a:pt x="43269" y="130"/>
                </a:lnTo>
                <a:close/>
                <a:moveTo>
                  <a:pt x="54570" y="19"/>
                </a:moveTo>
                <a:lnTo>
                  <a:pt x="54496" y="37"/>
                </a:lnTo>
                <a:lnTo>
                  <a:pt x="54421" y="56"/>
                </a:lnTo>
                <a:lnTo>
                  <a:pt x="54366" y="93"/>
                </a:lnTo>
                <a:lnTo>
                  <a:pt x="54328" y="149"/>
                </a:lnTo>
                <a:lnTo>
                  <a:pt x="54291" y="205"/>
                </a:lnTo>
                <a:lnTo>
                  <a:pt x="54254" y="261"/>
                </a:lnTo>
                <a:lnTo>
                  <a:pt x="54235" y="335"/>
                </a:lnTo>
                <a:lnTo>
                  <a:pt x="54235" y="391"/>
                </a:lnTo>
                <a:lnTo>
                  <a:pt x="54254" y="465"/>
                </a:lnTo>
                <a:lnTo>
                  <a:pt x="54272" y="521"/>
                </a:lnTo>
                <a:lnTo>
                  <a:pt x="54310" y="577"/>
                </a:lnTo>
                <a:lnTo>
                  <a:pt x="54347" y="633"/>
                </a:lnTo>
                <a:lnTo>
                  <a:pt x="54403" y="670"/>
                </a:lnTo>
                <a:lnTo>
                  <a:pt x="54459" y="689"/>
                </a:lnTo>
                <a:lnTo>
                  <a:pt x="54533" y="708"/>
                </a:lnTo>
                <a:lnTo>
                  <a:pt x="54663" y="708"/>
                </a:lnTo>
                <a:lnTo>
                  <a:pt x="54719" y="689"/>
                </a:lnTo>
                <a:lnTo>
                  <a:pt x="54775" y="652"/>
                </a:lnTo>
                <a:lnTo>
                  <a:pt x="54831" y="614"/>
                </a:lnTo>
                <a:lnTo>
                  <a:pt x="54887" y="559"/>
                </a:lnTo>
                <a:lnTo>
                  <a:pt x="54924" y="503"/>
                </a:lnTo>
                <a:lnTo>
                  <a:pt x="54943" y="428"/>
                </a:lnTo>
                <a:lnTo>
                  <a:pt x="54943" y="372"/>
                </a:lnTo>
                <a:lnTo>
                  <a:pt x="54943" y="298"/>
                </a:lnTo>
                <a:lnTo>
                  <a:pt x="54905" y="242"/>
                </a:lnTo>
                <a:lnTo>
                  <a:pt x="54868" y="168"/>
                </a:lnTo>
                <a:lnTo>
                  <a:pt x="54831" y="112"/>
                </a:lnTo>
                <a:lnTo>
                  <a:pt x="54775" y="75"/>
                </a:lnTo>
                <a:lnTo>
                  <a:pt x="54701" y="37"/>
                </a:lnTo>
                <a:lnTo>
                  <a:pt x="54645" y="19"/>
                </a:lnTo>
                <a:close/>
                <a:moveTo>
                  <a:pt x="46341" y="186"/>
                </a:moveTo>
                <a:lnTo>
                  <a:pt x="46304" y="205"/>
                </a:lnTo>
                <a:lnTo>
                  <a:pt x="46248" y="242"/>
                </a:lnTo>
                <a:lnTo>
                  <a:pt x="46211" y="279"/>
                </a:lnTo>
                <a:lnTo>
                  <a:pt x="46174" y="354"/>
                </a:lnTo>
                <a:lnTo>
                  <a:pt x="46155" y="465"/>
                </a:lnTo>
                <a:lnTo>
                  <a:pt x="46174" y="559"/>
                </a:lnTo>
                <a:lnTo>
                  <a:pt x="46211" y="652"/>
                </a:lnTo>
                <a:lnTo>
                  <a:pt x="46248" y="670"/>
                </a:lnTo>
                <a:lnTo>
                  <a:pt x="46304" y="708"/>
                </a:lnTo>
                <a:lnTo>
                  <a:pt x="46341" y="726"/>
                </a:lnTo>
                <a:lnTo>
                  <a:pt x="46472" y="726"/>
                </a:lnTo>
                <a:lnTo>
                  <a:pt x="46527" y="708"/>
                </a:lnTo>
                <a:lnTo>
                  <a:pt x="46565" y="670"/>
                </a:lnTo>
                <a:lnTo>
                  <a:pt x="46602" y="652"/>
                </a:lnTo>
                <a:lnTo>
                  <a:pt x="46658" y="559"/>
                </a:lnTo>
                <a:lnTo>
                  <a:pt x="46676" y="465"/>
                </a:lnTo>
                <a:lnTo>
                  <a:pt x="46658" y="354"/>
                </a:lnTo>
                <a:lnTo>
                  <a:pt x="46602" y="279"/>
                </a:lnTo>
                <a:lnTo>
                  <a:pt x="46565" y="242"/>
                </a:lnTo>
                <a:lnTo>
                  <a:pt x="46527" y="205"/>
                </a:lnTo>
                <a:lnTo>
                  <a:pt x="46472" y="186"/>
                </a:lnTo>
                <a:close/>
                <a:moveTo>
                  <a:pt x="61794" y="205"/>
                </a:moveTo>
                <a:lnTo>
                  <a:pt x="61701" y="242"/>
                </a:lnTo>
                <a:lnTo>
                  <a:pt x="61645" y="298"/>
                </a:lnTo>
                <a:lnTo>
                  <a:pt x="61608" y="354"/>
                </a:lnTo>
                <a:lnTo>
                  <a:pt x="61589" y="391"/>
                </a:lnTo>
                <a:lnTo>
                  <a:pt x="61589" y="484"/>
                </a:lnTo>
                <a:lnTo>
                  <a:pt x="61627" y="577"/>
                </a:lnTo>
                <a:lnTo>
                  <a:pt x="61682" y="652"/>
                </a:lnTo>
                <a:lnTo>
                  <a:pt x="61757" y="689"/>
                </a:lnTo>
                <a:lnTo>
                  <a:pt x="61850" y="726"/>
                </a:lnTo>
                <a:lnTo>
                  <a:pt x="61943" y="708"/>
                </a:lnTo>
                <a:lnTo>
                  <a:pt x="61980" y="670"/>
                </a:lnTo>
                <a:lnTo>
                  <a:pt x="62018" y="633"/>
                </a:lnTo>
                <a:lnTo>
                  <a:pt x="62073" y="596"/>
                </a:lnTo>
                <a:lnTo>
                  <a:pt x="62092" y="540"/>
                </a:lnTo>
                <a:lnTo>
                  <a:pt x="62111" y="484"/>
                </a:lnTo>
                <a:lnTo>
                  <a:pt x="62111" y="428"/>
                </a:lnTo>
                <a:lnTo>
                  <a:pt x="62092" y="372"/>
                </a:lnTo>
                <a:lnTo>
                  <a:pt x="62073" y="317"/>
                </a:lnTo>
                <a:lnTo>
                  <a:pt x="62036" y="279"/>
                </a:lnTo>
                <a:lnTo>
                  <a:pt x="61980" y="242"/>
                </a:lnTo>
                <a:lnTo>
                  <a:pt x="61887" y="205"/>
                </a:lnTo>
                <a:close/>
                <a:moveTo>
                  <a:pt x="18023" y="93"/>
                </a:moveTo>
                <a:lnTo>
                  <a:pt x="17967" y="112"/>
                </a:lnTo>
                <a:lnTo>
                  <a:pt x="17911" y="149"/>
                </a:lnTo>
                <a:lnTo>
                  <a:pt x="17856" y="168"/>
                </a:lnTo>
                <a:lnTo>
                  <a:pt x="17818" y="186"/>
                </a:lnTo>
                <a:lnTo>
                  <a:pt x="17744" y="261"/>
                </a:lnTo>
                <a:lnTo>
                  <a:pt x="17707" y="335"/>
                </a:lnTo>
                <a:lnTo>
                  <a:pt x="17688" y="372"/>
                </a:lnTo>
                <a:lnTo>
                  <a:pt x="17707" y="428"/>
                </a:lnTo>
                <a:lnTo>
                  <a:pt x="17725" y="447"/>
                </a:lnTo>
                <a:lnTo>
                  <a:pt x="17762" y="465"/>
                </a:lnTo>
                <a:lnTo>
                  <a:pt x="17762" y="484"/>
                </a:lnTo>
                <a:lnTo>
                  <a:pt x="17781" y="503"/>
                </a:lnTo>
                <a:lnTo>
                  <a:pt x="17818" y="614"/>
                </a:lnTo>
                <a:lnTo>
                  <a:pt x="17911" y="670"/>
                </a:lnTo>
                <a:lnTo>
                  <a:pt x="18004" y="726"/>
                </a:lnTo>
                <a:lnTo>
                  <a:pt x="18116" y="745"/>
                </a:lnTo>
                <a:lnTo>
                  <a:pt x="18228" y="726"/>
                </a:lnTo>
                <a:lnTo>
                  <a:pt x="18321" y="670"/>
                </a:lnTo>
                <a:lnTo>
                  <a:pt x="18358" y="614"/>
                </a:lnTo>
                <a:lnTo>
                  <a:pt x="18377" y="559"/>
                </a:lnTo>
                <a:lnTo>
                  <a:pt x="18414" y="503"/>
                </a:lnTo>
                <a:lnTo>
                  <a:pt x="18414" y="447"/>
                </a:lnTo>
                <a:lnTo>
                  <a:pt x="18395" y="335"/>
                </a:lnTo>
                <a:lnTo>
                  <a:pt x="18340" y="223"/>
                </a:lnTo>
                <a:lnTo>
                  <a:pt x="18265" y="149"/>
                </a:lnTo>
                <a:lnTo>
                  <a:pt x="18209" y="112"/>
                </a:lnTo>
                <a:lnTo>
                  <a:pt x="18153" y="93"/>
                </a:lnTo>
                <a:close/>
                <a:moveTo>
                  <a:pt x="44963" y="168"/>
                </a:moveTo>
                <a:lnTo>
                  <a:pt x="44852" y="205"/>
                </a:lnTo>
                <a:lnTo>
                  <a:pt x="44796" y="223"/>
                </a:lnTo>
                <a:lnTo>
                  <a:pt x="44759" y="261"/>
                </a:lnTo>
                <a:lnTo>
                  <a:pt x="44721" y="317"/>
                </a:lnTo>
                <a:lnTo>
                  <a:pt x="44703" y="372"/>
                </a:lnTo>
                <a:lnTo>
                  <a:pt x="44684" y="465"/>
                </a:lnTo>
                <a:lnTo>
                  <a:pt x="44703" y="577"/>
                </a:lnTo>
                <a:lnTo>
                  <a:pt x="44740" y="633"/>
                </a:lnTo>
                <a:lnTo>
                  <a:pt x="44777" y="670"/>
                </a:lnTo>
                <a:lnTo>
                  <a:pt x="44833" y="708"/>
                </a:lnTo>
                <a:lnTo>
                  <a:pt x="44870" y="726"/>
                </a:lnTo>
                <a:lnTo>
                  <a:pt x="44982" y="745"/>
                </a:lnTo>
                <a:lnTo>
                  <a:pt x="45094" y="708"/>
                </a:lnTo>
                <a:lnTo>
                  <a:pt x="45150" y="689"/>
                </a:lnTo>
                <a:lnTo>
                  <a:pt x="45187" y="652"/>
                </a:lnTo>
                <a:lnTo>
                  <a:pt x="45243" y="540"/>
                </a:lnTo>
                <a:lnTo>
                  <a:pt x="45261" y="447"/>
                </a:lnTo>
                <a:lnTo>
                  <a:pt x="45243" y="354"/>
                </a:lnTo>
                <a:lnTo>
                  <a:pt x="45168" y="261"/>
                </a:lnTo>
                <a:lnTo>
                  <a:pt x="45131" y="205"/>
                </a:lnTo>
                <a:lnTo>
                  <a:pt x="45075" y="186"/>
                </a:lnTo>
                <a:lnTo>
                  <a:pt x="45019" y="168"/>
                </a:lnTo>
                <a:close/>
                <a:moveTo>
                  <a:pt x="86296" y="0"/>
                </a:moveTo>
                <a:lnTo>
                  <a:pt x="86221" y="19"/>
                </a:lnTo>
                <a:lnTo>
                  <a:pt x="86147" y="37"/>
                </a:lnTo>
                <a:lnTo>
                  <a:pt x="86072" y="75"/>
                </a:lnTo>
                <a:lnTo>
                  <a:pt x="86016" y="130"/>
                </a:lnTo>
                <a:lnTo>
                  <a:pt x="85979" y="186"/>
                </a:lnTo>
                <a:lnTo>
                  <a:pt x="85942" y="261"/>
                </a:lnTo>
                <a:lnTo>
                  <a:pt x="85923" y="335"/>
                </a:lnTo>
                <a:lnTo>
                  <a:pt x="85923" y="410"/>
                </a:lnTo>
                <a:lnTo>
                  <a:pt x="85942" y="484"/>
                </a:lnTo>
                <a:lnTo>
                  <a:pt x="85979" y="540"/>
                </a:lnTo>
                <a:lnTo>
                  <a:pt x="86054" y="633"/>
                </a:lnTo>
                <a:lnTo>
                  <a:pt x="86109" y="689"/>
                </a:lnTo>
                <a:lnTo>
                  <a:pt x="86165" y="708"/>
                </a:lnTo>
                <a:lnTo>
                  <a:pt x="86221" y="726"/>
                </a:lnTo>
                <a:lnTo>
                  <a:pt x="86296" y="745"/>
                </a:lnTo>
                <a:lnTo>
                  <a:pt x="86370" y="726"/>
                </a:lnTo>
                <a:lnTo>
                  <a:pt x="86444" y="708"/>
                </a:lnTo>
                <a:lnTo>
                  <a:pt x="86500" y="670"/>
                </a:lnTo>
                <a:lnTo>
                  <a:pt x="86556" y="614"/>
                </a:lnTo>
                <a:lnTo>
                  <a:pt x="86612" y="559"/>
                </a:lnTo>
                <a:lnTo>
                  <a:pt x="86649" y="484"/>
                </a:lnTo>
                <a:lnTo>
                  <a:pt x="86649" y="410"/>
                </a:lnTo>
                <a:lnTo>
                  <a:pt x="86649" y="335"/>
                </a:lnTo>
                <a:lnTo>
                  <a:pt x="86631" y="261"/>
                </a:lnTo>
                <a:lnTo>
                  <a:pt x="86612" y="205"/>
                </a:lnTo>
                <a:lnTo>
                  <a:pt x="86538" y="93"/>
                </a:lnTo>
                <a:lnTo>
                  <a:pt x="86482" y="56"/>
                </a:lnTo>
                <a:lnTo>
                  <a:pt x="86426" y="37"/>
                </a:lnTo>
                <a:lnTo>
                  <a:pt x="86370" y="19"/>
                </a:lnTo>
                <a:lnTo>
                  <a:pt x="86296" y="0"/>
                </a:lnTo>
                <a:close/>
                <a:moveTo>
                  <a:pt x="5344" y="503"/>
                </a:moveTo>
                <a:lnTo>
                  <a:pt x="5307" y="540"/>
                </a:lnTo>
                <a:lnTo>
                  <a:pt x="5288" y="577"/>
                </a:lnTo>
                <a:lnTo>
                  <a:pt x="5270" y="633"/>
                </a:lnTo>
                <a:lnTo>
                  <a:pt x="5288" y="670"/>
                </a:lnTo>
                <a:lnTo>
                  <a:pt x="5307" y="726"/>
                </a:lnTo>
                <a:lnTo>
                  <a:pt x="5344" y="745"/>
                </a:lnTo>
                <a:lnTo>
                  <a:pt x="5400" y="763"/>
                </a:lnTo>
                <a:lnTo>
                  <a:pt x="5456" y="745"/>
                </a:lnTo>
                <a:lnTo>
                  <a:pt x="5493" y="726"/>
                </a:lnTo>
                <a:lnTo>
                  <a:pt x="5530" y="670"/>
                </a:lnTo>
                <a:lnTo>
                  <a:pt x="5530" y="633"/>
                </a:lnTo>
                <a:lnTo>
                  <a:pt x="5530" y="577"/>
                </a:lnTo>
                <a:lnTo>
                  <a:pt x="5493" y="540"/>
                </a:lnTo>
                <a:lnTo>
                  <a:pt x="5456" y="503"/>
                </a:lnTo>
                <a:close/>
                <a:moveTo>
                  <a:pt x="67249" y="75"/>
                </a:moveTo>
                <a:lnTo>
                  <a:pt x="67193" y="93"/>
                </a:lnTo>
                <a:lnTo>
                  <a:pt x="67119" y="112"/>
                </a:lnTo>
                <a:lnTo>
                  <a:pt x="67063" y="149"/>
                </a:lnTo>
                <a:lnTo>
                  <a:pt x="67026" y="186"/>
                </a:lnTo>
                <a:lnTo>
                  <a:pt x="66970" y="242"/>
                </a:lnTo>
                <a:lnTo>
                  <a:pt x="66951" y="298"/>
                </a:lnTo>
                <a:lnTo>
                  <a:pt x="66933" y="372"/>
                </a:lnTo>
                <a:lnTo>
                  <a:pt x="66914" y="428"/>
                </a:lnTo>
                <a:lnTo>
                  <a:pt x="66933" y="484"/>
                </a:lnTo>
                <a:lnTo>
                  <a:pt x="66933" y="559"/>
                </a:lnTo>
                <a:lnTo>
                  <a:pt x="66970" y="614"/>
                </a:lnTo>
                <a:lnTo>
                  <a:pt x="67007" y="652"/>
                </a:lnTo>
                <a:lnTo>
                  <a:pt x="67063" y="708"/>
                </a:lnTo>
                <a:lnTo>
                  <a:pt x="67119" y="726"/>
                </a:lnTo>
                <a:lnTo>
                  <a:pt x="67193" y="763"/>
                </a:lnTo>
                <a:lnTo>
                  <a:pt x="67268" y="763"/>
                </a:lnTo>
                <a:lnTo>
                  <a:pt x="67324" y="745"/>
                </a:lnTo>
                <a:lnTo>
                  <a:pt x="67398" y="726"/>
                </a:lnTo>
                <a:lnTo>
                  <a:pt x="67454" y="689"/>
                </a:lnTo>
                <a:lnTo>
                  <a:pt x="67491" y="633"/>
                </a:lnTo>
                <a:lnTo>
                  <a:pt x="67566" y="521"/>
                </a:lnTo>
                <a:lnTo>
                  <a:pt x="67603" y="372"/>
                </a:lnTo>
                <a:lnTo>
                  <a:pt x="67603" y="317"/>
                </a:lnTo>
                <a:lnTo>
                  <a:pt x="67584" y="242"/>
                </a:lnTo>
                <a:lnTo>
                  <a:pt x="67566" y="186"/>
                </a:lnTo>
                <a:lnTo>
                  <a:pt x="67529" y="149"/>
                </a:lnTo>
                <a:lnTo>
                  <a:pt x="67473" y="112"/>
                </a:lnTo>
                <a:lnTo>
                  <a:pt x="67398" y="75"/>
                </a:lnTo>
                <a:close/>
                <a:moveTo>
                  <a:pt x="81064" y="149"/>
                </a:moveTo>
                <a:lnTo>
                  <a:pt x="81008" y="168"/>
                </a:lnTo>
                <a:lnTo>
                  <a:pt x="80952" y="186"/>
                </a:lnTo>
                <a:lnTo>
                  <a:pt x="80896" y="223"/>
                </a:lnTo>
                <a:lnTo>
                  <a:pt x="80859" y="279"/>
                </a:lnTo>
                <a:lnTo>
                  <a:pt x="80822" y="335"/>
                </a:lnTo>
                <a:lnTo>
                  <a:pt x="80803" y="391"/>
                </a:lnTo>
                <a:lnTo>
                  <a:pt x="80785" y="447"/>
                </a:lnTo>
                <a:lnTo>
                  <a:pt x="80803" y="521"/>
                </a:lnTo>
                <a:lnTo>
                  <a:pt x="80822" y="577"/>
                </a:lnTo>
                <a:lnTo>
                  <a:pt x="80840" y="633"/>
                </a:lnTo>
                <a:lnTo>
                  <a:pt x="80878" y="670"/>
                </a:lnTo>
                <a:lnTo>
                  <a:pt x="80934" y="708"/>
                </a:lnTo>
                <a:lnTo>
                  <a:pt x="80989" y="745"/>
                </a:lnTo>
                <a:lnTo>
                  <a:pt x="81045" y="763"/>
                </a:lnTo>
                <a:lnTo>
                  <a:pt x="81176" y="763"/>
                </a:lnTo>
                <a:lnTo>
                  <a:pt x="81306" y="726"/>
                </a:lnTo>
                <a:lnTo>
                  <a:pt x="81380" y="689"/>
                </a:lnTo>
                <a:lnTo>
                  <a:pt x="81436" y="633"/>
                </a:lnTo>
                <a:lnTo>
                  <a:pt x="81473" y="577"/>
                </a:lnTo>
                <a:lnTo>
                  <a:pt x="81492" y="540"/>
                </a:lnTo>
                <a:lnTo>
                  <a:pt x="81511" y="465"/>
                </a:lnTo>
                <a:lnTo>
                  <a:pt x="81492" y="391"/>
                </a:lnTo>
                <a:lnTo>
                  <a:pt x="81473" y="335"/>
                </a:lnTo>
                <a:lnTo>
                  <a:pt x="81436" y="279"/>
                </a:lnTo>
                <a:lnTo>
                  <a:pt x="81306" y="205"/>
                </a:lnTo>
                <a:lnTo>
                  <a:pt x="81194" y="149"/>
                </a:lnTo>
                <a:close/>
                <a:moveTo>
                  <a:pt x="48445" y="56"/>
                </a:moveTo>
                <a:lnTo>
                  <a:pt x="48371" y="75"/>
                </a:lnTo>
                <a:lnTo>
                  <a:pt x="48296" y="93"/>
                </a:lnTo>
                <a:lnTo>
                  <a:pt x="48222" y="130"/>
                </a:lnTo>
                <a:lnTo>
                  <a:pt x="48166" y="186"/>
                </a:lnTo>
                <a:lnTo>
                  <a:pt x="48129" y="242"/>
                </a:lnTo>
                <a:lnTo>
                  <a:pt x="48091" y="317"/>
                </a:lnTo>
                <a:lnTo>
                  <a:pt x="48091" y="391"/>
                </a:lnTo>
                <a:lnTo>
                  <a:pt x="48091" y="465"/>
                </a:lnTo>
                <a:lnTo>
                  <a:pt x="48110" y="521"/>
                </a:lnTo>
                <a:lnTo>
                  <a:pt x="48129" y="577"/>
                </a:lnTo>
                <a:lnTo>
                  <a:pt x="48203" y="689"/>
                </a:lnTo>
                <a:lnTo>
                  <a:pt x="48259" y="726"/>
                </a:lnTo>
                <a:lnTo>
                  <a:pt x="48315" y="745"/>
                </a:lnTo>
                <a:lnTo>
                  <a:pt x="48371" y="763"/>
                </a:lnTo>
                <a:lnTo>
                  <a:pt x="48445" y="782"/>
                </a:lnTo>
                <a:lnTo>
                  <a:pt x="48520" y="763"/>
                </a:lnTo>
                <a:lnTo>
                  <a:pt x="48594" y="745"/>
                </a:lnTo>
                <a:lnTo>
                  <a:pt x="48650" y="708"/>
                </a:lnTo>
                <a:lnTo>
                  <a:pt x="48706" y="652"/>
                </a:lnTo>
                <a:lnTo>
                  <a:pt x="48743" y="596"/>
                </a:lnTo>
                <a:lnTo>
                  <a:pt x="48780" y="521"/>
                </a:lnTo>
                <a:lnTo>
                  <a:pt x="48799" y="447"/>
                </a:lnTo>
                <a:lnTo>
                  <a:pt x="48799" y="372"/>
                </a:lnTo>
                <a:lnTo>
                  <a:pt x="48780" y="317"/>
                </a:lnTo>
                <a:lnTo>
                  <a:pt x="48743" y="261"/>
                </a:lnTo>
                <a:lnTo>
                  <a:pt x="48668" y="149"/>
                </a:lnTo>
                <a:lnTo>
                  <a:pt x="48631" y="112"/>
                </a:lnTo>
                <a:lnTo>
                  <a:pt x="48575" y="93"/>
                </a:lnTo>
                <a:lnTo>
                  <a:pt x="48501" y="75"/>
                </a:lnTo>
                <a:lnTo>
                  <a:pt x="48445" y="56"/>
                </a:lnTo>
                <a:close/>
                <a:moveTo>
                  <a:pt x="65201" y="37"/>
                </a:moveTo>
                <a:lnTo>
                  <a:pt x="65145" y="56"/>
                </a:lnTo>
                <a:lnTo>
                  <a:pt x="65090" y="93"/>
                </a:lnTo>
                <a:lnTo>
                  <a:pt x="65034" y="130"/>
                </a:lnTo>
                <a:lnTo>
                  <a:pt x="64978" y="186"/>
                </a:lnTo>
                <a:lnTo>
                  <a:pt x="64959" y="242"/>
                </a:lnTo>
                <a:lnTo>
                  <a:pt x="64922" y="354"/>
                </a:lnTo>
                <a:lnTo>
                  <a:pt x="64922" y="484"/>
                </a:lnTo>
                <a:lnTo>
                  <a:pt x="64941" y="540"/>
                </a:lnTo>
                <a:lnTo>
                  <a:pt x="64959" y="596"/>
                </a:lnTo>
                <a:lnTo>
                  <a:pt x="64996" y="652"/>
                </a:lnTo>
                <a:lnTo>
                  <a:pt x="65052" y="708"/>
                </a:lnTo>
                <a:lnTo>
                  <a:pt x="65108" y="726"/>
                </a:lnTo>
                <a:lnTo>
                  <a:pt x="65164" y="763"/>
                </a:lnTo>
                <a:lnTo>
                  <a:pt x="65239" y="782"/>
                </a:lnTo>
                <a:lnTo>
                  <a:pt x="65294" y="782"/>
                </a:lnTo>
                <a:lnTo>
                  <a:pt x="65369" y="763"/>
                </a:lnTo>
                <a:lnTo>
                  <a:pt x="65425" y="745"/>
                </a:lnTo>
                <a:lnTo>
                  <a:pt x="65518" y="689"/>
                </a:lnTo>
                <a:lnTo>
                  <a:pt x="65592" y="596"/>
                </a:lnTo>
                <a:lnTo>
                  <a:pt x="65629" y="521"/>
                </a:lnTo>
                <a:lnTo>
                  <a:pt x="65629" y="465"/>
                </a:lnTo>
                <a:lnTo>
                  <a:pt x="65611" y="335"/>
                </a:lnTo>
                <a:lnTo>
                  <a:pt x="65611" y="279"/>
                </a:lnTo>
                <a:lnTo>
                  <a:pt x="65574" y="242"/>
                </a:lnTo>
                <a:lnTo>
                  <a:pt x="65499" y="149"/>
                </a:lnTo>
                <a:lnTo>
                  <a:pt x="65518" y="149"/>
                </a:lnTo>
                <a:lnTo>
                  <a:pt x="65406" y="75"/>
                </a:lnTo>
                <a:lnTo>
                  <a:pt x="65332" y="56"/>
                </a:lnTo>
                <a:lnTo>
                  <a:pt x="65276" y="37"/>
                </a:lnTo>
                <a:close/>
                <a:moveTo>
                  <a:pt x="88046" y="149"/>
                </a:moveTo>
                <a:lnTo>
                  <a:pt x="87990" y="168"/>
                </a:lnTo>
                <a:lnTo>
                  <a:pt x="87934" y="186"/>
                </a:lnTo>
                <a:lnTo>
                  <a:pt x="87878" y="223"/>
                </a:lnTo>
                <a:lnTo>
                  <a:pt x="87841" y="279"/>
                </a:lnTo>
                <a:lnTo>
                  <a:pt x="87822" y="335"/>
                </a:lnTo>
                <a:lnTo>
                  <a:pt x="87804" y="391"/>
                </a:lnTo>
                <a:lnTo>
                  <a:pt x="87785" y="465"/>
                </a:lnTo>
                <a:lnTo>
                  <a:pt x="87804" y="521"/>
                </a:lnTo>
                <a:lnTo>
                  <a:pt x="87822" y="577"/>
                </a:lnTo>
                <a:lnTo>
                  <a:pt x="87841" y="633"/>
                </a:lnTo>
                <a:lnTo>
                  <a:pt x="87878" y="689"/>
                </a:lnTo>
                <a:lnTo>
                  <a:pt x="87934" y="726"/>
                </a:lnTo>
                <a:lnTo>
                  <a:pt x="87990" y="745"/>
                </a:lnTo>
                <a:lnTo>
                  <a:pt x="88046" y="763"/>
                </a:lnTo>
                <a:lnTo>
                  <a:pt x="88101" y="782"/>
                </a:lnTo>
                <a:lnTo>
                  <a:pt x="88176" y="763"/>
                </a:lnTo>
                <a:lnTo>
                  <a:pt x="88232" y="745"/>
                </a:lnTo>
                <a:lnTo>
                  <a:pt x="88288" y="726"/>
                </a:lnTo>
                <a:lnTo>
                  <a:pt x="88344" y="689"/>
                </a:lnTo>
                <a:lnTo>
                  <a:pt x="88381" y="633"/>
                </a:lnTo>
                <a:lnTo>
                  <a:pt x="88399" y="577"/>
                </a:lnTo>
                <a:lnTo>
                  <a:pt x="88418" y="521"/>
                </a:lnTo>
                <a:lnTo>
                  <a:pt x="88418" y="465"/>
                </a:lnTo>
                <a:lnTo>
                  <a:pt x="88418" y="391"/>
                </a:lnTo>
                <a:lnTo>
                  <a:pt x="88399" y="335"/>
                </a:lnTo>
                <a:lnTo>
                  <a:pt x="88381" y="279"/>
                </a:lnTo>
                <a:lnTo>
                  <a:pt x="88325" y="242"/>
                </a:lnTo>
                <a:lnTo>
                  <a:pt x="88288" y="186"/>
                </a:lnTo>
                <a:lnTo>
                  <a:pt x="88232" y="168"/>
                </a:lnTo>
                <a:lnTo>
                  <a:pt x="88176" y="149"/>
                </a:lnTo>
                <a:close/>
                <a:moveTo>
                  <a:pt x="27053" y="279"/>
                </a:moveTo>
                <a:lnTo>
                  <a:pt x="26960" y="298"/>
                </a:lnTo>
                <a:lnTo>
                  <a:pt x="26885" y="335"/>
                </a:lnTo>
                <a:lnTo>
                  <a:pt x="26811" y="391"/>
                </a:lnTo>
                <a:lnTo>
                  <a:pt x="26774" y="484"/>
                </a:lnTo>
                <a:lnTo>
                  <a:pt x="26774" y="577"/>
                </a:lnTo>
                <a:lnTo>
                  <a:pt x="26811" y="670"/>
                </a:lnTo>
                <a:lnTo>
                  <a:pt x="26867" y="763"/>
                </a:lnTo>
                <a:lnTo>
                  <a:pt x="26904" y="782"/>
                </a:lnTo>
                <a:lnTo>
                  <a:pt x="26960" y="801"/>
                </a:lnTo>
                <a:lnTo>
                  <a:pt x="27071" y="801"/>
                </a:lnTo>
                <a:lnTo>
                  <a:pt x="27183" y="763"/>
                </a:lnTo>
                <a:lnTo>
                  <a:pt x="27258" y="689"/>
                </a:lnTo>
                <a:lnTo>
                  <a:pt x="27276" y="652"/>
                </a:lnTo>
                <a:lnTo>
                  <a:pt x="27295" y="596"/>
                </a:lnTo>
                <a:lnTo>
                  <a:pt x="27295" y="540"/>
                </a:lnTo>
                <a:lnTo>
                  <a:pt x="27295" y="484"/>
                </a:lnTo>
                <a:lnTo>
                  <a:pt x="27239" y="391"/>
                </a:lnTo>
                <a:lnTo>
                  <a:pt x="27165" y="317"/>
                </a:lnTo>
                <a:lnTo>
                  <a:pt x="27109" y="298"/>
                </a:lnTo>
                <a:lnTo>
                  <a:pt x="27053" y="279"/>
                </a:lnTo>
                <a:close/>
                <a:moveTo>
                  <a:pt x="51089" y="112"/>
                </a:moveTo>
                <a:lnTo>
                  <a:pt x="51014" y="130"/>
                </a:lnTo>
                <a:lnTo>
                  <a:pt x="50958" y="149"/>
                </a:lnTo>
                <a:lnTo>
                  <a:pt x="50903" y="168"/>
                </a:lnTo>
                <a:lnTo>
                  <a:pt x="50847" y="223"/>
                </a:lnTo>
                <a:lnTo>
                  <a:pt x="50791" y="261"/>
                </a:lnTo>
                <a:lnTo>
                  <a:pt x="50772" y="335"/>
                </a:lnTo>
                <a:lnTo>
                  <a:pt x="50754" y="391"/>
                </a:lnTo>
                <a:lnTo>
                  <a:pt x="50735" y="465"/>
                </a:lnTo>
                <a:lnTo>
                  <a:pt x="50754" y="521"/>
                </a:lnTo>
                <a:lnTo>
                  <a:pt x="50772" y="596"/>
                </a:lnTo>
                <a:lnTo>
                  <a:pt x="50810" y="652"/>
                </a:lnTo>
                <a:lnTo>
                  <a:pt x="50847" y="689"/>
                </a:lnTo>
                <a:lnTo>
                  <a:pt x="50884" y="745"/>
                </a:lnTo>
                <a:lnTo>
                  <a:pt x="50958" y="763"/>
                </a:lnTo>
                <a:lnTo>
                  <a:pt x="51014" y="801"/>
                </a:lnTo>
                <a:lnTo>
                  <a:pt x="51145" y="801"/>
                </a:lnTo>
                <a:lnTo>
                  <a:pt x="51219" y="763"/>
                </a:lnTo>
                <a:lnTo>
                  <a:pt x="51275" y="745"/>
                </a:lnTo>
                <a:lnTo>
                  <a:pt x="51331" y="689"/>
                </a:lnTo>
                <a:lnTo>
                  <a:pt x="51368" y="652"/>
                </a:lnTo>
                <a:lnTo>
                  <a:pt x="51405" y="596"/>
                </a:lnTo>
                <a:lnTo>
                  <a:pt x="51424" y="521"/>
                </a:lnTo>
                <a:lnTo>
                  <a:pt x="51424" y="465"/>
                </a:lnTo>
                <a:lnTo>
                  <a:pt x="51424" y="391"/>
                </a:lnTo>
                <a:lnTo>
                  <a:pt x="51387" y="335"/>
                </a:lnTo>
                <a:lnTo>
                  <a:pt x="51368" y="261"/>
                </a:lnTo>
                <a:lnTo>
                  <a:pt x="51331" y="223"/>
                </a:lnTo>
                <a:lnTo>
                  <a:pt x="51275" y="168"/>
                </a:lnTo>
                <a:lnTo>
                  <a:pt x="51219" y="149"/>
                </a:lnTo>
                <a:lnTo>
                  <a:pt x="51145" y="130"/>
                </a:lnTo>
                <a:lnTo>
                  <a:pt x="51089" y="112"/>
                </a:lnTo>
                <a:close/>
                <a:moveTo>
                  <a:pt x="72481" y="112"/>
                </a:moveTo>
                <a:lnTo>
                  <a:pt x="72425" y="130"/>
                </a:lnTo>
                <a:lnTo>
                  <a:pt x="72369" y="168"/>
                </a:lnTo>
                <a:lnTo>
                  <a:pt x="72313" y="205"/>
                </a:lnTo>
                <a:lnTo>
                  <a:pt x="72276" y="242"/>
                </a:lnTo>
                <a:lnTo>
                  <a:pt x="72220" y="354"/>
                </a:lnTo>
                <a:lnTo>
                  <a:pt x="72202" y="465"/>
                </a:lnTo>
                <a:lnTo>
                  <a:pt x="72202" y="540"/>
                </a:lnTo>
                <a:lnTo>
                  <a:pt x="72220" y="596"/>
                </a:lnTo>
                <a:lnTo>
                  <a:pt x="72258" y="652"/>
                </a:lnTo>
                <a:lnTo>
                  <a:pt x="72313" y="708"/>
                </a:lnTo>
                <a:lnTo>
                  <a:pt x="72369" y="745"/>
                </a:lnTo>
                <a:lnTo>
                  <a:pt x="72425" y="782"/>
                </a:lnTo>
                <a:lnTo>
                  <a:pt x="72500" y="801"/>
                </a:lnTo>
                <a:lnTo>
                  <a:pt x="72555" y="801"/>
                </a:lnTo>
                <a:lnTo>
                  <a:pt x="72630" y="782"/>
                </a:lnTo>
                <a:lnTo>
                  <a:pt x="72704" y="763"/>
                </a:lnTo>
                <a:lnTo>
                  <a:pt x="72760" y="726"/>
                </a:lnTo>
                <a:lnTo>
                  <a:pt x="72816" y="670"/>
                </a:lnTo>
                <a:lnTo>
                  <a:pt x="72853" y="596"/>
                </a:lnTo>
                <a:lnTo>
                  <a:pt x="72872" y="540"/>
                </a:lnTo>
                <a:lnTo>
                  <a:pt x="72872" y="465"/>
                </a:lnTo>
                <a:lnTo>
                  <a:pt x="72872" y="391"/>
                </a:lnTo>
                <a:lnTo>
                  <a:pt x="72853" y="335"/>
                </a:lnTo>
                <a:lnTo>
                  <a:pt x="72816" y="261"/>
                </a:lnTo>
                <a:lnTo>
                  <a:pt x="72779" y="205"/>
                </a:lnTo>
                <a:lnTo>
                  <a:pt x="72723" y="168"/>
                </a:lnTo>
                <a:lnTo>
                  <a:pt x="72611" y="130"/>
                </a:lnTo>
                <a:lnTo>
                  <a:pt x="72555" y="112"/>
                </a:lnTo>
                <a:close/>
                <a:moveTo>
                  <a:pt x="73915" y="112"/>
                </a:moveTo>
                <a:lnTo>
                  <a:pt x="73840" y="149"/>
                </a:lnTo>
                <a:lnTo>
                  <a:pt x="73784" y="186"/>
                </a:lnTo>
                <a:lnTo>
                  <a:pt x="73728" y="242"/>
                </a:lnTo>
                <a:lnTo>
                  <a:pt x="73691" y="298"/>
                </a:lnTo>
                <a:lnTo>
                  <a:pt x="73654" y="354"/>
                </a:lnTo>
                <a:lnTo>
                  <a:pt x="73635" y="428"/>
                </a:lnTo>
                <a:lnTo>
                  <a:pt x="73635" y="484"/>
                </a:lnTo>
                <a:lnTo>
                  <a:pt x="73654" y="559"/>
                </a:lnTo>
                <a:lnTo>
                  <a:pt x="73691" y="633"/>
                </a:lnTo>
                <a:lnTo>
                  <a:pt x="73728" y="689"/>
                </a:lnTo>
                <a:lnTo>
                  <a:pt x="73784" y="726"/>
                </a:lnTo>
                <a:lnTo>
                  <a:pt x="73840" y="763"/>
                </a:lnTo>
                <a:lnTo>
                  <a:pt x="73915" y="801"/>
                </a:lnTo>
                <a:lnTo>
                  <a:pt x="74119" y="801"/>
                </a:lnTo>
                <a:lnTo>
                  <a:pt x="74175" y="763"/>
                </a:lnTo>
                <a:lnTo>
                  <a:pt x="74324" y="670"/>
                </a:lnTo>
                <a:lnTo>
                  <a:pt x="74380" y="633"/>
                </a:lnTo>
                <a:lnTo>
                  <a:pt x="74417" y="559"/>
                </a:lnTo>
                <a:lnTo>
                  <a:pt x="74436" y="484"/>
                </a:lnTo>
                <a:lnTo>
                  <a:pt x="74436" y="410"/>
                </a:lnTo>
                <a:lnTo>
                  <a:pt x="74399" y="335"/>
                </a:lnTo>
                <a:lnTo>
                  <a:pt x="74361" y="279"/>
                </a:lnTo>
                <a:lnTo>
                  <a:pt x="74250" y="186"/>
                </a:lnTo>
                <a:lnTo>
                  <a:pt x="74119" y="130"/>
                </a:lnTo>
                <a:lnTo>
                  <a:pt x="74045" y="112"/>
                </a:lnTo>
                <a:close/>
                <a:moveTo>
                  <a:pt x="77862" y="447"/>
                </a:moveTo>
                <a:lnTo>
                  <a:pt x="77806" y="484"/>
                </a:lnTo>
                <a:lnTo>
                  <a:pt x="77768" y="540"/>
                </a:lnTo>
                <a:lnTo>
                  <a:pt x="77750" y="596"/>
                </a:lnTo>
                <a:lnTo>
                  <a:pt x="77750" y="670"/>
                </a:lnTo>
                <a:lnTo>
                  <a:pt x="77768" y="726"/>
                </a:lnTo>
                <a:lnTo>
                  <a:pt x="77824" y="782"/>
                </a:lnTo>
                <a:lnTo>
                  <a:pt x="77880" y="801"/>
                </a:lnTo>
                <a:lnTo>
                  <a:pt x="77955" y="782"/>
                </a:lnTo>
                <a:lnTo>
                  <a:pt x="77992" y="763"/>
                </a:lnTo>
                <a:lnTo>
                  <a:pt x="78048" y="708"/>
                </a:lnTo>
                <a:lnTo>
                  <a:pt x="78066" y="652"/>
                </a:lnTo>
                <a:lnTo>
                  <a:pt x="78066" y="596"/>
                </a:lnTo>
                <a:lnTo>
                  <a:pt x="78029" y="540"/>
                </a:lnTo>
                <a:lnTo>
                  <a:pt x="77992" y="484"/>
                </a:lnTo>
                <a:lnTo>
                  <a:pt x="77936" y="447"/>
                </a:lnTo>
                <a:close/>
                <a:moveTo>
                  <a:pt x="13108" y="261"/>
                </a:moveTo>
                <a:lnTo>
                  <a:pt x="13052" y="279"/>
                </a:lnTo>
                <a:lnTo>
                  <a:pt x="12996" y="317"/>
                </a:lnTo>
                <a:lnTo>
                  <a:pt x="12959" y="372"/>
                </a:lnTo>
                <a:lnTo>
                  <a:pt x="12922" y="410"/>
                </a:lnTo>
                <a:lnTo>
                  <a:pt x="12903" y="465"/>
                </a:lnTo>
                <a:lnTo>
                  <a:pt x="12903" y="521"/>
                </a:lnTo>
                <a:lnTo>
                  <a:pt x="12903" y="577"/>
                </a:lnTo>
                <a:lnTo>
                  <a:pt x="12940" y="689"/>
                </a:lnTo>
                <a:lnTo>
                  <a:pt x="12978" y="745"/>
                </a:lnTo>
                <a:lnTo>
                  <a:pt x="13015" y="782"/>
                </a:lnTo>
                <a:lnTo>
                  <a:pt x="13071" y="819"/>
                </a:lnTo>
                <a:lnTo>
                  <a:pt x="13127" y="819"/>
                </a:lnTo>
                <a:lnTo>
                  <a:pt x="13238" y="838"/>
                </a:lnTo>
                <a:lnTo>
                  <a:pt x="13350" y="801"/>
                </a:lnTo>
                <a:lnTo>
                  <a:pt x="13443" y="726"/>
                </a:lnTo>
                <a:lnTo>
                  <a:pt x="13462" y="670"/>
                </a:lnTo>
                <a:lnTo>
                  <a:pt x="13480" y="633"/>
                </a:lnTo>
                <a:lnTo>
                  <a:pt x="13499" y="521"/>
                </a:lnTo>
                <a:lnTo>
                  <a:pt x="13462" y="410"/>
                </a:lnTo>
                <a:lnTo>
                  <a:pt x="13406" y="335"/>
                </a:lnTo>
                <a:lnTo>
                  <a:pt x="13294" y="279"/>
                </a:lnTo>
                <a:lnTo>
                  <a:pt x="13238" y="261"/>
                </a:lnTo>
                <a:close/>
                <a:moveTo>
                  <a:pt x="28729" y="186"/>
                </a:moveTo>
                <a:lnTo>
                  <a:pt x="28673" y="205"/>
                </a:lnTo>
                <a:lnTo>
                  <a:pt x="28598" y="205"/>
                </a:lnTo>
                <a:lnTo>
                  <a:pt x="28542" y="242"/>
                </a:lnTo>
                <a:lnTo>
                  <a:pt x="28486" y="279"/>
                </a:lnTo>
                <a:lnTo>
                  <a:pt x="28449" y="317"/>
                </a:lnTo>
                <a:lnTo>
                  <a:pt x="28412" y="372"/>
                </a:lnTo>
                <a:lnTo>
                  <a:pt x="28393" y="428"/>
                </a:lnTo>
                <a:lnTo>
                  <a:pt x="28393" y="484"/>
                </a:lnTo>
                <a:lnTo>
                  <a:pt x="28375" y="540"/>
                </a:lnTo>
                <a:lnTo>
                  <a:pt x="28393" y="614"/>
                </a:lnTo>
                <a:lnTo>
                  <a:pt x="28412" y="670"/>
                </a:lnTo>
                <a:lnTo>
                  <a:pt x="28468" y="726"/>
                </a:lnTo>
                <a:lnTo>
                  <a:pt x="28505" y="763"/>
                </a:lnTo>
                <a:lnTo>
                  <a:pt x="28561" y="801"/>
                </a:lnTo>
                <a:lnTo>
                  <a:pt x="28635" y="819"/>
                </a:lnTo>
                <a:lnTo>
                  <a:pt x="28691" y="838"/>
                </a:lnTo>
                <a:lnTo>
                  <a:pt x="28766" y="838"/>
                </a:lnTo>
                <a:lnTo>
                  <a:pt x="28822" y="819"/>
                </a:lnTo>
                <a:lnTo>
                  <a:pt x="28877" y="782"/>
                </a:lnTo>
                <a:lnTo>
                  <a:pt x="28933" y="745"/>
                </a:lnTo>
                <a:lnTo>
                  <a:pt x="28989" y="652"/>
                </a:lnTo>
                <a:lnTo>
                  <a:pt x="29026" y="540"/>
                </a:lnTo>
                <a:lnTo>
                  <a:pt x="29008" y="410"/>
                </a:lnTo>
                <a:lnTo>
                  <a:pt x="28989" y="354"/>
                </a:lnTo>
                <a:lnTo>
                  <a:pt x="28952" y="298"/>
                </a:lnTo>
                <a:lnTo>
                  <a:pt x="28896" y="261"/>
                </a:lnTo>
                <a:lnTo>
                  <a:pt x="28859" y="223"/>
                </a:lnTo>
                <a:lnTo>
                  <a:pt x="28784" y="205"/>
                </a:lnTo>
                <a:lnTo>
                  <a:pt x="28729" y="186"/>
                </a:lnTo>
                <a:close/>
                <a:moveTo>
                  <a:pt x="30404" y="242"/>
                </a:moveTo>
                <a:lnTo>
                  <a:pt x="30348" y="261"/>
                </a:lnTo>
                <a:lnTo>
                  <a:pt x="30292" y="279"/>
                </a:lnTo>
                <a:lnTo>
                  <a:pt x="30199" y="335"/>
                </a:lnTo>
                <a:lnTo>
                  <a:pt x="30162" y="391"/>
                </a:lnTo>
                <a:lnTo>
                  <a:pt x="30125" y="447"/>
                </a:lnTo>
                <a:lnTo>
                  <a:pt x="30125" y="503"/>
                </a:lnTo>
                <a:lnTo>
                  <a:pt x="30106" y="559"/>
                </a:lnTo>
                <a:lnTo>
                  <a:pt x="30143" y="670"/>
                </a:lnTo>
                <a:lnTo>
                  <a:pt x="30199" y="745"/>
                </a:lnTo>
                <a:lnTo>
                  <a:pt x="30292" y="819"/>
                </a:lnTo>
                <a:lnTo>
                  <a:pt x="30348" y="838"/>
                </a:lnTo>
                <a:lnTo>
                  <a:pt x="30460" y="838"/>
                </a:lnTo>
                <a:lnTo>
                  <a:pt x="30516" y="819"/>
                </a:lnTo>
                <a:lnTo>
                  <a:pt x="30609" y="745"/>
                </a:lnTo>
                <a:lnTo>
                  <a:pt x="30683" y="652"/>
                </a:lnTo>
                <a:lnTo>
                  <a:pt x="30702" y="596"/>
                </a:lnTo>
                <a:lnTo>
                  <a:pt x="30702" y="540"/>
                </a:lnTo>
                <a:lnTo>
                  <a:pt x="30665" y="428"/>
                </a:lnTo>
                <a:lnTo>
                  <a:pt x="30609" y="335"/>
                </a:lnTo>
                <a:lnTo>
                  <a:pt x="30516" y="279"/>
                </a:lnTo>
                <a:lnTo>
                  <a:pt x="30460" y="261"/>
                </a:lnTo>
                <a:lnTo>
                  <a:pt x="30404" y="242"/>
                </a:lnTo>
                <a:close/>
                <a:moveTo>
                  <a:pt x="34258" y="242"/>
                </a:moveTo>
                <a:lnTo>
                  <a:pt x="34146" y="279"/>
                </a:lnTo>
                <a:lnTo>
                  <a:pt x="34072" y="354"/>
                </a:lnTo>
                <a:lnTo>
                  <a:pt x="34016" y="447"/>
                </a:lnTo>
                <a:lnTo>
                  <a:pt x="33997" y="559"/>
                </a:lnTo>
                <a:lnTo>
                  <a:pt x="34016" y="670"/>
                </a:lnTo>
                <a:lnTo>
                  <a:pt x="34053" y="726"/>
                </a:lnTo>
                <a:lnTo>
                  <a:pt x="34091" y="763"/>
                </a:lnTo>
                <a:lnTo>
                  <a:pt x="34146" y="801"/>
                </a:lnTo>
                <a:lnTo>
                  <a:pt x="34202" y="819"/>
                </a:lnTo>
                <a:lnTo>
                  <a:pt x="34258" y="838"/>
                </a:lnTo>
                <a:lnTo>
                  <a:pt x="34388" y="838"/>
                </a:lnTo>
                <a:lnTo>
                  <a:pt x="34444" y="801"/>
                </a:lnTo>
                <a:lnTo>
                  <a:pt x="34500" y="763"/>
                </a:lnTo>
                <a:lnTo>
                  <a:pt x="34537" y="726"/>
                </a:lnTo>
                <a:lnTo>
                  <a:pt x="34575" y="670"/>
                </a:lnTo>
                <a:lnTo>
                  <a:pt x="34593" y="614"/>
                </a:lnTo>
                <a:lnTo>
                  <a:pt x="34593" y="540"/>
                </a:lnTo>
                <a:lnTo>
                  <a:pt x="34593" y="484"/>
                </a:lnTo>
                <a:lnTo>
                  <a:pt x="34575" y="428"/>
                </a:lnTo>
                <a:lnTo>
                  <a:pt x="34537" y="372"/>
                </a:lnTo>
                <a:lnTo>
                  <a:pt x="34463" y="298"/>
                </a:lnTo>
                <a:lnTo>
                  <a:pt x="34351" y="242"/>
                </a:lnTo>
                <a:close/>
                <a:moveTo>
                  <a:pt x="91509" y="242"/>
                </a:moveTo>
                <a:lnTo>
                  <a:pt x="91453" y="261"/>
                </a:lnTo>
                <a:lnTo>
                  <a:pt x="91360" y="335"/>
                </a:lnTo>
                <a:lnTo>
                  <a:pt x="91322" y="372"/>
                </a:lnTo>
                <a:lnTo>
                  <a:pt x="91285" y="428"/>
                </a:lnTo>
                <a:lnTo>
                  <a:pt x="91267" y="484"/>
                </a:lnTo>
                <a:lnTo>
                  <a:pt x="91267" y="540"/>
                </a:lnTo>
                <a:lnTo>
                  <a:pt x="91285" y="596"/>
                </a:lnTo>
                <a:lnTo>
                  <a:pt x="91304" y="652"/>
                </a:lnTo>
                <a:lnTo>
                  <a:pt x="91360" y="745"/>
                </a:lnTo>
                <a:lnTo>
                  <a:pt x="91453" y="819"/>
                </a:lnTo>
                <a:lnTo>
                  <a:pt x="91509" y="838"/>
                </a:lnTo>
                <a:lnTo>
                  <a:pt x="91639" y="838"/>
                </a:lnTo>
                <a:lnTo>
                  <a:pt x="91695" y="819"/>
                </a:lnTo>
                <a:lnTo>
                  <a:pt x="91732" y="782"/>
                </a:lnTo>
                <a:lnTo>
                  <a:pt x="91788" y="745"/>
                </a:lnTo>
                <a:lnTo>
                  <a:pt x="91825" y="708"/>
                </a:lnTo>
                <a:lnTo>
                  <a:pt x="91844" y="652"/>
                </a:lnTo>
                <a:lnTo>
                  <a:pt x="91862" y="596"/>
                </a:lnTo>
                <a:lnTo>
                  <a:pt x="91862" y="540"/>
                </a:lnTo>
                <a:lnTo>
                  <a:pt x="91844" y="428"/>
                </a:lnTo>
                <a:lnTo>
                  <a:pt x="91769" y="335"/>
                </a:lnTo>
                <a:lnTo>
                  <a:pt x="91676" y="261"/>
                </a:lnTo>
                <a:lnTo>
                  <a:pt x="91620" y="242"/>
                </a:lnTo>
                <a:close/>
                <a:moveTo>
                  <a:pt x="36399" y="186"/>
                </a:moveTo>
                <a:lnTo>
                  <a:pt x="36306" y="205"/>
                </a:lnTo>
                <a:lnTo>
                  <a:pt x="36232" y="223"/>
                </a:lnTo>
                <a:lnTo>
                  <a:pt x="36138" y="298"/>
                </a:lnTo>
                <a:lnTo>
                  <a:pt x="36083" y="372"/>
                </a:lnTo>
                <a:lnTo>
                  <a:pt x="36064" y="447"/>
                </a:lnTo>
                <a:lnTo>
                  <a:pt x="36045" y="503"/>
                </a:lnTo>
                <a:lnTo>
                  <a:pt x="36045" y="521"/>
                </a:lnTo>
                <a:lnTo>
                  <a:pt x="36064" y="614"/>
                </a:lnTo>
                <a:lnTo>
                  <a:pt x="36083" y="689"/>
                </a:lnTo>
                <a:lnTo>
                  <a:pt x="36138" y="763"/>
                </a:lnTo>
                <a:lnTo>
                  <a:pt x="36194" y="801"/>
                </a:lnTo>
                <a:lnTo>
                  <a:pt x="36269" y="838"/>
                </a:lnTo>
                <a:lnTo>
                  <a:pt x="36343" y="856"/>
                </a:lnTo>
                <a:lnTo>
                  <a:pt x="36418" y="856"/>
                </a:lnTo>
                <a:lnTo>
                  <a:pt x="36511" y="838"/>
                </a:lnTo>
                <a:lnTo>
                  <a:pt x="36567" y="782"/>
                </a:lnTo>
                <a:lnTo>
                  <a:pt x="36623" y="726"/>
                </a:lnTo>
                <a:lnTo>
                  <a:pt x="36660" y="633"/>
                </a:lnTo>
                <a:lnTo>
                  <a:pt x="36678" y="577"/>
                </a:lnTo>
                <a:lnTo>
                  <a:pt x="36716" y="503"/>
                </a:lnTo>
                <a:lnTo>
                  <a:pt x="36716" y="428"/>
                </a:lnTo>
                <a:lnTo>
                  <a:pt x="36678" y="354"/>
                </a:lnTo>
                <a:lnTo>
                  <a:pt x="36641" y="298"/>
                </a:lnTo>
                <a:lnTo>
                  <a:pt x="36585" y="242"/>
                </a:lnTo>
                <a:lnTo>
                  <a:pt x="36511" y="205"/>
                </a:lnTo>
                <a:lnTo>
                  <a:pt x="36399" y="186"/>
                </a:lnTo>
                <a:close/>
                <a:moveTo>
                  <a:pt x="56637" y="223"/>
                </a:moveTo>
                <a:lnTo>
                  <a:pt x="56563" y="261"/>
                </a:lnTo>
                <a:lnTo>
                  <a:pt x="56507" y="298"/>
                </a:lnTo>
                <a:lnTo>
                  <a:pt x="56451" y="335"/>
                </a:lnTo>
                <a:lnTo>
                  <a:pt x="56414" y="410"/>
                </a:lnTo>
                <a:lnTo>
                  <a:pt x="56395" y="484"/>
                </a:lnTo>
                <a:lnTo>
                  <a:pt x="56376" y="559"/>
                </a:lnTo>
                <a:lnTo>
                  <a:pt x="56395" y="633"/>
                </a:lnTo>
                <a:lnTo>
                  <a:pt x="56432" y="689"/>
                </a:lnTo>
                <a:lnTo>
                  <a:pt x="56469" y="763"/>
                </a:lnTo>
                <a:lnTo>
                  <a:pt x="56525" y="801"/>
                </a:lnTo>
                <a:lnTo>
                  <a:pt x="56581" y="838"/>
                </a:lnTo>
                <a:lnTo>
                  <a:pt x="56656" y="856"/>
                </a:lnTo>
                <a:lnTo>
                  <a:pt x="56786" y="856"/>
                </a:lnTo>
                <a:lnTo>
                  <a:pt x="56898" y="819"/>
                </a:lnTo>
                <a:lnTo>
                  <a:pt x="56953" y="782"/>
                </a:lnTo>
                <a:lnTo>
                  <a:pt x="56991" y="745"/>
                </a:lnTo>
                <a:lnTo>
                  <a:pt x="57028" y="708"/>
                </a:lnTo>
                <a:lnTo>
                  <a:pt x="57065" y="633"/>
                </a:lnTo>
                <a:lnTo>
                  <a:pt x="57065" y="540"/>
                </a:lnTo>
                <a:lnTo>
                  <a:pt x="57047" y="428"/>
                </a:lnTo>
                <a:lnTo>
                  <a:pt x="57009" y="335"/>
                </a:lnTo>
                <a:lnTo>
                  <a:pt x="56916" y="279"/>
                </a:lnTo>
                <a:lnTo>
                  <a:pt x="56842" y="242"/>
                </a:lnTo>
                <a:lnTo>
                  <a:pt x="56786" y="223"/>
                </a:lnTo>
                <a:close/>
                <a:moveTo>
                  <a:pt x="58517" y="242"/>
                </a:moveTo>
                <a:lnTo>
                  <a:pt x="58406" y="261"/>
                </a:lnTo>
                <a:lnTo>
                  <a:pt x="58350" y="279"/>
                </a:lnTo>
                <a:lnTo>
                  <a:pt x="58294" y="317"/>
                </a:lnTo>
                <a:lnTo>
                  <a:pt x="58257" y="372"/>
                </a:lnTo>
                <a:lnTo>
                  <a:pt x="58238" y="428"/>
                </a:lnTo>
                <a:lnTo>
                  <a:pt x="58220" y="484"/>
                </a:lnTo>
                <a:lnTo>
                  <a:pt x="58220" y="540"/>
                </a:lnTo>
                <a:lnTo>
                  <a:pt x="58220" y="614"/>
                </a:lnTo>
                <a:lnTo>
                  <a:pt x="58238" y="670"/>
                </a:lnTo>
                <a:lnTo>
                  <a:pt x="58275" y="726"/>
                </a:lnTo>
                <a:lnTo>
                  <a:pt x="58313" y="763"/>
                </a:lnTo>
                <a:lnTo>
                  <a:pt x="58350" y="801"/>
                </a:lnTo>
                <a:lnTo>
                  <a:pt x="58406" y="838"/>
                </a:lnTo>
                <a:lnTo>
                  <a:pt x="58480" y="856"/>
                </a:lnTo>
                <a:lnTo>
                  <a:pt x="58592" y="856"/>
                </a:lnTo>
                <a:lnTo>
                  <a:pt x="58648" y="819"/>
                </a:lnTo>
                <a:lnTo>
                  <a:pt x="58704" y="801"/>
                </a:lnTo>
                <a:lnTo>
                  <a:pt x="58759" y="745"/>
                </a:lnTo>
                <a:lnTo>
                  <a:pt x="58797" y="708"/>
                </a:lnTo>
                <a:lnTo>
                  <a:pt x="58815" y="652"/>
                </a:lnTo>
                <a:lnTo>
                  <a:pt x="58834" y="577"/>
                </a:lnTo>
                <a:lnTo>
                  <a:pt x="58834" y="521"/>
                </a:lnTo>
                <a:lnTo>
                  <a:pt x="58797" y="410"/>
                </a:lnTo>
                <a:lnTo>
                  <a:pt x="58778" y="354"/>
                </a:lnTo>
                <a:lnTo>
                  <a:pt x="58741" y="298"/>
                </a:lnTo>
                <a:lnTo>
                  <a:pt x="58704" y="279"/>
                </a:lnTo>
                <a:lnTo>
                  <a:pt x="58648" y="242"/>
                </a:lnTo>
                <a:close/>
                <a:moveTo>
                  <a:pt x="41463" y="149"/>
                </a:moveTo>
                <a:lnTo>
                  <a:pt x="41389" y="168"/>
                </a:lnTo>
                <a:lnTo>
                  <a:pt x="41314" y="168"/>
                </a:lnTo>
                <a:lnTo>
                  <a:pt x="41240" y="205"/>
                </a:lnTo>
                <a:lnTo>
                  <a:pt x="41184" y="261"/>
                </a:lnTo>
                <a:lnTo>
                  <a:pt x="41128" y="317"/>
                </a:lnTo>
                <a:lnTo>
                  <a:pt x="41110" y="391"/>
                </a:lnTo>
                <a:lnTo>
                  <a:pt x="41091" y="447"/>
                </a:lnTo>
                <a:lnTo>
                  <a:pt x="41091" y="521"/>
                </a:lnTo>
                <a:lnTo>
                  <a:pt x="41091" y="577"/>
                </a:lnTo>
                <a:lnTo>
                  <a:pt x="41110" y="652"/>
                </a:lnTo>
                <a:lnTo>
                  <a:pt x="41147" y="708"/>
                </a:lnTo>
                <a:lnTo>
                  <a:pt x="41184" y="763"/>
                </a:lnTo>
                <a:lnTo>
                  <a:pt x="41240" y="801"/>
                </a:lnTo>
                <a:lnTo>
                  <a:pt x="41296" y="838"/>
                </a:lnTo>
                <a:lnTo>
                  <a:pt x="41352" y="856"/>
                </a:lnTo>
                <a:lnTo>
                  <a:pt x="41426" y="875"/>
                </a:lnTo>
                <a:lnTo>
                  <a:pt x="41482" y="856"/>
                </a:lnTo>
                <a:lnTo>
                  <a:pt x="41556" y="856"/>
                </a:lnTo>
                <a:lnTo>
                  <a:pt x="41612" y="819"/>
                </a:lnTo>
                <a:lnTo>
                  <a:pt x="41668" y="782"/>
                </a:lnTo>
                <a:lnTo>
                  <a:pt x="41724" y="745"/>
                </a:lnTo>
                <a:lnTo>
                  <a:pt x="41798" y="614"/>
                </a:lnTo>
                <a:lnTo>
                  <a:pt x="41817" y="540"/>
                </a:lnTo>
                <a:lnTo>
                  <a:pt x="41836" y="465"/>
                </a:lnTo>
                <a:lnTo>
                  <a:pt x="41817" y="391"/>
                </a:lnTo>
                <a:lnTo>
                  <a:pt x="41798" y="317"/>
                </a:lnTo>
                <a:lnTo>
                  <a:pt x="41761" y="261"/>
                </a:lnTo>
                <a:lnTo>
                  <a:pt x="41705" y="223"/>
                </a:lnTo>
                <a:lnTo>
                  <a:pt x="41631" y="186"/>
                </a:lnTo>
                <a:lnTo>
                  <a:pt x="41556" y="168"/>
                </a:lnTo>
                <a:lnTo>
                  <a:pt x="41463" y="149"/>
                </a:lnTo>
                <a:close/>
                <a:moveTo>
                  <a:pt x="70470" y="149"/>
                </a:moveTo>
                <a:lnTo>
                  <a:pt x="70396" y="168"/>
                </a:lnTo>
                <a:lnTo>
                  <a:pt x="70321" y="205"/>
                </a:lnTo>
                <a:lnTo>
                  <a:pt x="70247" y="242"/>
                </a:lnTo>
                <a:lnTo>
                  <a:pt x="70191" y="279"/>
                </a:lnTo>
                <a:lnTo>
                  <a:pt x="70154" y="335"/>
                </a:lnTo>
                <a:lnTo>
                  <a:pt x="70116" y="410"/>
                </a:lnTo>
                <a:lnTo>
                  <a:pt x="70098" y="465"/>
                </a:lnTo>
                <a:lnTo>
                  <a:pt x="70098" y="540"/>
                </a:lnTo>
                <a:lnTo>
                  <a:pt x="70135" y="652"/>
                </a:lnTo>
                <a:lnTo>
                  <a:pt x="70154" y="708"/>
                </a:lnTo>
                <a:lnTo>
                  <a:pt x="70210" y="763"/>
                </a:lnTo>
                <a:lnTo>
                  <a:pt x="70247" y="801"/>
                </a:lnTo>
                <a:lnTo>
                  <a:pt x="70303" y="838"/>
                </a:lnTo>
                <a:lnTo>
                  <a:pt x="70358" y="856"/>
                </a:lnTo>
                <a:lnTo>
                  <a:pt x="70433" y="875"/>
                </a:lnTo>
                <a:lnTo>
                  <a:pt x="70563" y="856"/>
                </a:lnTo>
                <a:lnTo>
                  <a:pt x="70619" y="838"/>
                </a:lnTo>
                <a:lnTo>
                  <a:pt x="70675" y="801"/>
                </a:lnTo>
                <a:lnTo>
                  <a:pt x="70712" y="745"/>
                </a:lnTo>
                <a:lnTo>
                  <a:pt x="70749" y="689"/>
                </a:lnTo>
                <a:lnTo>
                  <a:pt x="70787" y="614"/>
                </a:lnTo>
                <a:lnTo>
                  <a:pt x="70805" y="540"/>
                </a:lnTo>
                <a:lnTo>
                  <a:pt x="70824" y="465"/>
                </a:lnTo>
                <a:lnTo>
                  <a:pt x="70824" y="372"/>
                </a:lnTo>
                <a:lnTo>
                  <a:pt x="70787" y="298"/>
                </a:lnTo>
                <a:lnTo>
                  <a:pt x="70749" y="242"/>
                </a:lnTo>
                <a:lnTo>
                  <a:pt x="70694" y="186"/>
                </a:lnTo>
                <a:lnTo>
                  <a:pt x="70601" y="149"/>
                </a:lnTo>
                <a:close/>
                <a:moveTo>
                  <a:pt x="79314" y="205"/>
                </a:moveTo>
                <a:lnTo>
                  <a:pt x="79239" y="223"/>
                </a:lnTo>
                <a:lnTo>
                  <a:pt x="79183" y="261"/>
                </a:lnTo>
                <a:lnTo>
                  <a:pt x="79128" y="298"/>
                </a:lnTo>
                <a:lnTo>
                  <a:pt x="79090" y="354"/>
                </a:lnTo>
                <a:lnTo>
                  <a:pt x="79053" y="410"/>
                </a:lnTo>
                <a:lnTo>
                  <a:pt x="79035" y="484"/>
                </a:lnTo>
                <a:lnTo>
                  <a:pt x="79035" y="540"/>
                </a:lnTo>
                <a:lnTo>
                  <a:pt x="79035" y="614"/>
                </a:lnTo>
                <a:lnTo>
                  <a:pt x="79053" y="670"/>
                </a:lnTo>
                <a:lnTo>
                  <a:pt x="79090" y="726"/>
                </a:lnTo>
                <a:lnTo>
                  <a:pt x="79128" y="782"/>
                </a:lnTo>
                <a:lnTo>
                  <a:pt x="79183" y="819"/>
                </a:lnTo>
                <a:lnTo>
                  <a:pt x="79239" y="856"/>
                </a:lnTo>
                <a:lnTo>
                  <a:pt x="79295" y="875"/>
                </a:lnTo>
                <a:lnTo>
                  <a:pt x="79444" y="875"/>
                </a:lnTo>
                <a:lnTo>
                  <a:pt x="79500" y="856"/>
                </a:lnTo>
                <a:lnTo>
                  <a:pt x="79556" y="819"/>
                </a:lnTo>
                <a:lnTo>
                  <a:pt x="79612" y="782"/>
                </a:lnTo>
                <a:lnTo>
                  <a:pt x="79649" y="726"/>
                </a:lnTo>
                <a:lnTo>
                  <a:pt x="79686" y="670"/>
                </a:lnTo>
                <a:lnTo>
                  <a:pt x="79705" y="614"/>
                </a:lnTo>
                <a:lnTo>
                  <a:pt x="79705" y="540"/>
                </a:lnTo>
                <a:lnTo>
                  <a:pt x="79705" y="484"/>
                </a:lnTo>
                <a:lnTo>
                  <a:pt x="79686" y="410"/>
                </a:lnTo>
                <a:lnTo>
                  <a:pt x="79649" y="354"/>
                </a:lnTo>
                <a:lnTo>
                  <a:pt x="79612" y="298"/>
                </a:lnTo>
                <a:lnTo>
                  <a:pt x="79556" y="261"/>
                </a:lnTo>
                <a:lnTo>
                  <a:pt x="79500" y="223"/>
                </a:lnTo>
                <a:lnTo>
                  <a:pt x="79444" y="205"/>
                </a:lnTo>
                <a:close/>
                <a:moveTo>
                  <a:pt x="38056" y="112"/>
                </a:moveTo>
                <a:lnTo>
                  <a:pt x="37982" y="130"/>
                </a:lnTo>
                <a:lnTo>
                  <a:pt x="37889" y="149"/>
                </a:lnTo>
                <a:lnTo>
                  <a:pt x="37833" y="186"/>
                </a:lnTo>
                <a:lnTo>
                  <a:pt x="37758" y="223"/>
                </a:lnTo>
                <a:lnTo>
                  <a:pt x="37702" y="279"/>
                </a:lnTo>
                <a:lnTo>
                  <a:pt x="37647" y="335"/>
                </a:lnTo>
                <a:lnTo>
                  <a:pt x="37609" y="410"/>
                </a:lnTo>
                <a:lnTo>
                  <a:pt x="37591" y="465"/>
                </a:lnTo>
                <a:lnTo>
                  <a:pt x="37591" y="540"/>
                </a:lnTo>
                <a:lnTo>
                  <a:pt x="37591" y="596"/>
                </a:lnTo>
                <a:lnTo>
                  <a:pt x="37609" y="670"/>
                </a:lnTo>
                <a:lnTo>
                  <a:pt x="37628" y="726"/>
                </a:lnTo>
                <a:lnTo>
                  <a:pt x="37665" y="782"/>
                </a:lnTo>
                <a:lnTo>
                  <a:pt x="37721" y="819"/>
                </a:lnTo>
                <a:lnTo>
                  <a:pt x="37777" y="856"/>
                </a:lnTo>
                <a:lnTo>
                  <a:pt x="37851" y="875"/>
                </a:lnTo>
                <a:lnTo>
                  <a:pt x="37926" y="894"/>
                </a:lnTo>
                <a:lnTo>
                  <a:pt x="38000" y="894"/>
                </a:lnTo>
                <a:lnTo>
                  <a:pt x="38075" y="856"/>
                </a:lnTo>
                <a:lnTo>
                  <a:pt x="38131" y="838"/>
                </a:lnTo>
                <a:lnTo>
                  <a:pt x="38186" y="782"/>
                </a:lnTo>
                <a:lnTo>
                  <a:pt x="38224" y="726"/>
                </a:lnTo>
                <a:lnTo>
                  <a:pt x="38261" y="652"/>
                </a:lnTo>
                <a:lnTo>
                  <a:pt x="38298" y="521"/>
                </a:lnTo>
                <a:lnTo>
                  <a:pt x="38280" y="372"/>
                </a:lnTo>
                <a:lnTo>
                  <a:pt x="38261" y="298"/>
                </a:lnTo>
                <a:lnTo>
                  <a:pt x="38224" y="223"/>
                </a:lnTo>
                <a:lnTo>
                  <a:pt x="38186" y="168"/>
                </a:lnTo>
                <a:lnTo>
                  <a:pt x="38112" y="130"/>
                </a:lnTo>
                <a:lnTo>
                  <a:pt x="38056" y="112"/>
                </a:lnTo>
                <a:close/>
                <a:moveTo>
                  <a:pt x="68869" y="261"/>
                </a:moveTo>
                <a:lnTo>
                  <a:pt x="68813" y="279"/>
                </a:lnTo>
                <a:lnTo>
                  <a:pt x="68757" y="317"/>
                </a:lnTo>
                <a:lnTo>
                  <a:pt x="68720" y="354"/>
                </a:lnTo>
                <a:lnTo>
                  <a:pt x="68664" y="410"/>
                </a:lnTo>
                <a:lnTo>
                  <a:pt x="68646" y="465"/>
                </a:lnTo>
                <a:lnTo>
                  <a:pt x="68627" y="540"/>
                </a:lnTo>
                <a:lnTo>
                  <a:pt x="68627" y="596"/>
                </a:lnTo>
                <a:lnTo>
                  <a:pt x="68664" y="708"/>
                </a:lnTo>
                <a:lnTo>
                  <a:pt x="68739" y="801"/>
                </a:lnTo>
                <a:lnTo>
                  <a:pt x="68832" y="856"/>
                </a:lnTo>
                <a:lnTo>
                  <a:pt x="68888" y="875"/>
                </a:lnTo>
                <a:lnTo>
                  <a:pt x="68944" y="894"/>
                </a:lnTo>
                <a:lnTo>
                  <a:pt x="68999" y="875"/>
                </a:lnTo>
                <a:lnTo>
                  <a:pt x="69074" y="856"/>
                </a:lnTo>
                <a:lnTo>
                  <a:pt x="69130" y="819"/>
                </a:lnTo>
                <a:lnTo>
                  <a:pt x="69167" y="782"/>
                </a:lnTo>
                <a:lnTo>
                  <a:pt x="69204" y="745"/>
                </a:lnTo>
                <a:lnTo>
                  <a:pt x="69241" y="670"/>
                </a:lnTo>
                <a:lnTo>
                  <a:pt x="69260" y="614"/>
                </a:lnTo>
                <a:lnTo>
                  <a:pt x="69260" y="559"/>
                </a:lnTo>
                <a:lnTo>
                  <a:pt x="69223" y="447"/>
                </a:lnTo>
                <a:lnTo>
                  <a:pt x="69148" y="354"/>
                </a:lnTo>
                <a:lnTo>
                  <a:pt x="69055" y="279"/>
                </a:lnTo>
                <a:lnTo>
                  <a:pt x="68999" y="261"/>
                </a:lnTo>
                <a:close/>
                <a:moveTo>
                  <a:pt x="83000" y="186"/>
                </a:moveTo>
                <a:lnTo>
                  <a:pt x="82926" y="205"/>
                </a:lnTo>
                <a:lnTo>
                  <a:pt x="82870" y="223"/>
                </a:lnTo>
                <a:lnTo>
                  <a:pt x="82795" y="261"/>
                </a:lnTo>
                <a:lnTo>
                  <a:pt x="82739" y="317"/>
                </a:lnTo>
                <a:lnTo>
                  <a:pt x="82702" y="372"/>
                </a:lnTo>
                <a:lnTo>
                  <a:pt x="82665" y="428"/>
                </a:lnTo>
                <a:lnTo>
                  <a:pt x="82665" y="503"/>
                </a:lnTo>
                <a:lnTo>
                  <a:pt x="82665" y="577"/>
                </a:lnTo>
                <a:lnTo>
                  <a:pt x="82702" y="708"/>
                </a:lnTo>
                <a:lnTo>
                  <a:pt x="82777" y="801"/>
                </a:lnTo>
                <a:lnTo>
                  <a:pt x="82833" y="838"/>
                </a:lnTo>
                <a:lnTo>
                  <a:pt x="82888" y="875"/>
                </a:lnTo>
                <a:lnTo>
                  <a:pt x="82944" y="894"/>
                </a:lnTo>
                <a:lnTo>
                  <a:pt x="83075" y="894"/>
                </a:lnTo>
                <a:lnTo>
                  <a:pt x="83149" y="856"/>
                </a:lnTo>
                <a:lnTo>
                  <a:pt x="83205" y="819"/>
                </a:lnTo>
                <a:lnTo>
                  <a:pt x="83261" y="782"/>
                </a:lnTo>
                <a:lnTo>
                  <a:pt x="83317" y="726"/>
                </a:lnTo>
                <a:lnTo>
                  <a:pt x="83335" y="652"/>
                </a:lnTo>
                <a:lnTo>
                  <a:pt x="83354" y="577"/>
                </a:lnTo>
                <a:lnTo>
                  <a:pt x="83354" y="503"/>
                </a:lnTo>
                <a:lnTo>
                  <a:pt x="83317" y="391"/>
                </a:lnTo>
                <a:lnTo>
                  <a:pt x="83242" y="279"/>
                </a:lnTo>
                <a:lnTo>
                  <a:pt x="83186" y="242"/>
                </a:lnTo>
                <a:lnTo>
                  <a:pt x="83130" y="223"/>
                </a:lnTo>
                <a:lnTo>
                  <a:pt x="83075" y="205"/>
                </a:lnTo>
                <a:lnTo>
                  <a:pt x="83000" y="186"/>
                </a:lnTo>
                <a:close/>
                <a:moveTo>
                  <a:pt x="89833" y="186"/>
                </a:moveTo>
                <a:lnTo>
                  <a:pt x="89759" y="205"/>
                </a:lnTo>
                <a:lnTo>
                  <a:pt x="89684" y="223"/>
                </a:lnTo>
                <a:lnTo>
                  <a:pt x="89628" y="261"/>
                </a:lnTo>
                <a:lnTo>
                  <a:pt x="89591" y="298"/>
                </a:lnTo>
                <a:lnTo>
                  <a:pt x="89554" y="354"/>
                </a:lnTo>
                <a:lnTo>
                  <a:pt x="89516" y="410"/>
                </a:lnTo>
                <a:lnTo>
                  <a:pt x="89498" y="540"/>
                </a:lnTo>
                <a:lnTo>
                  <a:pt x="89516" y="670"/>
                </a:lnTo>
                <a:lnTo>
                  <a:pt x="89554" y="726"/>
                </a:lnTo>
                <a:lnTo>
                  <a:pt x="89591" y="782"/>
                </a:lnTo>
                <a:lnTo>
                  <a:pt x="89628" y="838"/>
                </a:lnTo>
                <a:lnTo>
                  <a:pt x="89684" y="875"/>
                </a:lnTo>
                <a:lnTo>
                  <a:pt x="89759" y="894"/>
                </a:lnTo>
                <a:lnTo>
                  <a:pt x="89926" y="894"/>
                </a:lnTo>
                <a:lnTo>
                  <a:pt x="89982" y="875"/>
                </a:lnTo>
                <a:lnTo>
                  <a:pt x="90056" y="838"/>
                </a:lnTo>
                <a:lnTo>
                  <a:pt x="90094" y="782"/>
                </a:lnTo>
                <a:lnTo>
                  <a:pt x="90131" y="726"/>
                </a:lnTo>
                <a:lnTo>
                  <a:pt x="90168" y="670"/>
                </a:lnTo>
                <a:lnTo>
                  <a:pt x="90187" y="540"/>
                </a:lnTo>
                <a:lnTo>
                  <a:pt x="90168" y="410"/>
                </a:lnTo>
                <a:lnTo>
                  <a:pt x="90131" y="354"/>
                </a:lnTo>
                <a:lnTo>
                  <a:pt x="90094" y="298"/>
                </a:lnTo>
                <a:lnTo>
                  <a:pt x="90056" y="261"/>
                </a:lnTo>
                <a:lnTo>
                  <a:pt x="89982" y="223"/>
                </a:lnTo>
                <a:lnTo>
                  <a:pt x="89926" y="205"/>
                </a:lnTo>
                <a:lnTo>
                  <a:pt x="89833" y="186"/>
                </a:lnTo>
                <a:close/>
                <a:moveTo>
                  <a:pt x="23609" y="298"/>
                </a:moveTo>
                <a:lnTo>
                  <a:pt x="23534" y="317"/>
                </a:lnTo>
                <a:lnTo>
                  <a:pt x="23478" y="335"/>
                </a:lnTo>
                <a:lnTo>
                  <a:pt x="23422" y="372"/>
                </a:lnTo>
                <a:lnTo>
                  <a:pt x="23385" y="428"/>
                </a:lnTo>
                <a:lnTo>
                  <a:pt x="23348" y="484"/>
                </a:lnTo>
                <a:lnTo>
                  <a:pt x="23329" y="540"/>
                </a:lnTo>
                <a:lnTo>
                  <a:pt x="23329" y="596"/>
                </a:lnTo>
                <a:lnTo>
                  <a:pt x="23329" y="670"/>
                </a:lnTo>
                <a:lnTo>
                  <a:pt x="23348" y="726"/>
                </a:lnTo>
                <a:lnTo>
                  <a:pt x="23385" y="782"/>
                </a:lnTo>
                <a:lnTo>
                  <a:pt x="23422" y="838"/>
                </a:lnTo>
                <a:lnTo>
                  <a:pt x="23478" y="875"/>
                </a:lnTo>
                <a:lnTo>
                  <a:pt x="23534" y="912"/>
                </a:lnTo>
                <a:lnTo>
                  <a:pt x="23739" y="912"/>
                </a:lnTo>
                <a:lnTo>
                  <a:pt x="23795" y="875"/>
                </a:lnTo>
                <a:lnTo>
                  <a:pt x="23851" y="838"/>
                </a:lnTo>
                <a:lnTo>
                  <a:pt x="23906" y="801"/>
                </a:lnTo>
                <a:lnTo>
                  <a:pt x="23925" y="745"/>
                </a:lnTo>
                <a:lnTo>
                  <a:pt x="23944" y="689"/>
                </a:lnTo>
                <a:lnTo>
                  <a:pt x="23962" y="633"/>
                </a:lnTo>
                <a:lnTo>
                  <a:pt x="23944" y="521"/>
                </a:lnTo>
                <a:lnTo>
                  <a:pt x="23888" y="428"/>
                </a:lnTo>
                <a:lnTo>
                  <a:pt x="23813" y="354"/>
                </a:lnTo>
                <a:lnTo>
                  <a:pt x="23702" y="298"/>
                </a:lnTo>
                <a:close/>
                <a:moveTo>
                  <a:pt x="14635" y="335"/>
                </a:moveTo>
                <a:lnTo>
                  <a:pt x="14579" y="354"/>
                </a:lnTo>
                <a:lnTo>
                  <a:pt x="14523" y="391"/>
                </a:lnTo>
                <a:lnTo>
                  <a:pt x="14467" y="428"/>
                </a:lnTo>
                <a:lnTo>
                  <a:pt x="14430" y="465"/>
                </a:lnTo>
                <a:lnTo>
                  <a:pt x="14411" y="521"/>
                </a:lnTo>
                <a:lnTo>
                  <a:pt x="14393" y="577"/>
                </a:lnTo>
                <a:lnTo>
                  <a:pt x="14393" y="633"/>
                </a:lnTo>
                <a:lnTo>
                  <a:pt x="14411" y="745"/>
                </a:lnTo>
                <a:lnTo>
                  <a:pt x="14486" y="838"/>
                </a:lnTo>
                <a:lnTo>
                  <a:pt x="14579" y="912"/>
                </a:lnTo>
                <a:lnTo>
                  <a:pt x="14635" y="912"/>
                </a:lnTo>
                <a:lnTo>
                  <a:pt x="14690" y="931"/>
                </a:lnTo>
                <a:lnTo>
                  <a:pt x="14746" y="912"/>
                </a:lnTo>
                <a:lnTo>
                  <a:pt x="14802" y="894"/>
                </a:lnTo>
                <a:lnTo>
                  <a:pt x="14895" y="838"/>
                </a:lnTo>
                <a:lnTo>
                  <a:pt x="14933" y="801"/>
                </a:lnTo>
                <a:lnTo>
                  <a:pt x="14970" y="745"/>
                </a:lnTo>
                <a:lnTo>
                  <a:pt x="14988" y="689"/>
                </a:lnTo>
                <a:lnTo>
                  <a:pt x="14988" y="633"/>
                </a:lnTo>
                <a:lnTo>
                  <a:pt x="14970" y="577"/>
                </a:lnTo>
                <a:lnTo>
                  <a:pt x="14951" y="521"/>
                </a:lnTo>
                <a:lnTo>
                  <a:pt x="14895" y="428"/>
                </a:lnTo>
                <a:lnTo>
                  <a:pt x="14802" y="354"/>
                </a:lnTo>
                <a:lnTo>
                  <a:pt x="14746" y="335"/>
                </a:lnTo>
                <a:close/>
                <a:moveTo>
                  <a:pt x="20052" y="298"/>
                </a:moveTo>
                <a:lnTo>
                  <a:pt x="19941" y="317"/>
                </a:lnTo>
                <a:lnTo>
                  <a:pt x="19885" y="354"/>
                </a:lnTo>
                <a:lnTo>
                  <a:pt x="19848" y="391"/>
                </a:lnTo>
                <a:lnTo>
                  <a:pt x="19773" y="503"/>
                </a:lnTo>
                <a:lnTo>
                  <a:pt x="19755" y="614"/>
                </a:lnTo>
                <a:lnTo>
                  <a:pt x="19773" y="726"/>
                </a:lnTo>
                <a:lnTo>
                  <a:pt x="19829" y="819"/>
                </a:lnTo>
                <a:lnTo>
                  <a:pt x="19866" y="856"/>
                </a:lnTo>
                <a:lnTo>
                  <a:pt x="19922" y="894"/>
                </a:lnTo>
                <a:lnTo>
                  <a:pt x="19997" y="931"/>
                </a:lnTo>
                <a:lnTo>
                  <a:pt x="20108" y="931"/>
                </a:lnTo>
                <a:lnTo>
                  <a:pt x="20183" y="912"/>
                </a:lnTo>
                <a:lnTo>
                  <a:pt x="20239" y="894"/>
                </a:lnTo>
                <a:lnTo>
                  <a:pt x="20295" y="838"/>
                </a:lnTo>
                <a:lnTo>
                  <a:pt x="20332" y="801"/>
                </a:lnTo>
                <a:lnTo>
                  <a:pt x="20369" y="726"/>
                </a:lnTo>
                <a:lnTo>
                  <a:pt x="20388" y="670"/>
                </a:lnTo>
                <a:lnTo>
                  <a:pt x="20388" y="596"/>
                </a:lnTo>
                <a:lnTo>
                  <a:pt x="20369" y="540"/>
                </a:lnTo>
                <a:lnTo>
                  <a:pt x="20350" y="465"/>
                </a:lnTo>
                <a:lnTo>
                  <a:pt x="20313" y="410"/>
                </a:lnTo>
                <a:lnTo>
                  <a:pt x="20257" y="372"/>
                </a:lnTo>
                <a:lnTo>
                  <a:pt x="20164" y="317"/>
                </a:lnTo>
                <a:lnTo>
                  <a:pt x="20052" y="298"/>
                </a:lnTo>
                <a:close/>
                <a:moveTo>
                  <a:pt x="63302" y="186"/>
                </a:moveTo>
                <a:lnTo>
                  <a:pt x="63228" y="205"/>
                </a:lnTo>
                <a:lnTo>
                  <a:pt x="63153" y="242"/>
                </a:lnTo>
                <a:lnTo>
                  <a:pt x="63097" y="298"/>
                </a:lnTo>
                <a:lnTo>
                  <a:pt x="63060" y="354"/>
                </a:lnTo>
                <a:lnTo>
                  <a:pt x="63023" y="410"/>
                </a:lnTo>
                <a:lnTo>
                  <a:pt x="63004" y="484"/>
                </a:lnTo>
                <a:lnTo>
                  <a:pt x="63004" y="559"/>
                </a:lnTo>
                <a:lnTo>
                  <a:pt x="63004" y="633"/>
                </a:lnTo>
                <a:lnTo>
                  <a:pt x="63023" y="708"/>
                </a:lnTo>
                <a:lnTo>
                  <a:pt x="63060" y="782"/>
                </a:lnTo>
                <a:lnTo>
                  <a:pt x="63116" y="838"/>
                </a:lnTo>
                <a:lnTo>
                  <a:pt x="63172" y="875"/>
                </a:lnTo>
                <a:lnTo>
                  <a:pt x="63246" y="912"/>
                </a:lnTo>
                <a:lnTo>
                  <a:pt x="63321" y="931"/>
                </a:lnTo>
                <a:lnTo>
                  <a:pt x="63395" y="931"/>
                </a:lnTo>
                <a:lnTo>
                  <a:pt x="63488" y="912"/>
                </a:lnTo>
                <a:lnTo>
                  <a:pt x="63563" y="875"/>
                </a:lnTo>
                <a:lnTo>
                  <a:pt x="63675" y="801"/>
                </a:lnTo>
                <a:lnTo>
                  <a:pt x="63730" y="745"/>
                </a:lnTo>
                <a:lnTo>
                  <a:pt x="63768" y="689"/>
                </a:lnTo>
                <a:lnTo>
                  <a:pt x="63805" y="633"/>
                </a:lnTo>
                <a:lnTo>
                  <a:pt x="63805" y="559"/>
                </a:lnTo>
                <a:lnTo>
                  <a:pt x="63805" y="484"/>
                </a:lnTo>
                <a:lnTo>
                  <a:pt x="63768" y="410"/>
                </a:lnTo>
                <a:lnTo>
                  <a:pt x="63730" y="354"/>
                </a:lnTo>
                <a:lnTo>
                  <a:pt x="63675" y="317"/>
                </a:lnTo>
                <a:lnTo>
                  <a:pt x="63544" y="223"/>
                </a:lnTo>
                <a:lnTo>
                  <a:pt x="63470" y="205"/>
                </a:lnTo>
                <a:lnTo>
                  <a:pt x="63377" y="186"/>
                </a:lnTo>
                <a:close/>
                <a:moveTo>
                  <a:pt x="39564" y="354"/>
                </a:moveTo>
                <a:lnTo>
                  <a:pt x="39434" y="372"/>
                </a:lnTo>
                <a:lnTo>
                  <a:pt x="39341" y="447"/>
                </a:lnTo>
                <a:lnTo>
                  <a:pt x="39304" y="484"/>
                </a:lnTo>
                <a:lnTo>
                  <a:pt x="39266" y="540"/>
                </a:lnTo>
                <a:lnTo>
                  <a:pt x="39248" y="596"/>
                </a:lnTo>
                <a:lnTo>
                  <a:pt x="39229" y="652"/>
                </a:lnTo>
                <a:lnTo>
                  <a:pt x="39229" y="708"/>
                </a:lnTo>
                <a:lnTo>
                  <a:pt x="39248" y="763"/>
                </a:lnTo>
                <a:lnTo>
                  <a:pt x="39266" y="819"/>
                </a:lnTo>
                <a:lnTo>
                  <a:pt x="39304" y="875"/>
                </a:lnTo>
                <a:lnTo>
                  <a:pt x="39359" y="912"/>
                </a:lnTo>
                <a:lnTo>
                  <a:pt x="39397" y="950"/>
                </a:lnTo>
                <a:lnTo>
                  <a:pt x="39453" y="968"/>
                </a:lnTo>
                <a:lnTo>
                  <a:pt x="39639" y="968"/>
                </a:lnTo>
                <a:lnTo>
                  <a:pt x="39732" y="894"/>
                </a:lnTo>
                <a:lnTo>
                  <a:pt x="39806" y="819"/>
                </a:lnTo>
                <a:lnTo>
                  <a:pt x="39843" y="708"/>
                </a:lnTo>
                <a:lnTo>
                  <a:pt x="39843" y="633"/>
                </a:lnTo>
                <a:lnTo>
                  <a:pt x="39843" y="577"/>
                </a:lnTo>
                <a:lnTo>
                  <a:pt x="39806" y="521"/>
                </a:lnTo>
                <a:lnTo>
                  <a:pt x="39788" y="465"/>
                </a:lnTo>
                <a:lnTo>
                  <a:pt x="39732" y="410"/>
                </a:lnTo>
                <a:lnTo>
                  <a:pt x="39676" y="391"/>
                </a:lnTo>
                <a:lnTo>
                  <a:pt x="39620" y="372"/>
                </a:lnTo>
                <a:lnTo>
                  <a:pt x="39564" y="354"/>
                </a:lnTo>
                <a:close/>
                <a:moveTo>
                  <a:pt x="746" y="410"/>
                </a:moveTo>
                <a:lnTo>
                  <a:pt x="690" y="428"/>
                </a:lnTo>
                <a:lnTo>
                  <a:pt x="615" y="428"/>
                </a:lnTo>
                <a:lnTo>
                  <a:pt x="559" y="447"/>
                </a:lnTo>
                <a:lnTo>
                  <a:pt x="466" y="521"/>
                </a:lnTo>
                <a:lnTo>
                  <a:pt x="429" y="559"/>
                </a:lnTo>
                <a:lnTo>
                  <a:pt x="410" y="614"/>
                </a:lnTo>
                <a:lnTo>
                  <a:pt x="392" y="708"/>
                </a:lnTo>
                <a:lnTo>
                  <a:pt x="392" y="801"/>
                </a:lnTo>
                <a:lnTo>
                  <a:pt x="448" y="894"/>
                </a:lnTo>
                <a:lnTo>
                  <a:pt x="485" y="931"/>
                </a:lnTo>
                <a:lnTo>
                  <a:pt x="522" y="950"/>
                </a:lnTo>
                <a:lnTo>
                  <a:pt x="615" y="987"/>
                </a:lnTo>
                <a:lnTo>
                  <a:pt x="801" y="987"/>
                </a:lnTo>
                <a:lnTo>
                  <a:pt x="894" y="950"/>
                </a:lnTo>
                <a:lnTo>
                  <a:pt x="950" y="931"/>
                </a:lnTo>
                <a:lnTo>
                  <a:pt x="988" y="894"/>
                </a:lnTo>
                <a:lnTo>
                  <a:pt x="1006" y="838"/>
                </a:lnTo>
                <a:lnTo>
                  <a:pt x="1025" y="782"/>
                </a:lnTo>
                <a:lnTo>
                  <a:pt x="1025" y="726"/>
                </a:lnTo>
                <a:lnTo>
                  <a:pt x="1025" y="670"/>
                </a:lnTo>
                <a:lnTo>
                  <a:pt x="988" y="559"/>
                </a:lnTo>
                <a:lnTo>
                  <a:pt x="894" y="465"/>
                </a:lnTo>
                <a:lnTo>
                  <a:pt x="857" y="428"/>
                </a:lnTo>
                <a:lnTo>
                  <a:pt x="801" y="410"/>
                </a:lnTo>
                <a:close/>
                <a:moveTo>
                  <a:pt x="3855" y="335"/>
                </a:moveTo>
                <a:lnTo>
                  <a:pt x="3799" y="372"/>
                </a:lnTo>
                <a:lnTo>
                  <a:pt x="3743" y="391"/>
                </a:lnTo>
                <a:lnTo>
                  <a:pt x="3706" y="447"/>
                </a:lnTo>
                <a:lnTo>
                  <a:pt x="3669" y="503"/>
                </a:lnTo>
                <a:lnTo>
                  <a:pt x="3631" y="614"/>
                </a:lnTo>
                <a:lnTo>
                  <a:pt x="3650" y="745"/>
                </a:lnTo>
                <a:lnTo>
                  <a:pt x="3669" y="801"/>
                </a:lnTo>
                <a:lnTo>
                  <a:pt x="3687" y="856"/>
                </a:lnTo>
                <a:lnTo>
                  <a:pt x="3724" y="912"/>
                </a:lnTo>
                <a:lnTo>
                  <a:pt x="3780" y="950"/>
                </a:lnTo>
                <a:lnTo>
                  <a:pt x="3836" y="968"/>
                </a:lnTo>
                <a:lnTo>
                  <a:pt x="3892" y="987"/>
                </a:lnTo>
                <a:lnTo>
                  <a:pt x="3966" y="987"/>
                </a:lnTo>
                <a:lnTo>
                  <a:pt x="4022" y="968"/>
                </a:lnTo>
                <a:lnTo>
                  <a:pt x="4078" y="931"/>
                </a:lnTo>
                <a:lnTo>
                  <a:pt x="4134" y="894"/>
                </a:lnTo>
                <a:lnTo>
                  <a:pt x="4171" y="856"/>
                </a:lnTo>
                <a:lnTo>
                  <a:pt x="4209" y="801"/>
                </a:lnTo>
                <a:lnTo>
                  <a:pt x="4227" y="689"/>
                </a:lnTo>
                <a:lnTo>
                  <a:pt x="4227" y="559"/>
                </a:lnTo>
                <a:lnTo>
                  <a:pt x="4209" y="503"/>
                </a:lnTo>
                <a:lnTo>
                  <a:pt x="4171" y="447"/>
                </a:lnTo>
                <a:lnTo>
                  <a:pt x="4134" y="410"/>
                </a:lnTo>
                <a:lnTo>
                  <a:pt x="4078" y="372"/>
                </a:lnTo>
                <a:lnTo>
                  <a:pt x="4022" y="354"/>
                </a:lnTo>
                <a:lnTo>
                  <a:pt x="3966" y="335"/>
                </a:lnTo>
                <a:close/>
                <a:moveTo>
                  <a:pt x="25899" y="410"/>
                </a:moveTo>
                <a:lnTo>
                  <a:pt x="25843" y="428"/>
                </a:lnTo>
                <a:lnTo>
                  <a:pt x="25787" y="447"/>
                </a:lnTo>
                <a:lnTo>
                  <a:pt x="25750" y="484"/>
                </a:lnTo>
                <a:lnTo>
                  <a:pt x="25694" y="577"/>
                </a:lnTo>
                <a:lnTo>
                  <a:pt x="25657" y="670"/>
                </a:lnTo>
                <a:lnTo>
                  <a:pt x="25638" y="726"/>
                </a:lnTo>
                <a:lnTo>
                  <a:pt x="25657" y="782"/>
                </a:lnTo>
                <a:lnTo>
                  <a:pt x="25675" y="838"/>
                </a:lnTo>
                <a:lnTo>
                  <a:pt x="25694" y="875"/>
                </a:lnTo>
                <a:lnTo>
                  <a:pt x="25787" y="950"/>
                </a:lnTo>
                <a:lnTo>
                  <a:pt x="25880" y="987"/>
                </a:lnTo>
                <a:lnTo>
                  <a:pt x="25973" y="968"/>
                </a:lnTo>
                <a:lnTo>
                  <a:pt x="26066" y="931"/>
                </a:lnTo>
                <a:lnTo>
                  <a:pt x="26103" y="894"/>
                </a:lnTo>
                <a:lnTo>
                  <a:pt x="26141" y="838"/>
                </a:lnTo>
                <a:lnTo>
                  <a:pt x="26159" y="801"/>
                </a:lnTo>
                <a:lnTo>
                  <a:pt x="26178" y="745"/>
                </a:lnTo>
                <a:lnTo>
                  <a:pt x="26159" y="633"/>
                </a:lnTo>
                <a:lnTo>
                  <a:pt x="26103" y="521"/>
                </a:lnTo>
                <a:lnTo>
                  <a:pt x="26029" y="465"/>
                </a:lnTo>
                <a:lnTo>
                  <a:pt x="25992" y="428"/>
                </a:lnTo>
                <a:lnTo>
                  <a:pt x="25936" y="410"/>
                </a:lnTo>
                <a:close/>
                <a:moveTo>
                  <a:pt x="21728" y="317"/>
                </a:moveTo>
                <a:lnTo>
                  <a:pt x="21654" y="354"/>
                </a:lnTo>
                <a:lnTo>
                  <a:pt x="21598" y="391"/>
                </a:lnTo>
                <a:lnTo>
                  <a:pt x="21542" y="428"/>
                </a:lnTo>
                <a:lnTo>
                  <a:pt x="21449" y="540"/>
                </a:lnTo>
                <a:lnTo>
                  <a:pt x="21430" y="596"/>
                </a:lnTo>
                <a:lnTo>
                  <a:pt x="21412" y="670"/>
                </a:lnTo>
                <a:lnTo>
                  <a:pt x="21412" y="726"/>
                </a:lnTo>
                <a:lnTo>
                  <a:pt x="21430" y="801"/>
                </a:lnTo>
                <a:lnTo>
                  <a:pt x="21449" y="856"/>
                </a:lnTo>
                <a:lnTo>
                  <a:pt x="21505" y="912"/>
                </a:lnTo>
                <a:lnTo>
                  <a:pt x="21561" y="950"/>
                </a:lnTo>
                <a:lnTo>
                  <a:pt x="21635" y="987"/>
                </a:lnTo>
                <a:lnTo>
                  <a:pt x="21784" y="1005"/>
                </a:lnTo>
                <a:lnTo>
                  <a:pt x="21858" y="1005"/>
                </a:lnTo>
                <a:lnTo>
                  <a:pt x="21933" y="987"/>
                </a:lnTo>
                <a:lnTo>
                  <a:pt x="21989" y="950"/>
                </a:lnTo>
                <a:lnTo>
                  <a:pt x="22063" y="894"/>
                </a:lnTo>
                <a:lnTo>
                  <a:pt x="22100" y="838"/>
                </a:lnTo>
                <a:lnTo>
                  <a:pt x="22138" y="782"/>
                </a:lnTo>
                <a:lnTo>
                  <a:pt x="22175" y="708"/>
                </a:lnTo>
                <a:lnTo>
                  <a:pt x="22175" y="633"/>
                </a:lnTo>
                <a:lnTo>
                  <a:pt x="22175" y="577"/>
                </a:lnTo>
                <a:lnTo>
                  <a:pt x="22156" y="503"/>
                </a:lnTo>
                <a:lnTo>
                  <a:pt x="22119" y="447"/>
                </a:lnTo>
                <a:lnTo>
                  <a:pt x="22063" y="391"/>
                </a:lnTo>
                <a:lnTo>
                  <a:pt x="21989" y="354"/>
                </a:lnTo>
                <a:lnTo>
                  <a:pt x="21933" y="317"/>
                </a:lnTo>
                <a:close/>
                <a:moveTo>
                  <a:pt x="8491" y="410"/>
                </a:moveTo>
                <a:lnTo>
                  <a:pt x="8416" y="428"/>
                </a:lnTo>
                <a:lnTo>
                  <a:pt x="8360" y="447"/>
                </a:lnTo>
                <a:lnTo>
                  <a:pt x="8304" y="484"/>
                </a:lnTo>
                <a:lnTo>
                  <a:pt x="8267" y="540"/>
                </a:lnTo>
                <a:lnTo>
                  <a:pt x="8230" y="596"/>
                </a:lnTo>
                <a:lnTo>
                  <a:pt x="8211" y="708"/>
                </a:lnTo>
                <a:lnTo>
                  <a:pt x="8230" y="819"/>
                </a:lnTo>
                <a:lnTo>
                  <a:pt x="8286" y="912"/>
                </a:lnTo>
                <a:lnTo>
                  <a:pt x="8323" y="968"/>
                </a:lnTo>
                <a:lnTo>
                  <a:pt x="8379" y="987"/>
                </a:lnTo>
                <a:lnTo>
                  <a:pt x="8435" y="1024"/>
                </a:lnTo>
                <a:lnTo>
                  <a:pt x="8565" y="1024"/>
                </a:lnTo>
                <a:lnTo>
                  <a:pt x="8621" y="1005"/>
                </a:lnTo>
                <a:lnTo>
                  <a:pt x="8733" y="950"/>
                </a:lnTo>
                <a:lnTo>
                  <a:pt x="8807" y="856"/>
                </a:lnTo>
                <a:lnTo>
                  <a:pt x="8826" y="801"/>
                </a:lnTo>
                <a:lnTo>
                  <a:pt x="8844" y="745"/>
                </a:lnTo>
                <a:lnTo>
                  <a:pt x="8844" y="689"/>
                </a:lnTo>
                <a:lnTo>
                  <a:pt x="8826" y="633"/>
                </a:lnTo>
                <a:lnTo>
                  <a:pt x="8770" y="521"/>
                </a:lnTo>
                <a:lnTo>
                  <a:pt x="8677" y="447"/>
                </a:lnTo>
                <a:lnTo>
                  <a:pt x="8621" y="428"/>
                </a:lnTo>
                <a:lnTo>
                  <a:pt x="8547" y="410"/>
                </a:lnTo>
                <a:close/>
                <a:moveTo>
                  <a:pt x="9980" y="410"/>
                </a:moveTo>
                <a:lnTo>
                  <a:pt x="9924" y="428"/>
                </a:lnTo>
                <a:lnTo>
                  <a:pt x="9868" y="447"/>
                </a:lnTo>
                <a:lnTo>
                  <a:pt x="9813" y="484"/>
                </a:lnTo>
                <a:lnTo>
                  <a:pt x="9757" y="521"/>
                </a:lnTo>
                <a:lnTo>
                  <a:pt x="9719" y="559"/>
                </a:lnTo>
                <a:lnTo>
                  <a:pt x="9701" y="614"/>
                </a:lnTo>
                <a:lnTo>
                  <a:pt x="9682" y="726"/>
                </a:lnTo>
                <a:lnTo>
                  <a:pt x="9701" y="838"/>
                </a:lnTo>
                <a:lnTo>
                  <a:pt x="9775" y="931"/>
                </a:lnTo>
                <a:lnTo>
                  <a:pt x="9813" y="968"/>
                </a:lnTo>
                <a:lnTo>
                  <a:pt x="9868" y="987"/>
                </a:lnTo>
                <a:lnTo>
                  <a:pt x="9924" y="1005"/>
                </a:lnTo>
                <a:lnTo>
                  <a:pt x="9980" y="1024"/>
                </a:lnTo>
                <a:lnTo>
                  <a:pt x="10055" y="1005"/>
                </a:lnTo>
                <a:lnTo>
                  <a:pt x="10110" y="1005"/>
                </a:lnTo>
                <a:lnTo>
                  <a:pt x="10166" y="968"/>
                </a:lnTo>
                <a:lnTo>
                  <a:pt x="10204" y="931"/>
                </a:lnTo>
                <a:lnTo>
                  <a:pt x="10278" y="838"/>
                </a:lnTo>
                <a:lnTo>
                  <a:pt x="10297" y="782"/>
                </a:lnTo>
                <a:lnTo>
                  <a:pt x="10315" y="726"/>
                </a:lnTo>
                <a:lnTo>
                  <a:pt x="10297" y="652"/>
                </a:lnTo>
                <a:lnTo>
                  <a:pt x="10278" y="596"/>
                </a:lnTo>
                <a:lnTo>
                  <a:pt x="10204" y="503"/>
                </a:lnTo>
                <a:lnTo>
                  <a:pt x="10166" y="465"/>
                </a:lnTo>
                <a:lnTo>
                  <a:pt x="10110" y="428"/>
                </a:lnTo>
                <a:lnTo>
                  <a:pt x="10036" y="410"/>
                </a:lnTo>
                <a:close/>
                <a:moveTo>
                  <a:pt x="16347" y="335"/>
                </a:moveTo>
                <a:lnTo>
                  <a:pt x="16273" y="354"/>
                </a:lnTo>
                <a:lnTo>
                  <a:pt x="16217" y="372"/>
                </a:lnTo>
                <a:lnTo>
                  <a:pt x="16143" y="410"/>
                </a:lnTo>
                <a:lnTo>
                  <a:pt x="16050" y="503"/>
                </a:lnTo>
                <a:lnTo>
                  <a:pt x="15994" y="614"/>
                </a:lnTo>
                <a:lnTo>
                  <a:pt x="15975" y="670"/>
                </a:lnTo>
                <a:lnTo>
                  <a:pt x="15975" y="745"/>
                </a:lnTo>
                <a:lnTo>
                  <a:pt x="15994" y="801"/>
                </a:lnTo>
                <a:lnTo>
                  <a:pt x="16012" y="856"/>
                </a:lnTo>
                <a:lnTo>
                  <a:pt x="16050" y="912"/>
                </a:lnTo>
                <a:lnTo>
                  <a:pt x="16087" y="968"/>
                </a:lnTo>
                <a:lnTo>
                  <a:pt x="16143" y="1005"/>
                </a:lnTo>
                <a:lnTo>
                  <a:pt x="16217" y="1024"/>
                </a:lnTo>
                <a:lnTo>
                  <a:pt x="16273" y="1043"/>
                </a:lnTo>
                <a:lnTo>
                  <a:pt x="16347" y="1043"/>
                </a:lnTo>
                <a:lnTo>
                  <a:pt x="16403" y="1024"/>
                </a:lnTo>
                <a:lnTo>
                  <a:pt x="16478" y="1005"/>
                </a:lnTo>
                <a:lnTo>
                  <a:pt x="16590" y="912"/>
                </a:lnTo>
                <a:lnTo>
                  <a:pt x="16627" y="856"/>
                </a:lnTo>
                <a:lnTo>
                  <a:pt x="16664" y="801"/>
                </a:lnTo>
                <a:lnTo>
                  <a:pt x="16683" y="726"/>
                </a:lnTo>
                <a:lnTo>
                  <a:pt x="16683" y="670"/>
                </a:lnTo>
                <a:lnTo>
                  <a:pt x="16664" y="596"/>
                </a:lnTo>
                <a:lnTo>
                  <a:pt x="16645" y="521"/>
                </a:lnTo>
                <a:lnTo>
                  <a:pt x="16608" y="465"/>
                </a:lnTo>
                <a:lnTo>
                  <a:pt x="16552" y="410"/>
                </a:lnTo>
                <a:lnTo>
                  <a:pt x="16496" y="372"/>
                </a:lnTo>
                <a:lnTo>
                  <a:pt x="16422" y="354"/>
                </a:lnTo>
                <a:lnTo>
                  <a:pt x="16347" y="335"/>
                </a:lnTo>
                <a:close/>
                <a:moveTo>
                  <a:pt x="84527" y="540"/>
                </a:moveTo>
                <a:lnTo>
                  <a:pt x="84490" y="559"/>
                </a:lnTo>
                <a:lnTo>
                  <a:pt x="84434" y="577"/>
                </a:lnTo>
                <a:lnTo>
                  <a:pt x="84397" y="614"/>
                </a:lnTo>
                <a:lnTo>
                  <a:pt x="84359" y="708"/>
                </a:lnTo>
                <a:lnTo>
                  <a:pt x="84341" y="801"/>
                </a:lnTo>
                <a:lnTo>
                  <a:pt x="84359" y="894"/>
                </a:lnTo>
                <a:lnTo>
                  <a:pt x="84397" y="987"/>
                </a:lnTo>
                <a:lnTo>
                  <a:pt x="84434" y="1024"/>
                </a:lnTo>
                <a:lnTo>
                  <a:pt x="84490" y="1043"/>
                </a:lnTo>
                <a:lnTo>
                  <a:pt x="84527" y="1061"/>
                </a:lnTo>
                <a:lnTo>
                  <a:pt x="84601" y="1080"/>
                </a:lnTo>
                <a:lnTo>
                  <a:pt x="84657" y="1061"/>
                </a:lnTo>
                <a:lnTo>
                  <a:pt x="84713" y="1043"/>
                </a:lnTo>
                <a:lnTo>
                  <a:pt x="84750" y="1024"/>
                </a:lnTo>
                <a:lnTo>
                  <a:pt x="84787" y="987"/>
                </a:lnTo>
                <a:lnTo>
                  <a:pt x="84843" y="894"/>
                </a:lnTo>
                <a:lnTo>
                  <a:pt x="84862" y="801"/>
                </a:lnTo>
                <a:lnTo>
                  <a:pt x="84843" y="708"/>
                </a:lnTo>
                <a:lnTo>
                  <a:pt x="84787" y="614"/>
                </a:lnTo>
                <a:lnTo>
                  <a:pt x="84750" y="577"/>
                </a:lnTo>
                <a:lnTo>
                  <a:pt x="84713" y="559"/>
                </a:lnTo>
                <a:lnTo>
                  <a:pt x="84657" y="540"/>
                </a:lnTo>
                <a:close/>
                <a:moveTo>
                  <a:pt x="6796" y="447"/>
                </a:moveTo>
                <a:lnTo>
                  <a:pt x="6722" y="465"/>
                </a:lnTo>
                <a:lnTo>
                  <a:pt x="6666" y="484"/>
                </a:lnTo>
                <a:lnTo>
                  <a:pt x="6592" y="521"/>
                </a:lnTo>
                <a:lnTo>
                  <a:pt x="6554" y="559"/>
                </a:lnTo>
                <a:lnTo>
                  <a:pt x="6517" y="614"/>
                </a:lnTo>
                <a:lnTo>
                  <a:pt x="6480" y="670"/>
                </a:lnTo>
                <a:lnTo>
                  <a:pt x="6461" y="745"/>
                </a:lnTo>
                <a:lnTo>
                  <a:pt x="6480" y="819"/>
                </a:lnTo>
                <a:lnTo>
                  <a:pt x="6517" y="931"/>
                </a:lnTo>
                <a:lnTo>
                  <a:pt x="6573" y="1024"/>
                </a:lnTo>
                <a:lnTo>
                  <a:pt x="6685" y="1080"/>
                </a:lnTo>
                <a:lnTo>
                  <a:pt x="6741" y="1099"/>
                </a:lnTo>
                <a:lnTo>
                  <a:pt x="6852" y="1099"/>
                </a:lnTo>
                <a:lnTo>
                  <a:pt x="6927" y="1061"/>
                </a:lnTo>
                <a:lnTo>
                  <a:pt x="6983" y="1024"/>
                </a:lnTo>
                <a:lnTo>
                  <a:pt x="7038" y="987"/>
                </a:lnTo>
                <a:lnTo>
                  <a:pt x="7076" y="931"/>
                </a:lnTo>
                <a:lnTo>
                  <a:pt x="7094" y="875"/>
                </a:lnTo>
                <a:lnTo>
                  <a:pt x="7113" y="801"/>
                </a:lnTo>
                <a:lnTo>
                  <a:pt x="7113" y="726"/>
                </a:lnTo>
                <a:lnTo>
                  <a:pt x="7076" y="614"/>
                </a:lnTo>
                <a:lnTo>
                  <a:pt x="7001" y="540"/>
                </a:lnTo>
                <a:lnTo>
                  <a:pt x="6908" y="465"/>
                </a:lnTo>
                <a:lnTo>
                  <a:pt x="6852" y="447"/>
                </a:lnTo>
                <a:close/>
                <a:moveTo>
                  <a:pt x="11507" y="465"/>
                </a:moveTo>
                <a:lnTo>
                  <a:pt x="11432" y="484"/>
                </a:lnTo>
                <a:lnTo>
                  <a:pt x="11358" y="484"/>
                </a:lnTo>
                <a:lnTo>
                  <a:pt x="11283" y="503"/>
                </a:lnTo>
                <a:lnTo>
                  <a:pt x="11228" y="540"/>
                </a:lnTo>
                <a:lnTo>
                  <a:pt x="11172" y="596"/>
                </a:lnTo>
                <a:lnTo>
                  <a:pt x="11134" y="652"/>
                </a:lnTo>
                <a:lnTo>
                  <a:pt x="11116" y="708"/>
                </a:lnTo>
                <a:lnTo>
                  <a:pt x="11097" y="782"/>
                </a:lnTo>
                <a:lnTo>
                  <a:pt x="11097" y="838"/>
                </a:lnTo>
                <a:lnTo>
                  <a:pt x="11116" y="912"/>
                </a:lnTo>
                <a:lnTo>
                  <a:pt x="11153" y="968"/>
                </a:lnTo>
                <a:lnTo>
                  <a:pt x="11190" y="1024"/>
                </a:lnTo>
                <a:lnTo>
                  <a:pt x="11246" y="1061"/>
                </a:lnTo>
                <a:lnTo>
                  <a:pt x="11321" y="1099"/>
                </a:lnTo>
                <a:lnTo>
                  <a:pt x="11376" y="1117"/>
                </a:lnTo>
                <a:lnTo>
                  <a:pt x="11451" y="1117"/>
                </a:lnTo>
                <a:lnTo>
                  <a:pt x="11581" y="1099"/>
                </a:lnTo>
                <a:lnTo>
                  <a:pt x="11637" y="1061"/>
                </a:lnTo>
                <a:lnTo>
                  <a:pt x="11693" y="1024"/>
                </a:lnTo>
                <a:lnTo>
                  <a:pt x="11749" y="987"/>
                </a:lnTo>
                <a:lnTo>
                  <a:pt x="11786" y="931"/>
                </a:lnTo>
                <a:lnTo>
                  <a:pt x="11823" y="875"/>
                </a:lnTo>
                <a:lnTo>
                  <a:pt x="11823" y="801"/>
                </a:lnTo>
                <a:lnTo>
                  <a:pt x="11842" y="745"/>
                </a:lnTo>
                <a:lnTo>
                  <a:pt x="11823" y="670"/>
                </a:lnTo>
                <a:lnTo>
                  <a:pt x="11805" y="614"/>
                </a:lnTo>
                <a:lnTo>
                  <a:pt x="11767" y="559"/>
                </a:lnTo>
                <a:lnTo>
                  <a:pt x="11730" y="503"/>
                </a:lnTo>
                <a:lnTo>
                  <a:pt x="11656" y="484"/>
                </a:lnTo>
                <a:lnTo>
                  <a:pt x="11581" y="465"/>
                </a:lnTo>
                <a:close/>
                <a:moveTo>
                  <a:pt x="2142" y="410"/>
                </a:moveTo>
                <a:lnTo>
                  <a:pt x="1993" y="484"/>
                </a:lnTo>
                <a:lnTo>
                  <a:pt x="1881" y="559"/>
                </a:lnTo>
                <a:lnTo>
                  <a:pt x="1825" y="614"/>
                </a:lnTo>
                <a:lnTo>
                  <a:pt x="1788" y="689"/>
                </a:lnTo>
                <a:lnTo>
                  <a:pt x="1770" y="745"/>
                </a:lnTo>
                <a:lnTo>
                  <a:pt x="1770" y="838"/>
                </a:lnTo>
                <a:lnTo>
                  <a:pt x="1788" y="912"/>
                </a:lnTo>
                <a:lnTo>
                  <a:pt x="1825" y="968"/>
                </a:lnTo>
                <a:lnTo>
                  <a:pt x="1863" y="1043"/>
                </a:lnTo>
                <a:lnTo>
                  <a:pt x="1918" y="1080"/>
                </a:lnTo>
                <a:lnTo>
                  <a:pt x="1993" y="1117"/>
                </a:lnTo>
                <a:lnTo>
                  <a:pt x="2049" y="1154"/>
                </a:lnTo>
                <a:lnTo>
                  <a:pt x="2123" y="1154"/>
                </a:lnTo>
                <a:lnTo>
                  <a:pt x="2216" y="1136"/>
                </a:lnTo>
                <a:lnTo>
                  <a:pt x="2347" y="1080"/>
                </a:lnTo>
                <a:lnTo>
                  <a:pt x="2458" y="987"/>
                </a:lnTo>
                <a:lnTo>
                  <a:pt x="2496" y="931"/>
                </a:lnTo>
                <a:lnTo>
                  <a:pt x="2533" y="875"/>
                </a:lnTo>
                <a:lnTo>
                  <a:pt x="2552" y="801"/>
                </a:lnTo>
                <a:lnTo>
                  <a:pt x="2552" y="726"/>
                </a:lnTo>
                <a:lnTo>
                  <a:pt x="2533" y="652"/>
                </a:lnTo>
                <a:lnTo>
                  <a:pt x="2514" y="577"/>
                </a:lnTo>
                <a:lnTo>
                  <a:pt x="2458" y="521"/>
                </a:lnTo>
                <a:lnTo>
                  <a:pt x="2421" y="465"/>
                </a:lnTo>
                <a:lnTo>
                  <a:pt x="2347" y="428"/>
                </a:lnTo>
                <a:lnTo>
                  <a:pt x="2291" y="410"/>
                </a:lnTo>
                <a:close/>
                <a:moveTo>
                  <a:pt x="32359" y="223"/>
                </a:moveTo>
                <a:lnTo>
                  <a:pt x="32285" y="261"/>
                </a:lnTo>
                <a:lnTo>
                  <a:pt x="32229" y="317"/>
                </a:lnTo>
                <a:lnTo>
                  <a:pt x="32191" y="372"/>
                </a:lnTo>
                <a:lnTo>
                  <a:pt x="32136" y="428"/>
                </a:lnTo>
                <a:lnTo>
                  <a:pt x="32061" y="465"/>
                </a:lnTo>
                <a:lnTo>
                  <a:pt x="32024" y="503"/>
                </a:lnTo>
                <a:lnTo>
                  <a:pt x="31987" y="559"/>
                </a:lnTo>
                <a:lnTo>
                  <a:pt x="31949" y="614"/>
                </a:lnTo>
                <a:lnTo>
                  <a:pt x="31931" y="670"/>
                </a:lnTo>
                <a:lnTo>
                  <a:pt x="31931" y="745"/>
                </a:lnTo>
                <a:lnTo>
                  <a:pt x="31949" y="819"/>
                </a:lnTo>
                <a:lnTo>
                  <a:pt x="31968" y="894"/>
                </a:lnTo>
                <a:lnTo>
                  <a:pt x="32005" y="950"/>
                </a:lnTo>
                <a:lnTo>
                  <a:pt x="32098" y="1061"/>
                </a:lnTo>
                <a:lnTo>
                  <a:pt x="32229" y="1136"/>
                </a:lnTo>
                <a:lnTo>
                  <a:pt x="32285" y="1173"/>
                </a:lnTo>
                <a:lnTo>
                  <a:pt x="32508" y="1173"/>
                </a:lnTo>
                <a:lnTo>
                  <a:pt x="32638" y="1117"/>
                </a:lnTo>
                <a:lnTo>
                  <a:pt x="32750" y="1043"/>
                </a:lnTo>
                <a:lnTo>
                  <a:pt x="32806" y="987"/>
                </a:lnTo>
                <a:lnTo>
                  <a:pt x="32824" y="912"/>
                </a:lnTo>
                <a:lnTo>
                  <a:pt x="32880" y="782"/>
                </a:lnTo>
                <a:lnTo>
                  <a:pt x="32880" y="633"/>
                </a:lnTo>
                <a:lnTo>
                  <a:pt x="32843" y="503"/>
                </a:lnTo>
                <a:lnTo>
                  <a:pt x="32806" y="410"/>
                </a:lnTo>
                <a:lnTo>
                  <a:pt x="32750" y="354"/>
                </a:lnTo>
                <a:lnTo>
                  <a:pt x="32694" y="298"/>
                </a:lnTo>
                <a:lnTo>
                  <a:pt x="32620" y="261"/>
                </a:lnTo>
                <a:lnTo>
                  <a:pt x="32527" y="223"/>
                </a:lnTo>
                <a:close/>
                <a:moveTo>
                  <a:pt x="91509" y="2029"/>
                </a:moveTo>
                <a:lnTo>
                  <a:pt x="91453" y="2048"/>
                </a:lnTo>
                <a:lnTo>
                  <a:pt x="91397" y="2067"/>
                </a:lnTo>
                <a:lnTo>
                  <a:pt x="91360" y="2104"/>
                </a:lnTo>
                <a:lnTo>
                  <a:pt x="91285" y="2216"/>
                </a:lnTo>
                <a:lnTo>
                  <a:pt x="91267" y="2271"/>
                </a:lnTo>
                <a:lnTo>
                  <a:pt x="91267" y="2327"/>
                </a:lnTo>
                <a:lnTo>
                  <a:pt x="91267" y="2383"/>
                </a:lnTo>
                <a:lnTo>
                  <a:pt x="91285" y="2439"/>
                </a:lnTo>
                <a:lnTo>
                  <a:pt x="91322" y="2495"/>
                </a:lnTo>
                <a:lnTo>
                  <a:pt x="91360" y="2532"/>
                </a:lnTo>
                <a:lnTo>
                  <a:pt x="91453" y="2588"/>
                </a:lnTo>
                <a:lnTo>
                  <a:pt x="91564" y="2625"/>
                </a:lnTo>
                <a:lnTo>
                  <a:pt x="91620" y="2625"/>
                </a:lnTo>
                <a:lnTo>
                  <a:pt x="91676" y="2607"/>
                </a:lnTo>
                <a:lnTo>
                  <a:pt x="91732" y="2569"/>
                </a:lnTo>
                <a:lnTo>
                  <a:pt x="91788" y="2532"/>
                </a:lnTo>
                <a:lnTo>
                  <a:pt x="91825" y="2476"/>
                </a:lnTo>
                <a:lnTo>
                  <a:pt x="91844" y="2439"/>
                </a:lnTo>
                <a:lnTo>
                  <a:pt x="91862" y="2365"/>
                </a:lnTo>
                <a:lnTo>
                  <a:pt x="91862" y="2309"/>
                </a:lnTo>
                <a:lnTo>
                  <a:pt x="91862" y="2253"/>
                </a:lnTo>
                <a:lnTo>
                  <a:pt x="91844" y="2197"/>
                </a:lnTo>
                <a:lnTo>
                  <a:pt x="91769" y="2104"/>
                </a:lnTo>
                <a:lnTo>
                  <a:pt x="91676" y="2048"/>
                </a:lnTo>
                <a:lnTo>
                  <a:pt x="91564" y="2029"/>
                </a:lnTo>
                <a:close/>
                <a:moveTo>
                  <a:pt x="727" y="2122"/>
                </a:moveTo>
                <a:lnTo>
                  <a:pt x="634" y="2141"/>
                </a:lnTo>
                <a:lnTo>
                  <a:pt x="541" y="2197"/>
                </a:lnTo>
                <a:lnTo>
                  <a:pt x="504" y="2234"/>
                </a:lnTo>
                <a:lnTo>
                  <a:pt x="485" y="2271"/>
                </a:lnTo>
                <a:lnTo>
                  <a:pt x="466" y="2327"/>
                </a:lnTo>
                <a:lnTo>
                  <a:pt x="448" y="2383"/>
                </a:lnTo>
                <a:lnTo>
                  <a:pt x="466" y="2458"/>
                </a:lnTo>
                <a:lnTo>
                  <a:pt x="485" y="2513"/>
                </a:lnTo>
                <a:lnTo>
                  <a:pt x="504" y="2551"/>
                </a:lnTo>
                <a:lnTo>
                  <a:pt x="541" y="2588"/>
                </a:lnTo>
                <a:lnTo>
                  <a:pt x="634" y="2644"/>
                </a:lnTo>
                <a:lnTo>
                  <a:pt x="820" y="2644"/>
                </a:lnTo>
                <a:lnTo>
                  <a:pt x="913" y="2588"/>
                </a:lnTo>
                <a:lnTo>
                  <a:pt x="950" y="2551"/>
                </a:lnTo>
                <a:lnTo>
                  <a:pt x="969" y="2513"/>
                </a:lnTo>
                <a:lnTo>
                  <a:pt x="988" y="2458"/>
                </a:lnTo>
                <a:lnTo>
                  <a:pt x="988" y="2383"/>
                </a:lnTo>
                <a:lnTo>
                  <a:pt x="988" y="2327"/>
                </a:lnTo>
                <a:lnTo>
                  <a:pt x="969" y="2271"/>
                </a:lnTo>
                <a:lnTo>
                  <a:pt x="950" y="2234"/>
                </a:lnTo>
                <a:lnTo>
                  <a:pt x="913" y="2197"/>
                </a:lnTo>
                <a:lnTo>
                  <a:pt x="820" y="2141"/>
                </a:lnTo>
                <a:lnTo>
                  <a:pt x="727" y="2122"/>
                </a:lnTo>
                <a:close/>
                <a:moveTo>
                  <a:pt x="690" y="3537"/>
                </a:moveTo>
                <a:lnTo>
                  <a:pt x="597" y="3575"/>
                </a:lnTo>
                <a:lnTo>
                  <a:pt x="541" y="3612"/>
                </a:lnTo>
                <a:lnTo>
                  <a:pt x="504" y="3649"/>
                </a:lnTo>
                <a:lnTo>
                  <a:pt x="448" y="3761"/>
                </a:lnTo>
                <a:lnTo>
                  <a:pt x="429" y="3817"/>
                </a:lnTo>
                <a:lnTo>
                  <a:pt x="429" y="3873"/>
                </a:lnTo>
                <a:lnTo>
                  <a:pt x="448" y="3928"/>
                </a:lnTo>
                <a:lnTo>
                  <a:pt x="466" y="3984"/>
                </a:lnTo>
                <a:lnTo>
                  <a:pt x="504" y="4022"/>
                </a:lnTo>
                <a:lnTo>
                  <a:pt x="541" y="4059"/>
                </a:lnTo>
                <a:lnTo>
                  <a:pt x="652" y="4115"/>
                </a:lnTo>
                <a:lnTo>
                  <a:pt x="820" y="4115"/>
                </a:lnTo>
                <a:lnTo>
                  <a:pt x="876" y="4077"/>
                </a:lnTo>
                <a:lnTo>
                  <a:pt x="913" y="4040"/>
                </a:lnTo>
                <a:lnTo>
                  <a:pt x="950" y="4003"/>
                </a:lnTo>
                <a:lnTo>
                  <a:pt x="988" y="3947"/>
                </a:lnTo>
                <a:lnTo>
                  <a:pt x="1006" y="3891"/>
                </a:lnTo>
                <a:lnTo>
                  <a:pt x="1006" y="3835"/>
                </a:lnTo>
                <a:lnTo>
                  <a:pt x="1006" y="3780"/>
                </a:lnTo>
                <a:lnTo>
                  <a:pt x="988" y="3724"/>
                </a:lnTo>
                <a:lnTo>
                  <a:pt x="969" y="3668"/>
                </a:lnTo>
                <a:lnTo>
                  <a:pt x="894" y="3593"/>
                </a:lnTo>
                <a:lnTo>
                  <a:pt x="801" y="3556"/>
                </a:lnTo>
                <a:lnTo>
                  <a:pt x="690" y="3537"/>
                </a:lnTo>
                <a:close/>
                <a:moveTo>
                  <a:pt x="91564" y="3705"/>
                </a:moveTo>
                <a:lnTo>
                  <a:pt x="91434" y="3742"/>
                </a:lnTo>
                <a:lnTo>
                  <a:pt x="91378" y="3761"/>
                </a:lnTo>
                <a:lnTo>
                  <a:pt x="91322" y="3798"/>
                </a:lnTo>
                <a:lnTo>
                  <a:pt x="91285" y="3854"/>
                </a:lnTo>
                <a:lnTo>
                  <a:pt x="91248" y="3910"/>
                </a:lnTo>
                <a:lnTo>
                  <a:pt x="91229" y="3966"/>
                </a:lnTo>
                <a:lnTo>
                  <a:pt x="91211" y="4059"/>
                </a:lnTo>
                <a:lnTo>
                  <a:pt x="91229" y="4133"/>
                </a:lnTo>
                <a:lnTo>
                  <a:pt x="91248" y="4208"/>
                </a:lnTo>
                <a:lnTo>
                  <a:pt x="91285" y="4264"/>
                </a:lnTo>
                <a:lnTo>
                  <a:pt x="91322" y="4301"/>
                </a:lnTo>
                <a:lnTo>
                  <a:pt x="91378" y="4338"/>
                </a:lnTo>
                <a:lnTo>
                  <a:pt x="91434" y="4375"/>
                </a:lnTo>
                <a:lnTo>
                  <a:pt x="91564" y="4394"/>
                </a:lnTo>
                <a:lnTo>
                  <a:pt x="91695" y="4375"/>
                </a:lnTo>
                <a:lnTo>
                  <a:pt x="91751" y="4338"/>
                </a:lnTo>
                <a:lnTo>
                  <a:pt x="91806" y="4301"/>
                </a:lnTo>
                <a:lnTo>
                  <a:pt x="91862" y="4264"/>
                </a:lnTo>
                <a:lnTo>
                  <a:pt x="91881" y="4208"/>
                </a:lnTo>
                <a:lnTo>
                  <a:pt x="91918" y="4133"/>
                </a:lnTo>
                <a:lnTo>
                  <a:pt x="91918" y="4059"/>
                </a:lnTo>
                <a:lnTo>
                  <a:pt x="91918" y="3966"/>
                </a:lnTo>
                <a:lnTo>
                  <a:pt x="91881" y="3910"/>
                </a:lnTo>
                <a:lnTo>
                  <a:pt x="91862" y="3854"/>
                </a:lnTo>
                <a:lnTo>
                  <a:pt x="91806" y="3798"/>
                </a:lnTo>
                <a:lnTo>
                  <a:pt x="91751" y="3761"/>
                </a:lnTo>
                <a:lnTo>
                  <a:pt x="91695" y="3742"/>
                </a:lnTo>
                <a:lnTo>
                  <a:pt x="91564" y="3705"/>
                </a:lnTo>
                <a:close/>
                <a:moveTo>
                  <a:pt x="783" y="5269"/>
                </a:moveTo>
                <a:lnTo>
                  <a:pt x="727" y="5288"/>
                </a:lnTo>
                <a:lnTo>
                  <a:pt x="690" y="5306"/>
                </a:lnTo>
                <a:lnTo>
                  <a:pt x="652" y="5362"/>
                </a:lnTo>
                <a:lnTo>
                  <a:pt x="634" y="5399"/>
                </a:lnTo>
                <a:lnTo>
                  <a:pt x="615" y="5437"/>
                </a:lnTo>
                <a:lnTo>
                  <a:pt x="615" y="5455"/>
                </a:lnTo>
                <a:lnTo>
                  <a:pt x="597" y="5455"/>
                </a:lnTo>
                <a:lnTo>
                  <a:pt x="578" y="5474"/>
                </a:lnTo>
                <a:lnTo>
                  <a:pt x="504" y="5548"/>
                </a:lnTo>
                <a:lnTo>
                  <a:pt x="466" y="5623"/>
                </a:lnTo>
                <a:lnTo>
                  <a:pt x="466" y="5716"/>
                </a:lnTo>
                <a:lnTo>
                  <a:pt x="504" y="5809"/>
                </a:lnTo>
                <a:lnTo>
                  <a:pt x="559" y="5883"/>
                </a:lnTo>
                <a:lnTo>
                  <a:pt x="652" y="5939"/>
                </a:lnTo>
                <a:lnTo>
                  <a:pt x="746" y="5939"/>
                </a:lnTo>
                <a:lnTo>
                  <a:pt x="857" y="5921"/>
                </a:lnTo>
                <a:lnTo>
                  <a:pt x="932" y="5883"/>
                </a:lnTo>
                <a:lnTo>
                  <a:pt x="988" y="5809"/>
                </a:lnTo>
                <a:lnTo>
                  <a:pt x="1025" y="5716"/>
                </a:lnTo>
                <a:lnTo>
                  <a:pt x="1043" y="5623"/>
                </a:lnTo>
                <a:lnTo>
                  <a:pt x="1043" y="5530"/>
                </a:lnTo>
                <a:lnTo>
                  <a:pt x="1025" y="5437"/>
                </a:lnTo>
                <a:lnTo>
                  <a:pt x="969" y="5362"/>
                </a:lnTo>
                <a:lnTo>
                  <a:pt x="913" y="5306"/>
                </a:lnTo>
                <a:lnTo>
                  <a:pt x="857" y="5269"/>
                </a:lnTo>
                <a:close/>
                <a:moveTo>
                  <a:pt x="91583" y="5474"/>
                </a:moveTo>
                <a:lnTo>
                  <a:pt x="91527" y="5492"/>
                </a:lnTo>
                <a:lnTo>
                  <a:pt x="91471" y="5530"/>
                </a:lnTo>
                <a:lnTo>
                  <a:pt x="91416" y="5567"/>
                </a:lnTo>
                <a:lnTo>
                  <a:pt x="91378" y="5623"/>
                </a:lnTo>
                <a:lnTo>
                  <a:pt x="91360" y="5697"/>
                </a:lnTo>
                <a:lnTo>
                  <a:pt x="91341" y="5753"/>
                </a:lnTo>
                <a:lnTo>
                  <a:pt x="91341" y="5827"/>
                </a:lnTo>
                <a:lnTo>
                  <a:pt x="91360" y="5883"/>
                </a:lnTo>
                <a:lnTo>
                  <a:pt x="91378" y="5939"/>
                </a:lnTo>
                <a:lnTo>
                  <a:pt x="91453" y="6014"/>
                </a:lnTo>
                <a:lnTo>
                  <a:pt x="91546" y="6088"/>
                </a:lnTo>
                <a:lnTo>
                  <a:pt x="91658" y="6107"/>
                </a:lnTo>
                <a:lnTo>
                  <a:pt x="91713" y="6088"/>
                </a:lnTo>
                <a:lnTo>
                  <a:pt x="91788" y="6070"/>
                </a:lnTo>
                <a:lnTo>
                  <a:pt x="91844" y="6032"/>
                </a:lnTo>
                <a:lnTo>
                  <a:pt x="91900" y="5995"/>
                </a:lnTo>
                <a:lnTo>
                  <a:pt x="91937" y="5939"/>
                </a:lnTo>
                <a:lnTo>
                  <a:pt x="91955" y="5883"/>
                </a:lnTo>
                <a:lnTo>
                  <a:pt x="91974" y="5809"/>
                </a:lnTo>
                <a:lnTo>
                  <a:pt x="91974" y="5734"/>
                </a:lnTo>
                <a:lnTo>
                  <a:pt x="91955" y="5679"/>
                </a:lnTo>
                <a:lnTo>
                  <a:pt x="91937" y="5641"/>
                </a:lnTo>
                <a:lnTo>
                  <a:pt x="91862" y="5548"/>
                </a:lnTo>
                <a:lnTo>
                  <a:pt x="91769" y="5492"/>
                </a:lnTo>
                <a:lnTo>
                  <a:pt x="91658" y="5474"/>
                </a:lnTo>
                <a:close/>
                <a:moveTo>
                  <a:pt x="708" y="6963"/>
                </a:moveTo>
                <a:lnTo>
                  <a:pt x="652" y="6982"/>
                </a:lnTo>
                <a:lnTo>
                  <a:pt x="578" y="7000"/>
                </a:lnTo>
                <a:lnTo>
                  <a:pt x="504" y="7038"/>
                </a:lnTo>
                <a:lnTo>
                  <a:pt x="448" y="7075"/>
                </a:lnTo>
                <a:lnTo>
                  <a:pt x="392" y="7131"/>
                </a:lnTo>
                <a:lnTo>
                  <a:pt x="355" y="7187"/>
                </a:lnTo>
                <a:lnTo>
                  <a:pt x="336" y="7261"/>
                </a:lnTo>
                <a:lnTo>
                  <a:pt x="317" y="7317"/>
                </a:lnTo>
                <a:lnTo>
                  <a:pt x="317" y="7391"/>
                </a:lnTo>
                <a:lnTo>
                  <a:pt x="317" y="7447"/>
                </a:lnTo>
                <a:lnTo>
                  <a:pt x="355" y="7503"/>
                </a:lnTo>
                <a:lnTo>
                  <a:pt x="373" y="7559"/>
                </a:lnTo>
                <a:lnTo>
                  <a:pt x="429" y="7615"/>
                </a:lnTo>
                <a:lnTo>
                  <a:pt x="466" y="7652"/>
                </a:lnTo>
                <a:lnTo>
                  <a:pt x="541" y="7689"/>
                </a:lnTo>
                <a:lnTo>
                  <a:pt x="597" y="7708"/>
                </a:lnTo>
                <a:lnTo>
                  <a:pt x="671" y="7727"/>
                </a:lnTo>
                <a:lnTo>
                  <a:pt x="746" y="7708"/>
                </a:lnTo>
                <a:lnTo>
                  <a:pt x="801" y="7689"/>
                </a:lnTo>
                <a:lnTo>
                  <a:pt x="876" y="7671"/>
                </a:lnTo>
                <a:lnTo>
                  <a:pt x="932" y="7615"/>
                </a:lnTo>
                <a:lnTo>
                  <a:pt x="969" y="7559"/>
                </a:lnTo>
                <a:lnTo>
                  <a:pt x="1006" y="7503"/>
                </a:lnTo>
                <a:lnTo>
                  <a:pt x="1025" y="7429"/>
                </a:lnTo>
                <a:lnTo>
                  <a:pt x="1025" y="7354"/>
                </a:lnTo>
                <a:lnTo>
                  <a:pt x="1025" y="7261"/>
                </a:lnTo>
                <a:lnTo>
                  <a:pt x="1006" y="7187"/>
                </a:lnTo>
                <a:lnTo>
                  <a:pt x="969" y="7112"/>
                </a:lnTo>
                <a:lnTo>
                  <a:pt x="913" y="7056"/>
                </a:lnTo>
                <a:lnTo>
                  <a:pt x="857" y="7000"/>
                </a:lnTo>
                <a:lnTo>
                  <a:pt x="783" y="6982"/>
                </a:lnTo>
                <a:lnTo>
                  <a:pt x="708" y="6963"/>
                </a:lnTo>
                <a:close/>
                <a:moveTo>
                  <a:pt x="91658" y="7242"/>
                </a:moveTo>
                <a:lnTo>
                  <a:pt x="91602" y="7261"/>
                </a:lnTo>
                <a:lnTo>
                  <a:pt x="91546" y="7298"/>
                </a:lnTo>
                <a:lnTo>
                  <a:pt x="91490" y="7336"/>
                </a:lnTo>
                <a:lnTo>
                  <a:pt x="91434" y="7391"/>
                </a:lnTo>
                <a:lnTo>
                  <a:pt x="91397" y="7466"/>
                </a:lnTo>
                <a:lnTo>
                  <a:pt x="91378" y="7540"/>
                </a:lnTo>
                <a:lnTo>
                  <a:pt x="91378" y="7596"/>
                </a:lnTo>
                <a:lnTo>
                  <a:pt x="91378" y="7671"/>
                </a:lnTo>
                <a:lnTo>
                  <a:pt x="91397" y="7745"/>
                </a:lnTo>
                <a:lnTo>
                  <a:pt x="91434" y="7801"/>
                </a:lnTo>
                <a:lnTo>
                  <a:pt x="91490" y="7857"/>
                </a:lnTo>
                <a:lnTo>
                  <a:pt x="91546" y="7913"/>
                </a:lnTo>
                <a:lnTo>
                  <a:pt x="91602" y="7931"/>
                </a:lnTo>
                <a:lnTo>
                  <a:pt x="91676" y="7950"/>
                </a:lnTo>
                <a:lnTo>
                  <a:pt x="91751" y="7969"/>
                </a:lnTo>
                <a:lnTo>
                  <a:pt x="91806" y="7950"/>
                </a:lnTo>
                <a:lnTo>
                  <a:pt x="91881" y="7931"/>
                </a:lnTo>
                <a:lnTo>
                  <a:pt x="91937" y="7913"/>
                </a:lnTo>
                <a:lnTo>
                  <a:pt x="91993" y="7857"/>
                </a:lnTo>
                <a:lnTo>
                  <a:pt x="92049" y="7801"/>
                </a:lnTo>
                <a:lnTo>
                  <a:pt x="92086" y="7745"/>
                </a:lnTo>
                <a:lnTo>
                  <a:pt x="92104" y="7671"/>
                </a:lnTo>
                <a:lnTo>
                  <a:pt x="92104" y="7596"/>
                </a:lnTo>
                <a:lnTo>
                  <a:pt x="92104" y="7522"/>
                </a:lnTo>
                <a:lnTo>
                  <a:pt x="92067" y="7466"/>
                </a:lnTo>
                <a:lnTo>
                  <a:pt x="92049" y="7391"/>
                </a:lnTo>
                <a:lnTo>
                  <a:pt x="91993" y="7336"/>
                </a:lnTo>
                <a:lnTo>
                  <a:pt x="91937" y="7298"/>
                </a:lnTo>
                <a:lnTo>
                  <a:pt x="91862" y="7261"/>
                </a:lnTo>
                <a:lnTo>
                  <a:pt x="91806" y="7242"/>
                </a:lnTo>
                <a:close/>
                <a:moveTo>
                  <a:pt x="91304" y="9030"/>
                </a:moveTo>
                <a:lnTo>
                  <a:pt x="91211" y="9048"/>
                </a:lnTo>
                <a:lnTo>
                  <a:pt x="91118" y="9104"/>
                </a:lnTo>
                <a:lnTo>
                  <a:pt x="91080" y="9142"/>
                </a:lnTo>
                <a:lnTo>
                  <a:pt x="91062" y="9179"/>
                </a:lnTo>
                <a:lnTo>
                  <a:pt x="91043" y="9235"/>
                </a:lnTo>
                <a:lnTo>
                  <a:pt x="91043" y="9290"/>
                </a:lnTo>
                <a:lnTo>
                  <a:pt x="91043" y="9365"/>
                </a:lnTo>
                <a:lnTo>
                  <a:pt x="91062" y="9421"/>
                </a:lnTo>
                <a:lnTo>
                  <a:pt x="91080" y="9458"/>
                </a:lnTo>
                <a:lnTo>
                  <a:pt x="91118" y="9495"/>
                </a:lnTo>
                <a:lnTo>
                  <a:pt x="91211" y="9551"/>
                </a:lnTo>
                <a:lnTo>
                  <a:pt x="91416" y="9551"/>
                </a:lnTo>
                <a:lnTo>
                  <a:pt x="91490" y="9495"/>
                </a:lnTo>
                <a:lnTo>
                  <a:pt x="91527" y="9458"/>
                </a:lnTo>
                <a:lnTo>
                  <a:pt x="91546" y="9421"/>
                </a:lnTo>
                <a:lnTo>
                  <a:pt x="91564" y="9365"/>
                </a:lnTo>
                <a:lnTo>
                  <a:pt x="91583" y="9290"/>
                </a:lnTo>
                <a:lnTo>
                  <a:pt x="91564" y="9235"/>
                </a:lnTo>
                <a:lnTo>
                  <a:pt x="91546" y="9179"/>
                </a:lnTo>
                <a:lnTo>
                  <a:pt x="91527" y="9142"/>
                </a:lnTo>
                <a:lnTo>
                  <a:pt x="91490" y="9104"/>
                </a:lnTo>
                <a:lnTo>
                  <a:pt x="91416" y="9048"/>
                </a:lnTo>
                <a:lnTo>
                  <a:pt x="91304" y="9030"/>
                </a:lnTo>
                <a:close/>
                <a:moveTo>
                  <a:pt x="429" y="8955"/>
                </a:moveTo>
                <a:lnTo>
                  <a:pt x="373" y="8993"/>
                </a:lnTo>
                <a:lnTo>
                  <a:pt x="317" y="9030"/>
                </a:lnTo>
                <a:lnTo>
                  <a:pt x="243" y="9104"/>
                </a:lnTo>
                <a:lnTo>
                  <a:pt x="206" y="9216"/>
                </a:lnTo>
                <a:lnTo>
                  <a:pt x="206" y="9328"/>
                </a:lnTo>
                <a:lnTo>
                  <a:pt x="261" y="9439"/>
                </a:lnTo>
                <a:lnTo>
                  <a:pt x="299" y="9477"/>
                </a:lnTo>
                <a:lnTo>
                  <a:pt x="336" y="9514"/>
                </a:lnTo>
                <a:lnTo>
                  <a:pt x="392" y="9551"/>
                </a:lnTo>
                <a:lnTo>
                  <a:pt x="448" y="9570"/>
                </a:lnTo>
                <a:lnTo>
                  <a:pt x="578" y="9570"/>
                </a:lnTo>
                <a:lnTo>
                  <a:pt x="634" y="9551"/>
                </a:lnTo>
                <a:lnTo>
                  <a:pt x="690" y="9514"/>
                </a:lnTo>
                <a:lnTo>
                  <a:pt x="727" y="9477"/>
                </a:lnTo>
                <a:lnTo>
                  <a:pt x="764" y="9421"/>
                </a:lnTo>
                <a:lnTo>
                  <a:pt x="801" y="9365"/>
                </a:lnTo>
                <a:lnTo>
                  <a:pt x="820" y="9309"/>
                </a:lnTo>
                <a:lnTo>
                  <a:pt x="820" y="9253"/>
                </a:lnTo>
                <a:lnTo>
                  <a:pt x="820" y="9197"/>
                </a:lnTo>
                <a:lnTo>
                  <a:pt x="801" y="9123"/>
                </a:lnTo>
                <a:lnTo>
                  <a:pt x="764" y="9067"/>
                </a:lnTo>
                <a:lnTo>
                  <a:pt x="727" y="9030"/>
                </a:lnTo>
                <a:lnTo>
                  <a:pt x="671" y="8993"/>
                </a:lnTo>
                <a:lnTo>
                  <a:pt x="615" y="8974"/>
                </a:lnTo>
                <a:lnTo>
                  <a:pt x="559" y="8955"/>
                </a:lnTo>
                <a:close/>
                <a:moveTo>
                  <a:pt x="671" y="10501"/>
                </a:moveTo>
                <a:lnTo>
                  <a:pt x="522" y="10538"/>
                </a:lnTo>
                <a:lnTo>
                  <a:pt x="448" y="10575"/>
                </a:lnTo>
                <a:lnTo>
                  <a:pt x="392" y="10612"/>
                </a:lnTo>
                <a:lnTo>
                  <a:pt x="355" y="10668"/>
                </a:lnTo>
                <a:lnTo>
                  <a:pt x="317" y="10743"/>
                </a:lnTo>
                <a:lnTo>
                  <a:pt x="299" y="10799"/>
                </a:lnTo>
                <a:lnTo>
                  <a:pt x="299" y="10873"/>
                </a:lnTo>
                <a:lnTo>
                  <a:pt x="299" y="10947"/>
                </a:lnTo>
                <a:lnTo>
                  <a:pt x="336" y="11022"/>
                </a:lnTo>
                <a:lnTo>
                  <a:pt x="355" y="11078"/>
                </a:lnTo>
                <a:lnTo>
                  <a:pt x="410" y="11134"/>
                </a:lnTo>
                <a:lnTo>
                  <a:pt x="466" y="11171"/>
                </a:lnTo>
                <a:lnTo>
                  <a:pt x="522" y="11189"/>
                </a:lnTo>
                <a:lnTo>
                  <a:pt x="578" y="11208"/>
                </a:lnTo>
                <a:lnTo>
                  <a:pt x="652" y="11227"/>
                </a:lnTo>
                <a:lnTo>
                  <a:pt x="708" y="11208"/>
                </a:lnTo>
                <a:lnTo>
                  <a:pt x="783" y="11189"/>
                </a:lnTo>
                <a:lnTo>
                  <a:pt x="839" y="11152"/>
                </a:lnTo>
                <a:lnTo>
                  <a:pt x="894" y="11096"/>
                </a:lnTo>
                <a:lnTo>
                  <a:pt x="950" y="11041"/>
                </a:lnTo>
                <a:lnTo>
                  <a:pt x="1006" y="10985"/>
                </a:lnTo>
                <a:lnTo>
                  <a:pt x="1043" y="10910"/>
                </a:lnTo>
                <a:lnTo>
                  <a:pt x="1062" y="10836"/>
                </a:lnTo>
                <a:lnTo>
                  <a:pt x="1062" y="10761"/>
                </a:lnTo>
                <a:lnTo>
                  <a:pt x="1043" y="10687"/>
                </a:lnTo>
                <a:lnTo>
                  <a:pt x="1006" y="10612"/>
                </a:lnTo>
                <a:lnTo>
                  <a:pt x="950" y="10575"/>
                </a:lnTo>
                <a:lnTo>
                  <a:pt x="894" y="10538"/>
                </a:lnTo>
                <a:lnTo>
                  <a:pt x="820" y="10519"/>
                </a:lnTo>
                <a:lnTo>
                  <a:pt x="671" y="10501"/>
                </a:lnTo>
                <a:close/>
                <a:moveTo>
                  <a:pt x="91490" y="10538"/>
                </a:moveTo>
                <a:lnTo>
                  <a:pt x="91416" y="10575"/>
                </a:lnTo>
                <a:lnTo>
                  <a:pt x="91360" y="10612"/>
                </a:lnTo>
                <a:lnTo>
                  <a:pt x="91304" y="10650"/>
                </a:lnTo>
                <a:lnTo>
                  <a:pt x="91267" y="10724"/>
                </a:lnTo>
                <a:lnTo>
                  <a:pt x="91229" y="10780"/>
                </a:lnTo>
                <a:lnTo>
                  <a:pt x="91211" y="10854"/>
                </a:lnTo>
                <a:lnTo>
                  <a:pt x="91211" y="10929"/>
                </a:lnTo>
                <a:lnTo>
                  <a:pt x="91229" y="10985"/>
                </a:lnTo>
                <a:lnTo>
                  <a:pt x="91248" y="11059"/>
                </a:lnTo>
                <a:lnTo>
                  <a:pt x="91341" y="11152"/>
                </a:lnTo>
                <a:lnTo>
                  <a:pt x="91434" y="11208"/>
                </a:lnTo>
                <a:lnTo>
                  <a:pt x="91509" y="11227"/>
                </a:lnTo>
                <a:lnTo>
                  <a:pt x="91564" y="11245"/>
                </a:lnTo>
                <a:lnTo>
                  <a:pt x="91639" y="11227"/>
                </a:lnTo>
                <a:lnTo>
                  <a:pt x="91713" y="11208"/>
                </a:lnTo>
                <a:lnTo>
                  <a:pt x="91769" y="11171"/>
                </a:lnTo>
                <a:lnTo>
                  <a:pt x="91825" y="11115"/>
                </a:lnTo>
                <a:lnTo>
                  <a:pt x="91862" y="11059"/>
                </a:lnTo>
                <a:lnTo>
                  <a:pt x="91900" y="10985"/>
                </a:lnTo>
                <a:lnTo>
                  <a:pt x="91918" y="10929"/>
                </a:lnTo>
                <a:lnTo>
                  <a:pt x="91918" y="10854"/>
                </a:lnTo>
                <a:lnTo>
                  <a:pt x="91900" y="10780"/>
                </a:lnTo>
                <a:lnTo>
                  <a:pt x="91881" y="10724"/>
                </a:lnTo>
                <a:lnTo>
                  <a:pt x="91844" y="10668"/>
                </a:lnTo>
                <a:lnTo>
                  <a:pt x="91806" y="10631"/>
                </a:lnTo>
                <a:lnTo>
                  <a:pt x="91695" y="10556"/>
                </a:lnTo>
                <a:lnTo>
                  <a:pt x="91564" y="10538"/>
                </a:lnTo>
                <a:close/>
                <a:moveTo>
                  <a:pt x="764" y="12083"/>
                </a:moveTo>
                <a:lnTo>
                  <a:pt x="690" y="12102"/>
                </a:lnTo>
                <a:lnTo>
                  <a:pt x="615" y="12120"/>
                </a:lnTo>
                <a:lnTo>
                  <a:pt x="541" y="12139"/>
                </a:lnTo>
                <a:lnTo>
                  <a:pt x="466" y="12176"/>
                </a:lnTo>
                <a:lnTo>
                  <a:pt x="392" y="12232"/>
                </a:lnTo>
                <a:lnTo>
                  <a:pt x="355" y="12307"/>
                </a:lnTo>
                <a:lnTo>
                  <a:pt x="317" y="12381"/>
                </a:lnTo>
                <a:lnTo>
                  <a:pt x="317" y="12456"/>
                </a:lnTo>
                <a:lnTo>
                  <a:pt x="336" y="12530"/>
                </a:lnTo>
                <a:lnTo>
                  <a:pt x="373" y="12604"/>
                </a:lnTo>
                <a:lnTo>
                  <a:pt x="429" y="12679"/>
                </a:lnTo>
                <a:lnTo>
                  <a:pt x="485" y="12716"/>
                </a:lnTo>
                <a:lnTo>
                  <a:pt x="578" y="12735"/>
                </a:lnTo>
                <a:lnTo>
                  <a:pt x="652" y="12753"/>
                </a:lnTo>
                <a:lnTo>
                  <a:pt x="671" y="12753"/>
                </a:lnTo>
                <a:lnTo>
                  <a:pt x="708" y="12735"/>
                </a:lnTo>
                <a:lnTo>
                  <a:pt x="801" y="12716"/>
                </a:lnTo>
                <a:lnTo>
                  <a:pt x="894" y="12660"/>
                </a:lnTo>
                <a:lnTo>
                  <a:pt x="950" y="12567"/>
                </a:lnTo>
                <a:lnTo>
                  <a:pt x="988" y="12493"/>
                </a:lnTo>
                <a:lnTo>
                  <a:pt x="1006" y="12400"/>
                </a:lnTo>
                <a:lnTo>
                  <a:pt x="988" y="12307"/>
                </a:lnTo>
                <a:lnTo>
                  <a:pt x="950" y="12213"/>
                </a:lnTo>
                <a:lnTo>
                  <a:pt x="894" y="12158"/>
                </a:lnTo>
                <a:lnTo>
                  <a:pt x="820" y="12120"/>
                </a:lnTo>
                <a:lnTo>
                  <a:pt x="764" y="12083"/>
                </a:lnTo>
                <a:close/>
                <a:moveTo>
                  <a:pt x="91602" y="12381"/>
                </a:moveTo>
                <a:lnTo>
                  <a:pt x="91546" y="12418"/>
                </a:lnTo>
                <a:lnTo>
                  <a:pt x="91490" y="12456"/>
                </a:lnTo>
                <a:lnTo>
                  <a:pt x="91416" y="12567"/>
                </a:lnTo>
                <a:lnTo>
                  <a:pt x="91360" y="12698"/>
                </a:lnTo>
                <a:lnTo>
                  <a:pt x="91341" y="12809"/>
                </a:lnTo>
                <a:lnTo>
                  <a:pt x="91360" y="12884"/>
                </a:lnTo>
                <a:lnTo>
                  <a:pt x="91378" y="12940"/>
                </a:lnTo>
                <a:lnTo>
                  <a:pt x="91416" y="12995"/>
                </a:lnTo>
                <a:lnTo>
                  <a:pt x="91471" y="13033"/>
                </a:lnTo>
                <a:lnTo>
                  <a:pt x="91527" y="13070"/>
                </a:lnTo>
                <a:lnTo>
                  <a:pt x="91583" y="13089"/>
                </a:lnTo>
                <a:lnTo>
                  <a:pt x="91639" y="13107"/>
                </a:lnTo>
                <a:lnTo>
                  <a:pt x="91695" y="13089"/>
                </a:lnTo>
                <a:lnTo>
                  <a:pt x="91769" y="13089"/>
                </a:lnTo>
                <a:lnTo>
                  <a:pt x="91806" y="13051"/>
                </a:lnTo>
                <a:lnTo>
                  <a:pt x="91862" y="13014"/>
                </a:lnTo>
                <a:lnTo>
                  <a:pt x="91900" y="12977"/>
                </a:lnTo>
                <a:lnTo>
                  <a:pt x="91937" y="12902"/>
                </a:lnTo>
                <a:lnTo>
                  <a:pt x="91955" y="12846"/>
                </a:lnTo>
                <a:lnTo>
                  <a:pt x="91955" y="12772"/>
                </a:lnTo>
                <a:lnTo>
                  <a:pt x="91955" y="12698"/>
                </a:lnTo>
                <a:lnTo>
                  <a:pt x="91900" y="12567"/>
                </a:lnTo>
                <a:lnTo>
                  <a:pt x="91825" y="12456"/>
                </a:lnTo>
                <a:lnTo>
                  <a:pt x="91769" y="12418"/>
                </a:lnTo>
                <a:lnTo>
                  <a:pt x="91713" y="12400"/>
                </a:lnTo>
                <a:lnTo>
                  <a:pt x="91658" y="12381"/>
                </a:lnTo>
                <a:close/>
                <a:moveTo>
                  <a:pt x="578" y="14206"/>
                </a:moveTo>
                <a:lnTo>
                  <a:pt x="522" y="14224"/>
                </a:lnTo>
                <a:lnTo>
                  <a:pt x="466" y="14261"/>
                </a:lnTo>
                <a:lnTo>
                  <a:pt x="410" y="14299"/>
                </a:lnTo>
                <a:lnTo>
                  <a:pt x="373" y="14355"/>
                </a:lnTo>
                <a:lnTo>
                  <a:pt x="355" y="14429"/>
                </a:lnTo>
                <a:lnTo>
                  <a:pt x="336" y="14485"/>
                </a:lnTo>
                <a:lnTo>
                  <a:pt x="336" y="14559"/>
                </a:lnTo>
                <a:lnTo>
                  <a:pt x="355" y="14615"/>
                </a:lnTo>
                <a:lnTo>
                  <a:pt x="392" y="14652"/>
                </a:lnTo>
                <a:lnTo>
                  <a:pt x="410" y="14708"/>
                </a:lnTo>
                <a:lnTo>
                  <a:pt x="466" y="14746"/>
                </a:lnTo>
                <a:lnTo>
                  <a:pt x="522" y="14783"/>
                </a:lnTo>
                <a:lnTo>
                  <a:pt x="578" y="14801"/>
                </a:lnTo>
                <a:lnTo>
                  <a:pt x="634" y="14801"/>
                </a:lnTo>
                <a:lnTo>
                  <a:pt x="746" y="14783"/>
                </a:lnTo>
                <a:lnTo>
                  <a:pt x="839" y="14727"/>
                </a:lnTo>
                <a:lnTo>
                  <a:pt x="894" y="14652"/>
                </a:lnTo>
                <a:lnTo>
                  <a:pt x="932" y="14541"/>
                </a:lnTo>
                <a:lnTo>
                  <a:pt x="932" y="14448"/>
                </a:lnTo>
                <a:lnTo>
                  <a:pt x="894" y="14336"/>
                </a:lnTo>
                <a:lnTo>
                  <a:pt x="820" y="14261"/>
                </a:lnTo>
                <a:lnTo>
                  <a:pt x="727" y="14206"/>
                </a:lnTo>
                <a:close/>
                <a:moveTo>
                  <a:pt x="91509" y="14187"/>
                </a:moveTo>
                <a:lnTo>
                  <a:pt x="91434" y="14206"/>
                </a:lnTo>
                <a:lnTo>
                  <a:pt x="91378" y="14243"/>
                </a:lnTo>
                <a:lnTo>
                  <a:pt x="91322" y="14280"/>
                </a:lnTo>
                <a:lnTo>
                  <a:pt x="91285" y="14336"/>
                </a:lnTo>
                <a:lnTo>
                  <a:pt x="91248" y="14392"/>
                </a:lnTo>
                <a:lnTo>
                  <a:pt x="91229" y="14448"/>
                </a:lnTo>
                <a:lnTo>
                  <a:pt x="91229" y="14522"/>
                </a:lnTo>
                <a:lnTo>
                  <a:pt x="91229" y="14597"/>
                </a:lnTo>
                <a:lnTo>
                  <a:pt x="91248" y="14652"/>
                </a:lnTo>
                <a:lnTo>
                  <a:pt x="91285" y="14708"/>
                </a:lnTo>
                <a:lnTo>
                  <a:pt x="91322" y="14764"/>
                </a:lnTo>
                <a:lnTo>
                  <a:pt x="91378" y="14801"/>
                </a:lnTo>
                <a:lnTo>
                  <a:pt x="91434" y="14839"/>
                </a:lnTo>
                <a:lnTo>
                  <a:pt x="91509" y="14857"/>
                </a:lnTo>
                <a:lnTo>
                  <a:pt x="91639" y="14857"/>
                </a:lnTo>
                <a:lnTo>
                  <a:pt x="91695" y="14839"/>
                </a:lnTo>
                <a:lnTo>
                  <a:pt x="91751" y="14801"/>
                </a:lnTo>
                <a:lnTo>
                  <a:pt x="91806" y="14764"/>
                </a:lnTo>
                <a:lnTo>
                  <a:pt x="91844" y="14708"/>
                </a:lnTo>
                <a:lnTo>
                  <a:pt x="91881" y="14652"/>
                </a:lnTo>
                <a:lnTo>
                  <a:pt x="91900" y="14597"/>
                </a:lnTo>
                <a:lnTo>
                  <a:pt x="91900" y="14522"/>
                </a:lnTo>
                <a:lnTo>
                  <a:pt x="91900" y="14448"/>
                </a:lnTo>
                <a:lnTo>
                  <a:pt x="91881" y="14392"/>
                </a:lnTo>
                <a:lnTo>
                  <a:pt x="91844" y="14336"/>
                </a:lnTo>
                <a:lnTo>
                  <a:pt x="91806" y="14280"/>
                </a:lnTo>
                <a:lnTo>
                  <a:pt x="91751" y="14243"/>
                </a:lnTo>
                <a:lnTo>
                  <a:pt x="91695" y="14206"/>
                </a:lnTo>
                <a:lnTo>
                  <a:pt x="91639" y="14187"/>
                </a:lnTo>
                <a:close/>
                <a:moveTo>
                  <a:pt x="91453" y="15825"/>
                </a:moveTo>
                <a:lnTo>
                  <a:pt x="91397" y="15863"/>
                </a:lnTo>
                <a:lnTo>
                  <a:pt x="91360" y="15900"/>
                </a:lnTo>
                <a:lnTo>
                  <a:pt x="91322" y="15956"/>
                </a:lnTo>
                <a:lnTo>
                  <a:pt x="91322" y="16012"/>
                </a:lnTo>
                <a:lnTo>
                  <a:pt x="91341" y="16067"/>
                </a:lnTo>
                <a:lnTo>
                  <a:pt x="91378" y="16123"/>
                </a:lnTo>
                <a:lnTo>
                  <a:pt x="91434" y="16142"/>
                </a:lnTo>
                <a:lnTo>
                  <a:pt x="91490" y="16161"/>
                </a:lnTo>
                <a:lnTo>
                  <a:pt x="91546" y="16142"/>
                </a:lnTo>
                <a:lnTo>
                  <a:pt x="91602" y="16105"/>
                </a:lnTo>
                <a:lnTo>
                  <a:pt x="91639" y="16049"/>
                </a:lnTo>
                <a:lnTo>
                  <a:pt x="91658" y="15974"/>
                </a:lnTo>
                <a:lnTo>
                  <a:pt x="91639" y="15918"/>
                </a:lnTo>
                <a:lnTo>
                  <a:pt x="91564" y="15844"/>
                </a:lnTo>
                <a:lnTo>
                  <a:pt x="91509" y="15825"/>
                </a:lnTo>
                <a:close/>
                <a:moveTo>
                  <a:pt x="522" y="15918"/>
                </a:moveTo>
                <a:lnTo>
                  <a:pt x="373" y="15937"/>
                </a:lnTo>
                <a:lnTo>
                  <a:pt x="243" y="15974"/>
                </a:lnTo>
                <a:lnTo>
                  <a:pt x="131" y="16067"/>
                </a:lnTo>
                <a:lnTo>
                  <a:pt x="57" y="16179"/>
                </a:lnTo>
                <a:lnTo>
                  <a:pt x="1" y="16309"/>
                </a:lnTo>
                <a:lnTo>
                  <a:pt x="1" y="16384"/>
                </a:lnTo>
                <a:lnTo>
                  <a:pt x="1" y="16458"/>
                </a:lnTo>
                <a:lnTo>
                  <a:pt x="19" y="16533"/>
                </a:lnTo>
                <a:lnTo>
                  <a:pt x="57" y="16607"/>
                </a:lnTo>
                <a:lnTo>
                  <a:pt x="131" y="16719"/>
                </a:lnTo>
                <a:lnTo>
                  <a:pt x="187" y="16775"/>
                </a:lnTo>
                <a:lnTo>
                  <a:pt x="261" y="16812"/>
                </a:lnTo>
                <a:lnTo>
                  <a:pt x="336" y="16849"/>
                </a:lnTo>
                <a:lnTo>
                  <a:pt x="410" y="16868"/>
                </a:lnTo>
                <a:lnTo>
                  <a:pt x="485" y="16868"/>
                </a:lnTo>
                <a:lnTo>
                  <a:pt x="559" y="16849"/>
                </a:lnTo>
                <a:lnTo>
                  <a:pt x="615" y="16812"/>
                </a:lnTo>
                <a:lnTo>
                  <a:pt x="690" y="16775"/>
                </a:lnTo>
                <a:lnTo>
                  <a:pt x="727" y="16719"/>
                </a:lnTo>
                <a:lnTo>
                  <a:pt x="783" y="16645"/>
                </a:lnTo>
                <a:lnTo>
                  <a:pt x="894" y="16551"/>
                </a:lnTo>
                <a:lnTo>
                  <a:pt x="932" y="16496"/>
                </a:lnTo>
                <a:lnTo>
                  <a:pt x="950" y="16421"/>
                </a:lnTo>
                <a:lnTo>
                  <a:pt x="969" y="16328"/>
                </a:lnTo>
                <a:lnTo>
                  <a:pt x="950" y="16254"/>
                </a:lnTo>
                <a:lnTo>
                  <a:pt x="932" y="16198"/>
                </a:lnTo>
                <a:lnTo>
                  <a:pt x="894" y="16123"/>
                </a:lnTo>
                <a:lnTo>
                  <a:pt x="857" y="16067"/>
                </a:lnTo>
                <a:lnTo>
                  <a:pt x="801" y="16012"/>
                </a:lnTo>
                <a:lnTo>
                  <a:pt x="727" y="15974"/>
                </a:lnTo>
                <a:lnTo>
                  <a:pt x="671" y="15956"/>
                </a:lnTo>
                <a:lnTo>
                  <a:pt x="522" y="15918"/>
                </a:lnTo>
                <a:close/>
                <a:moveTo>
                  <a:pt x="91732" y="17743"/>
                </a:moveTo>
                <a:lnTo>
                  <a:pt x="91676" y="17762"/>
                </a:lnTo>
                <a:lnTo>
                  <a:pt x="91602" y="17780"/>
                </a:lnTo>
                <a:lnTo>
                  <a:pt x="91546" y="17818"/>
                </a:lnTo>
                <a:lnTo>
                  <a:pt x="91509" y="17855"/>
                </a:lnTo>
                <a:lnTo>
                  <a:pt x="91471" y="17911"/>
                </a:lnTo>
                <a:lnTo>
                  <a:pt x="91434" y="17966"/>
                </a:lnTo>
                <a:lnTo>
                  <a:pt x="91434" y="18041"/>
                </a:lnTo>
                <a:lnTo>
                  <a:pt x="91434" y="18097"/>
                </a:lnTo>
                <a:lnTo>
                  <a:pt x="91434" y="18153"/>
                </a:lnTo>
                <a:lnTo>
                  <a:pt x="91453" y="18208"/>
                </a:lnTo>
                <a:lnTo>
                  <a:pt x="91527" y="18302"/>
                </a:lnTo>
                <a:lnTo>
                  <a:pt x="91620" y="18357"/>
                </a:lnTo>
                <a:lnTo>
                  <a:pt x="91732" y="18395"/>
                </a:lnTo>
                <a:lnTo>
                  <a:pt x="91806" y="18376"/>
                </a:lnTo>
                <a:lnTo>
                  <a:pt x="91862" y="18357"/>
                </a:lnTo>
                <a:lnTo>
                  <a:pt x="91918" y="18320"/>
                </a:lnTo>
                <a:lnTo>
                  <a:pt x="91974" y="18283"/>
                </a:lnTo>
                <a:lnTo>
                  <a:pt x="92011" y="18227"/>
                </a:lnTo>
                <a:lnTo>
                  <a:pt x="92030" y="18171"/>
                </a:lnTo>
                <a:lnTo>
                  <a:pt x="92049" y="18115"/>
                </a:lnTo>
                <a:lnTo>
                  <a:pt x="92049" y="18041"/>
                </a:lnTo>
                <a:lnTo>
                  <a:pt x="92049" y="17985"/>
                </a:lnTo>
                <a:lnTo>
                  <a:pt x="92030" y="17929"/>
                </a:lnTo>
                <a:lnTo>
                  <a:pt x="91955" y="17836"/>
                </a:lnTo>
                <a:lnTo>
                  <a:pt x="91862" y="17780"/>
                </a:lnTo>
                <a:lnTo>
                  <a:pt x="91732" y="17743"/>
                </a:lnTo>
                <a:close/>
                <a:moveTo>
                  <a:pt x="634" y="18097"/>
                </a:moveTo>
                <a:lnTo>
                  <a:pt x="578" y="18115"/>
                </a:lnTo>
                <a:lnTo>
                  <a:pt x="522" y="18115"/>
                </a:lnTo>
                <a:lnTo>
                  <a:pt x="466" y="18153"/>
                </a:lnTo>
                <a:lnTo>
                  <a:pt x="429" y="18190"/>
                </a:lnTo>
                <a:lnTo>
                  <a:pt x="373" y="18283"/>
                </a:lnTo>
                <a:lnTo>
                  <a:pt x="355" y="18339"/>
                </a:lnTo>
                <a:lnTo>
                  <a:pt x="355" y="18413"/>
                </a:lnTo>
                <a:lnTo>
                  <a:pt x="355" y="18469"/>
                </a:lnTo>
                <a:lnTo>
                  <a:pt x="373" y="18506"/>
                </a:lnTo>
                <a:lnTo>
                  <a:pt x="429" y="18599"/>
                </a:lnTo>
                <a:lnTo>
                  <a:pt x="522" y="18655"/>
                </a:lnTo>
                <a:lnTo>
                  <a:pt x="634" y="18693"/>
                </a:lnTo>
                <a:lnTo>
                  <a:pt x="690" y="18674"/>
                </a:lnTo>
                <a:lnTo>
                  <a:pt x="746" y="18674"/>
                </a:lnTo>
                <a:lnTo>
                  <a:pt x="839" y="18599"/>
                </a:lnTo>
                <a:lnTo>
                  <a:pt x="913" y="18506"/>
                </a:lnTo>
                <a:lnTo>
                  <a:pt x="932" y="18451"/>
                </a:lnTo>
                <a:lnTo>
                  <a:pt x="932" y="18395"/>
                </a:lnTo>
                <a:lnTo>
                  <a:pt x="932" y="18339"/>
                </a:lnTo>
                <a:lnTo>
                  <a:pt x="913" y="18283"/>
                </a:lnTo>
                <a:lnTo>
                  <a:pt x="839" y="18190"/>
                </a:lnTo>
                <a:lnTo>
                  <a:pt x="746" y="18134"/>
                </a:lnTo>
                <a:lnTo>
                  <a:pt x="634" y="18097"/>
                </a:lnTo>
                <a:close/>
                <a:moveTo>
                  <a:pt x="91676" y="19456"/>
                </a:moveTo>
                <a:lnTo>
                  <a:pt x="91602" y="19475"/>
                </a:lnTo>
                <a:lnTo>
                  <a:pt x="91527" y="19493"/>
                </a:lnTo>
                <a:lnTo>
                  <a:pt x="91471" y="19530"/>
                </a:lnTo>
                <a:lnTo>
                  <a:pt x="91378" y="19642"/>
                </a:lnTo>
                <a:lnTo>
                  <a:pt x="91322" y="19772"/>
                </a:lnTo>
                <a:lnTo>
                  <a:pt x="91304" y="19847"/>
                </a:lnTo>
                <a:lnTo>
                  <a:pt x="91304" y="19921"/>
                </a:lnTo>
                <a:lnTo>
                  <a:pt x="91322" y="19996"/>
                </a:lnTo>
                <a:lnTo>
                  <a:pt x="91341" y="20052"/>
                </a:lnTo>
                <a:lnTo>
                  <a:pt x="91378" y="20126"/>
                </a:lnTo>
                <a:lnTo>
                  <a:pt x="91434" y="20163"/>
                </a:lnTo>
                <a:lnTo>
                  <a:pt x="91490" y="20219"/>
                </a:lnTo>
                <a:lnTo>
                  <a:pt x="91546" y="20238"/>
                </a:lnTo>
                <a:lnTo>
                  <a:pt x="91620" y="20256"/>
                </a:lnTo>
                <a:lnTo>
                  <a:pt x="91695" y="20256"/>
                </a:lnTo>
                <a:lnTo>
                  <a:pt x="91751" y="20238"/>
                </a:lnTo>
                <a:lnTo>
                  <a:pt x="91825" y="20201"/>
                </a:lnTo>
                <a:lnTo>
                  <a:pt x="91881" y="20163"/>
                </a:lnTo>
                <a:lnTo>
                  <a:pt x="91937" y="20108"/>
                </a:lnTo>
                <a:lnTo>
                  <a:pt x="91974" y="20052"/>
                </a:lnTo>
                <a:lnTo>
                  <a:pt x="91993" y="19977"/>
                </a:lnTo>
                <a:lnTo>
                  <a:pt x="92011" y="19921"/>
                </a:lnTo>
                <a:lnTo>
                  <a:pt x="92011" y="19847"/>
                </a:lnTo>
                <a:lnTo>
                  <a:pt x="91993" y="19772"/>
                </a:lnTo>
                <a:lnTo>
                  <a:pt x="91955" y="19717"/>
                </a:lnTo>
                <a:lnTo>
                  <a:pt x="91881" y="19586"/>
                </a:lnTo>
                <a:lnTo>
                  <a:pt x="91825" y="19530"/>
                </a:lnTo>
                <a:lnTo>
                  <a:pt x="91751" y="19475"/>
                </a:lnTo>
                <a:lnTo>
                  <a:pt x="91676" y="19456"/>
                </a:lnTo>
                <a:close/>
                <a:moveTo>
                  <a:pt x="634" y="19772"/>
                </a:moveTo>
                <a:lnTo>
                  <a:pt x="522" y="19810"/>
                </a:lnTo>
                <a:lnTo>
                  <a:pt x="429" y="19884"/>
                </a:lnTo>
                <a:lnTo>
                  <a:pt x="392" y="19921"/>
                </a:lnTo>
                <a:lnTo>
                  <a:pt x="373" y="19977"/>
                </a:lnTo>
                <a:lnTo>
                  <a:pt x="355" y="20052"/>
                </a:lnTo>
                <a:lnTo>
                  <a:pt x="355" y="20108"/>
                </a:lnTo>
                <a:lnTo>
                  <a:pt x="355" y="20182"/>
                </a:lnTo>
                <a:lnTo>
                  <a:pt x="373" y="20238"/>
                </a:lnTo>
                <a:lnTo>
                  <a:pt x="410" y="20294"/>
                </a:lnTo>
                <a:lnTo>
                  <a:pt x="466" y="20350"/>
                </a:lnTo>
                <a:lnTo>
                  <a:pt x="522" y="20387"/>
                </a:lnTo>
                <a:lnTo>
                  <a:pt x="578" y="20405"/>
                </a:lnTo>
                <a:lnTo>
                  <a:pt x="634" y="20424"/>
                </a:lnTo>
                <a:lnTo>
                  <a:pt x="708" y="20424"/>
                </a:lnTo>
                <a:lnTo>
                  <a:pt x="764" y="20405"/>
                </a:lnTo>
                <a:lnTo>
                  <a:pt x="820" y="20387"/>
                </a:lnTo>
                <a:lnTo>
                  <a:pt x="876" y="20350"/>
                </a:lnTo>
                <a:lnTo>
                  <a:pt x="913" y="20312"/>
                </a:lnTo>
                <a:lnTo>
                  <a:pt x="950" y="20256"/>
                </a:lnTo>
                <a:lnTo>
                  <a:pt x="969" y="20201"/>
                </a:lnTo>
                <a:lnTo>
                  <a:pt x="988" y="20126"/>
                </a:lnTo>
                <a:lnTo>
                  <a:pt x="988" y="20070"/>
                </a:lnTo>
                <a:lnTo>
                  <a:pt x="969" y="20014"/>
                </a:lnTo>
                <a:lnTo>
                  <a:pt x="950" y="19940"/>
                </a:lnTo>
                <a:lnTo>
                  <a:pt x="913" y="19884"/>
                </a:lnTo>
                <a:lnTo>
                  <a:pt x="876" y="19847"/>
                </a:lnTo>
                <a:lnTo>
                  <a:pt x="820" y="19810"/>
                </a:lnTo>
                <a:lnTo>
                  <a:pt x="764" y="19791"/>
                </a:lnTo>
                <a:lnTo>
                  <a:pt x="634" y="19772"/>
                </a:lnTo>
                <a:close/>
                <a:moveTo>
                  <a:pt x="91602" y="21020"/>
                </a:moveTo>
                <a:lnTo>
                  <a:pt x="91527" y="21038"/>
                </a:lnTo>
                <a:lnTo>
                  <a:pt x="91453" y="21076"/>
                </a:lnTo>
                <a:lnTo>
                  <a:pt x="91397" y="21132"/>
                </a:lnTo>
                <a:lnTo>
                  <a:pt x="91360" y="21187"/>
                </a:lnTo>
                <a:lnTo>
                  <a:pt x="91322" y="21262"/>
                </a:lnTo>
                <a:lnTo>
                  <a:pt x="91304" y="21336"/>
                </a:lnTo>
                <a:lnTo>
                  <a:pt x="91322" y="21411"/>
                </a:lnTo>
                <a:lnTo>
                  <a:pt x="91322" y="21467"/>
                </a:lnTo>
                <a:lnTo>
                  <a:pt x="91360" y="21523"/>
                </a:lnTo>
                <a:lnTo>
                  <a:pt x="91397" y="21578"/>
                </a:lnTo>
                <a:lnTo>
                  <a:pt x="91453" y="21634"/>
                </a:lnTo>
                <a:lnTo>
                  <a:pt x="91509" y="21653"/>
                </a:lnTo>
                <a:lnTo>
                  <a:pt x="91564" y="21690"/>
                </a:lnTo>
                <a:lnTo>
                  <a:pt x="91695" y="21690"/>
                </a:lnTo>
                <a:lnTo>
                  <a:pt x="91751" y="21671"/>
                </a:lnTo>
                <a:lnTo>
                  <a:pt x="91862" y="21616"/>
                </a:lnTo>
                <a:lnTo>
                  <a:pt x="91937" y="21541"/>
                </a:lnTo>
                <a:lnTo>
                  <a:pt x="91974" y="21485"/>
                </a:lnTo>
                <a:lnTo>
                  <a:pt x="91993" y="21411"/>
                </a:lnTo>
                <a:lnTo>
                  <a:pt x="91993" y="21355"/>
                </a:lnTo>
                <a:lnTo>
                  <a:pt x="91993" y="21299"/>
                </a:lnTo>
                <a:lnTo>
                  <a:pt x="91937" y="21169"/>
                </a:lnTo>
                <a:lnTo>
                  <a:pt x="91862" y="21076"/>
                </a:lnTo>
                <a:lnTo>
                  <a:pt x="91806" y="21057"/>
                </a:lnTo>
                <a:lnTo>
                  <a:pt x="91751" y="21020"/>
                </a:lnTo>
                <a:close/>
                <a:moveTo>
                  <a:pt x="597" y="21504"/>
                </a:moveTo>
                <a:lnTo>
                  <a:pt x="559" y="21523"/>
                </a:lnTo>
                <a:lnTo>
                  <a:pt x="504" y="21541"/>
                </a:lnTo>
                <a:lnTo>
                  <a:pt x="410" y="21616"/>
                </a:lnTo>
                <a:lnTo>
                  <a:pt x="392" y="21671"/>
                </a:lnTo>
                <a:lnTo>
                  <a:pt x="373" y="21727"/>
                </a:lnTo>
                <a:lnTo>
                  <a:pt x="373" y="21820"/>
                </a:lnTo>
                <a:lnTo>
                  <a:pt x="429" y="21913"/>
                </a:lnTo>
                <a:lnTo>
                  <a:pt x="504" y="21988"/>
                </a:lnTo>
                <a:lnTo>
                  <a:pt x="597" y="22025"/>
                </a:lnTo>
                <a:lnTo>
                  <a:pt x="708" y="22025"/>
                </a:lnTo>
                <a:lnTo>
                  <a:pt x="783" y="21988"/>
                </a:lnTo>
                <a:lnTo>
                  <a:pt x="857" y="21913"/>
                </a:lnTo>
                <a:lnTo>
                  <a:pt x="894" y="21820"/>
                </a:lnTo>
                <a:lnTo>
                  <a:pt x="894" y="21727"/>
                </a:lnTo>
                <a:lnTo>
                  <a:pt x="876" y="21634"/>
                </a:lnTo>
                <a:lnTo>
                  <a:pt x="820" y="21560"/>
                </a:lnTo>
                <a:lnTo>
                  <a:pt x="764" y="21541"/>
                </a:lnTo>
                <a:lnTo>
                  <a:pt x="708" y="21523"/>
                </a:lnTo>
                <a:lnTo>
                  <a:pt x="652" y="21504"/>
                </a:lnTo>
                <a:close/>
                <a:moveTo>
                  <a:pt x="578" y="22844"/>
                </a:moveTo>
                <a:lnTo>
                  <a:pt x="522" y="22863"/>
                </a:lnTo>
                <a:lnTo>
                  <a:pt x="448" y="22919"/>
                </a:lnTo>
                <a:lnTo>
                  <a:pt x="373" y="23012"/>
                </a:lnTo>
                <a:lnTo>
                  <a:pt x="355" y="23105"/>
                </a:lnTo>
                <a:lnTo>
                  <a:pt x="355" y="23198"/>
                </a:lnTo>
                <a:lnTo>
                  <a:pt x="373" y="23254"/>
                </a:lnTo>
                <a:lnTo>
                  <a:pt x="410" y="23291"/>
                </a:lnTo>
                <a:lnTo>
                  <a:pt x="448" y="23328"/>
                </a:lnTo>
                <a:lnTo>
                  <a:pt x="504" y="23366"/>
                </a:lnTo>
                <a:lnTo>
                  <a:pt x="578" y="23384"/>
                </a:lnTo>
                <a:lnTo>
                  <a:pt x="634" y="23384"/>
                </a:lnTo>
                <a:lnTo>
                  <a:pt x="690" y="23366"/>
                </a:lnTo>
                <a:lnTo>
                  <a:pt x="746" y="23347"/>
                </a:lnTo>
                <a:lnTo>
                  <a:pt x="839" y="23291"/>
                </a:lnTo>
                <a:lnTo>
                  <a:pt x="876" y="23235"/>
                </a:lnTo>
                <a:lnTo>
                  <a:pt x="894" y="23198"/>
                </a:lnTo>
                <a:lnTo>
                  <a:pt x="913" y="23142"/>
                </a:lnTo>
                <a:lnTo>
                  <a:pt x="913" y="23105"/>
                </a:lnTo>
                <a:lnTo>
                  <a:pt x="876" y="23012"/>
                </a:lnTo>
                <a:lnTo>
                  <a:pt x="820" y="22937"/>
                </a:lnTo>
                <a:lnTo>
                  <a:pt x="746" y="22882"/>
                </a:lnTo>
                <a:lnTo>
                  <a:pt x="690" y="22863"/>
                </a:lnTo>
                <a:lnTo>
                  <a:pt x="634" y="22844"/>
                </a:lnTo>
                <a:close/>
                <a:moveTo>
                  <a:pt x="91602" y="23068"/>
                </a:moveTo>
                <a:lnTo>
                  <a:pt x="91527" y="23086"/>
                </a:lnTo>
                <a:lnTo>
                  <a:pt x="91453" y="23124"/>
                </a:lnTo>
                <a:lnTo>
                  <a:pt x="91397" y="23161"/>
                </a:lnTo>
                <a:lnTo>
                  <a:pt x="91341" y="23198"/>
                </a:lnTo>
                <a:lnTo>
                  <a:pt x="91285" y="23254"/>
                </a:lnTo>
                <a:lnTo>
                  <a:pt x="91267" y="23328"/>
                </a:lnTo>
                <a:lnTo>
                  <a:pt x="91248" y="23403"/>
                </a:lnTo>
                <a:lnTo>
                  <a:pt x="91248" y="23459"/>
                </a:lnTo>
                <a:lnTo>
                  <a:pt x="91267" y="23589"/>
                </a:lnTo>
                <a:lnTo>
                  <a:pt x="91304" y="23645"/>
                </a:lnTo>
                <a:lnTo>
                  <a:pt x="91341" y="23682"/>
                </a:lnTo>
                <a:lnTo>
                  <a:pt x="91397" y="23719"/>
                </a:lnTo>
                <a:lnTo>
                  <a:pt x="91453" y="23757"/>
                </a:lnTo>
                <a:lnTo>
                  <a:pt x="91509" y="23775"/>
                </a:lnTo>
                <a:lnTo>
                  <a:pt x="91564" y="23794"/>
                </a:lnTo>
                <a:lnTo>
                  <a:pt x="91695" y="23775"/>
                </a:lnTo>
                <a:lnTo>
                  <a:pt x="91751" y="23757"/>
                </a:lnTo>
                <a:lnTo>
                  <a:pt x="91806" y="23719"/>
                </a:lnTo>
                <a:lnTo>
                  <a:pt x="91862" y="23682"/>
                </a:lnTo>
                <a:lnTo>
                  <a:pt x="91900" y="23626"/>
                </a:lnTo>
                <a:lnTo>
                  <a:pt x="91918" y="23552"/>
                </a:lnTo>
                <a:lnTo>
                  <a:pt x="91937" y="23459"/>
                </a:lnTo>
                <a:lnTo>
                  <a:pt x="91955" y="23384"/>
                </a:lnTo>
                <a:lnTo>
                  <a:pt x="91955" y="23291"/>
                </a:lnTo>
                <a:lnTo>
                  <a:pt x="91937" y="23217"/>
                </a:lnTo>
                <a:lnTo>
                  <a:pt x="91900" y="23161"/>
                </a:lnTo>
                <a:lnTo>
                  <a:pt x="91825" y="23105"/>
                </a:lnTo>
                <a:lnTo>
                  <a:pt x="91751" y="23086"/>
                </a:lnTo>
                <a:lnTo>
                  <a:pt x="91676" y="23068"/>
                </a:lnTo>
                <a:close/>
                <a:moveTo>
                  <a:pt x="91546" y="24632"/>
                </a:moveTo>
                <a:lnTo>
                  <a:pt x="91471" y="24650"/>
                </a:lnTo>
                <a:lnTo>
                  <a:pt x="91416" y="24669"/>
                </a:lnTo>
                <a:lnTo>
                  <a:pt x="91360" y="24688"/>
                </a:lnTo>
                <a:lnTo>
                  <a:pt x="91304" y="24743"/>
                </a:lnTo>
                <a:lnTo>
                  <a:pt x="91267" y="24781"/>
                </a:lnTo>
                <a:lnTo>
                  <a:pt x="91248" y="24837"/>
                </a:lnTo>
                <a:lnTo>
                  <a:pt x="91229" y="24911"/>
                </a:lnTo>
                <a:lnTo>
                  <a:pt x="91229" y="24967"/>
                </a:lnTo>
                <a:lnTo>
                  <a:pt x="91229" y="25023"/>
                </a:lnTo>
                <a:lnTo>
                  <a:pt x="91248" y="25079"/>
                </a:lnTo>
                <a:lnTo>
                  <a:pt x="91322" y="25172"/>
                </a:lnTo>
                <a:lnTo>
                  <a:pt x="91416" y="25246"/>
                </a:lnTo>
                <a:lnTo>
                  <a:pt x="91546" y="25265"/>
                </a:lnTo>
                <a:lnTo>
                  <a:pt x="91602" y="25265"/>
                </a:lnTo>
                <a:lnTo>
                  <a:pt x="91676" y="25246"/>
                </a:lnTo>
                <a:lnTo>
                  <a:pt x="91713" y="25209"/>
                </a:lnTo>
                <a:lnTo>
                  <a:pt x="91769" y="25153"/>
                </a:lnTo>
                <a:lnTo>
                  <a:pt x="91806" y="25116"/>
                </a:lnTo>
                <a:lnTo>
                  <a:pt x="91844" y="25041"/>
                </a:lnTo>
                <a:lnTo>
                  <a:pt x="91844" y="24985"/>
                </a:lnTo>
                <a:lnTo>
                  <a:pt x="91844" y="24911"/>
                </a:lnTo>
                <a:lnTo>
                  <a:pt x="91844" y="24855"/>
                </a:lnTo>
                <a:lnTo>
                  <a:pt x="91825" y="24818"/>
                </a:lnTo>
                <a:lnTo>
                  <a:pt x="91751" y="24725"/>
                </a:lnTo>
                <a:lnTo>
                  <a:pt x="91658" y="24669"/>
                </a:lnTo>
                <a:lnTo>
                  <a:pt x="91546" y="24632"/>
                </a:lnTo>
                <a:close/>
                <a:moveTo>
                  <a:pt x="727" y="25060"/>
                </a:moveTo>
                <a:lnTo>
                  <a:pt x="652" y="25079"/>
                </a:lnTo>
                <a:lnTo>
                  <a:pt x="597" y="25097"/>
                </a:lnTo>
                <a:lnTo>
                  <a:pt x="541" y="25134"/>
                </a:lnTo>
                <a:lnTo>
                  <a:pt x="485" y="25172"/>
                </a:lnTo>
                <a:lnTo>
                  <a:pt x="448" y="25228"/>
                </a:lnTo>
                <a:lnTo>
                  <a:pt x="429" y="25302"/>
                </a:lnTo>
                <a:lnTo>
                  <a:pt x="410" y="25358"/>
                </a:lnTo>
                <a:lnTo>
                  <a:pt x="410" y="25432"/>
                </a:lnTo>
                <a:lnTo>
                  <a:pt x="429" y="25488"/>
                </a:lnTo>
                <a:lnTo>
                  <a:pt x="466" y="25563"/>
                </a:lnTo>
                <a:lnTo>
                  <a:pt x="504" y="25600"/>
                </a:lnTo>
                <a:lnTo>
                  <a:pt x="559" y="25656"/>
                </a:lnTo>
                <a:lnTo>
                  <a:pt x="615" y="25674"/>
                </a:lnTo>
                <a:lnTo>
                  <a:pt x="671" y="25693"/>
                </a:lnTo>
                <a:lnTo>
                  <a:pt x="801" y="25693"/>
                </a:lnTo>
                <a:lnTo>
                  <a:pt x="913" y="25637"/>
                </a:lnTo>
                <a:lnTo>
                  <a:pt x="988" y="25544"/>
                </a:lnTo>
                <a:lnTo>
                  <a:pt x="1025" y="25451"/>
                </a:lnTo>
                <a:lnTo>
                  <a:pt x="1043" y="25376"/>
                </a:lnTo>
                <a:lnTo>
                  <a:pt x="1025" y="25321"/>
                </a:lnTo>
                <a:lnTo>
                  <a:pt x="988" y="25228"/>
                </a:lnTo>
                <a:lnTo>
                  <a:pt x="913" y="25134"/>
                </a:lnTo>
                <a:lnTo>
                  <a:pt x="820" y="25079"/>
                </a:lnTo>
                <a:lnTo>
                  <a:pt x="727" y="25060"/>
                </a:lnTo>
                <a:close/>
                <a:moveTo>
                  <a:pt x="91658" y="26289"/>
                </a:moveTo>
                <a:lnTo>
                  <a:pt x="91546" y="26345"/>
                </a:lnTo>
                <a:lnTo>
                  <a:pt x="91434" y="26419"/>
                </a:lnTo>
                <a:lnTo>
                  <a:pt x="91397" y="26475"/>
                </a:lnTo>
                <a:lnTo>
                  <a:pt x="91378" y="26531"/>
                </a:lnTo>
                <a:lnTo>
                  <a:pt x="91360" y="26587"/>
                </a:lnTo>
                <a:lnTo>
                  <a:pt x="91341" y="26661"/>
                </a:lnTo>
                <a:lnTo>
                  <a:pt x="91360" y="26717"/>
                </a:lnTo>
                <a:lnTo>
                  <a:pt x="91378" y="26773"/>
                </a:lnTo>
                <a:lnTo>
                  <a:pt x="91416" y="26829"/>
                </a:lnTo>
                <a:lnTo>
                  <a:pt x="91453" y="26885"/>
                </a:lnTo>
                <a:lnTo>
                  <a:pt x="91509" y="26922"/>
                </a:lnTo>
                <a:lnTo>
                  <a:pt x="91564" y="26959"/>
                </a:lnTo>
                <a:lnTo>
                  <a:pt x="91620" y="26978"/>
                </a:lnTo>
                <a:lnTo>
                  <a:pt x="91676" y="26978"/>
                </a:lnTo>
                <a:lnTo>
                  <a:pt x="91751" y="26959"/>
                </a:lnTo>
                <a:lnTo>
                  <a:pt x="91825" y="26940"/>
                </a:lnTo>
                <a:lnTo>
                  <a:pt x="91881" y="26922"/>
                </a:lnTo>
                <a:lnTo>
                  <a:pt x="91918" y="26866"/>
                </a:lnTo>
                <a:lnTo>
                  <a:pt x="91974" y="26829"/>
                </a:lnTo>
                <a:lnTo>
                  <a:pt x="91993" y="26773"/>
                </a:lnTo>
                <a:lnTo>
                  <a:pt x="92030" y="26698"/>
                </a:lnTo>
                <a:lnTo>
                  <a:pt x="92030" y="26642"/>
                </a:lnTo>
                <a:lnTo>
                  <a:pt x="92030" y="26568"/>
                </a:lnTo>
                <a:lnTo>
                  <a:pt x="92011" y="26494"/>
                </a:lnTo>
                <a:lnTo>
                  <a:pt x="91993" y="26419"/>
                </a:lnTo>
                <a:lnTo>
                  <a:pt x="91937" y="26363"/>
                </a:lnTo>
                <a:lnTo>
                  <a:pt x="91881" y="26326"/>
                </a:lnTo>
                <a:lnTo>
                  <a:pt x="91825" y="26289"/>
                </a:lnTo>
                <a:close/>
                <a:moveTo>
                  <a:pt x="708" y="26829"/>
                </a:moveTo>
                <a:lnTo>
                  <a:pt x="634" y="26847"/>
                </a:lnTo>
                <a:lnTo>
                  <a:pt x="559" y="26866"/>
                </a:lnTo>
                <a:lnTo>
                  <a:pt x="504" y="26903"/>
                </a:lnTo>
                <a:lnTo>
                  <a:pt x="429" y="26959"/>
                </a:lnTo>
                <a:lnTo>
                  <a:pt x="392" y="27015"/>
                </a:lnTo>
                <a:lnTo>
                  <a:pt x="355" y="27089"/>
                </a:lnTo>
                <a:lnTo>
                  <a:pt x="317" y="27164"/>
                </a:lnTo>
                <a:lnTo>
                  <a:pt x="317" y="27238"/>
                </a:lnTo>
                <a:lnTo>
                  <a:pt x="336" y="27331"/>
                </a:lnTo>
                <a:lnTo>
                  <a:pt x="355" y="27406"/>
                </a:lnTo>
                <a:lnTo>
                  <a:pt x="373" y="27462"/>
                </a:lnTo>
                <a:lnTo>
                  <a:pt x="410" y="27518"/>
                </a:lnTo>
                <a:lnTo>
                  <a:pt x="466" y="27555"/>
                </a:lnTo>
                <a:lnTo>
                  <a:pt x="541" y="27592"/>
                </a:lnTo>
                <a:lnTo>
                  <a:pt x="597" y="27611"/>
                </a:lnTo>
                <a:lnTo>
                  <a:pt x="671" y="27611"/>
                </a:lnTo>
                <a:lnTo>
                  <a:pt x="746" y="27592"/>
                </a:lnTo>
                <a:lnTo>
                  <a:pt x="801" y="27573"/>
                </a:lnTo>
                <a:lnTo>
                  <a:pt x="857" y="27536"/>
                </a:lnTo>
                <a:lnTo>
                  <a:pt x="950" y="27424"/>
                </a:lnTo>
                <a:lnTo>
                  <a:pt x="1006" y="27294"/>
                </a:lnTo>
                <a:lnTo>
                  <a:pt x="1025" y="27238"/>
                </a:lnTo>
                <a:lnTo>
                  <a:pt x="1025" y="27164"/>
                </a:lnTo>
                <a:lnTo>
                  <a:pt x="1006" y="27108"/>
                </a:lnTo>
                <a:lnTo>
                  <a:pt x="988" y="27033"/>
                </a:lnTo>
                <a:lnTo>
                  <a:pt x="950" y="26978"/>
                </a:lnTo>
                <a:lnTo>
                  <a:pt x="894" y="26922"/>
                </a:lnTo>
                <a:lnTo>
                  <a:pt x="839" y="26866"/>
                </a:lnTo>
                <a:lnTo>
                  <a:pt x="783" y="26847"/>
                </a:lnTo>
                <a:lnTo>
                  <a:pt x="708" y="26829"/>
                </a:lnTo>
                <a:close/>
                <a:moveTo>
                  <a:pt x="91620" y="28262"/>
                </a:moveTo>
                <a:lnTo>
                  <a:pt x="91564" y="28281"/>
                </a:lnTo>
                <a:lnTo>
                  <a:pt x="91490" y="28318"/>
                </a:lnTo>
                <a:lnTo>
                  <a:pt x="91434" y="28355"/>
                </a:lnTo>
                <a:lnTo>
                  <a:pt x="91378" y="28430"/>
                </a:lnTo>
                <a:lnTo>
                  <a:pt x="91360" y="28486"/>
                </a:lnTo>
                <a:lnTo>
                  <a:pt x="91341" y="28560"/>
                </a:lnTo>
                <a:lnTo>
                  <a:pt x="91341" y="28635"/>
                </a:lnTo>
                <a:lnTo>
                  <a:pt x="91360" y="28709"/>
                </a:lnTo>
                <a:lnTo>
                  <a:pt x="91378" y="28784"/>
                </a:lnTo>
                <a:lnTo>
                  <a:pt x="91434" y="28858"/>
                </a:lnTo>
                <a:lnTo>
                  <a:pt x="91490" y="28914"/>
                </a:lnTo>
                <a:lnTo>
                  <a:pt x="91546" y="28951"/>
                </a:lnTo>
                <a:lnTo>
                  <a:pt x="91620" y="28970"/>
                </a:lnTo>
                <a:lnTo>
                  <a:pt x="91695" y="28988"/>
                </a:lnTo>
                <a:lnTo>
                  <a:pt x="91806" y="28970"/>
                </a:lnTo>
                <a:lnTo>
                  <a:pt x="91900" y="28933"/>
                </a:lnTo>
                <a:lnTo>
                  <a:pt x="91974" y="28877"/>
                </a:lnTo>
                <a:lnTo>
                  <a:pt x="92030" y="28802"/>
                </a:lnTo>
                <a:lnTo>
                  <a:pt x="92067" y="28690"/>
                </a:lnTo>
                <a:lnTo>
                  <a:pt x="92067" y="28579"/>
                </a:lnTo>
                <a:lnTo>
                  <a:pt x="92030" y="28486"/>
                </a:lnTo>
                <a:lnTo>
                  <a:pt x="91955" y="28374"/>
                </a:lnTo>
                <a:lnTo>
                  <a:pt x="91955" y="28393"/>
                </a:lnTo>
                <a:lnTo>
                  <a:pt x="91881" y="28318"/>
                </a:lnTo>
                <a:lnTo>
                  <a:pt x="91825" y="28281"/>
                </a:lnTo>
                <a:lnTo>
                  <a:pt x="91769" y="28281"/>
                </a:lnTo>
                <a:lnTo>
                  <a:pt x="91695" y="28262"/>
                </a:lnTo>
                <a:close/>
                <a:moveTo>
                  <a:pt x="671" y="28635"/>
                </a:moveTo>
                <a:lnTo>
                  <a:pt x="597" y="28653"/>
                </a:lnTo>
                <a:lnTo>
                  <a:pt x="541" y="28690"/>
                </a:lnTo>
                <a:lnTo>
                  <a:pt x="485" y="28728"/>
                </a:lnTo>
                <a:lnTo>
                  <a:pt x="448" y="28784"/>
                </a:lnTo>
                <a:lnTo>
                  <a:pt x="410" y="28839"/>
                </a:lnTo>
                <a:lnTo>
                  <a:pt x="392" y="28914"/>
                </a:lnTo>
                <a:lnTo>
                  <a:pt x="392" y="28970"/>
                </a:lnTo>
                <a:lnTo>
                  <a:pt x="410" y="29044"/>
                </a:lnTo>
                <a:lnTo>
                  <a:pt x="429" y="29100"/>
                </a:lnTo>
                <a:lnTo>
                  <a:pt x="466" y="29156"/>
                </a:lnTo>
                <a:lnTo>
                  <a:pt x="522" y="29193"/>
                </a:lnTo>
                <a:lnTo>
                  <a:pt x="578" y="29230"/>
                </a:lnTo>
                <a:lnTo>
                  <a:pt x="634" y="29268"/>
                </a:lnTo>
                <a:lnTo>
                  <a:pt x="746" y="29268"/>
                </a:lnTo>
                <a:lnTo>
                  <a:pt x="839" y="29249"/>
                </a:lnTo>
                <a:lnTo>
                  <a:pt x="932" y="29175"/>
                </a:lnTo>
                <a:lnTo>
                  <a:pt x="969" y="29137"/>
                </a:lnTo>
                <a:lnTo>
                  <a:pt x="1006" y="29100"/>
                </a:lnTo>
                <a:lnTo>
                  <a:pt x="1025" y="29044"/>
                </a:lnTo>
                <a:lnTo>
                  <a:pt x="1043" y="28970"/>
                </a:lnTo>
                <a:lnTo>
                  <a:pt x="1043" y="28914"/>
                </a:lnTo>
                <a:lnTo>
                  <a:pt x="1025" y="28858"/>
                </a:lnTo>
                <a:lnTo>
                  <a:pt x="950" y="28746"/>
                </a:lnTo>
                <a:lnTo>
                  <a:pt x="913" y="28709"/>
                </a:lnTo>
                <a:lnTo>
                  <a:pt x="857" y="28672"/>
                </a:lnTo>
                <a:lnTo>
                  <a:pt x="801" y="28653"/>
                </a:lnTo>
                <a:lnTo>
                  <a:pt x="727" y="28635"/>
                </a:lnTo>
                <a:close/>
                <a:moveTo>
                  <a:pt x="91490" y="30087"/>
                </a:moveTo>
                <a:lnTo>
                  <a:pt x="91416" y="30124"/>
                </a:lnTo>
                <a:lnTo>
                  <a:pt x="91360" y="30161"/>
                </a:lnTo>
                <a:lnTo>
                  <a:pt x="91322" y="30217"/>
                </a:lnTo>
                <a:lnTo>
                  <a:pt x="91229" y="30347"/>
                </a:lnTo>
                <a:lnTo>
                  <a:pt x="91192" y="30422"/>
                </a:lnTo>
                <a:lnTo>
                  <a:pt x="91192" y="30496"/>
                </a:lnTo>
                <a:lnTo>
                  <a:pt x="91192" y="30590"/>
                </a:lnTo>
                <a:lnTo>
                  <a:pt x="91211" y="30645"/>
                </a:lnTo>
                <a:lnTo>
                  <a:pt x="91248" y="30720"/>
                </a:lnTo>
                <a:lnTo>
                  <a:pt x="91285" y="30776"/>
                </a:lnTo>
                <a:lnTo>
                  <a:pt x="91341" y="30832"/>
                </a:lnTo>
                <a:lnTo>
                  <a:pt x="91397" y="30869"/>
                </a:lnTo>
                <a:lnTo>
                  <a:pt x="91471" y="30887"/>
                </a:lnTo>
                <a:lnTo>
                  <a:pt x="91546" y="30906"/>
                </a:lnTo>
                <a:lnTo>
                  <a:pt x="91639" y="30887"/>
                </a:lnTo>
                <a:lnTo>
                  <a:pt x="91713" y="30869"/>
                </a:lnTo>
                <a:lnTo>
                  <a:pt x="91769" y="30832"/>
                </a:lnTo>
                <a:lnTo>
                  <a:pt x="91825" y="30776"/>
                </a:lnTo>
                <a:lnTo>
                  <a:pt x="91862" y="30720"/>
                </a:lnTo>
                <a:lnTo>
                  <a:pt x="91900" y="30645"/>
                </a:lnTo>
                <a:lnTo>
                  <a:pt x="91918" y="30590"/>
                </a:lnTo>
                <a:lnTo>
                  <a:pt x="91918" y="30496"/>
                </a:lnTo>
                <a:lnTo>
                  <a:pt x="91918" y="30422"/>
                </a:lnTo>
                <a:lnTo>
                  <a:pt x="91881" y="30347"/>
                </a:lnTo>
                <a:lnTo>
                  <a:pt x="91806" y="30217"/>
                </a:lnTo>
                <a:lnTo>
                  <a:pt x="91751" y="30161"/>
                </a:lnTo>
                <a:lnTo>
                  <a:pt x="91695" y="30124"/>
                </a:lnTo>
                <a:lnTo>
                  <a:pt x="91620" y="30087"/>
                </a:lnTo>
                <a:close/>
                <a:moveTo>
                  <a:pt x="876" y="30608"/>
                </a:moveTo>
                <a:lnTo>
                  <a:pt x="801" y="30627"/>
                </a:lnTo>
                <a:lnTo>
                  <a:pt x="746" y="30645"/>
                </a:lnTo>
                <a:lnTo>
                  <a:pt x="690" y="30683"/>
                </a:lnTo>
                <a:lnTo>
                  <a:pt x="634" y="30738"/>
                </a:lnTo>
                <a:lnTo>
                  <a:pt x="597" y="30813"/>
                </a:lnTo>
                <a:lnTo>
                  <a:pt x="578" y="30887"/>
                </a:lnTo>
                <a:lnTo>
                  <a:pt x="597" y="30962"/>
                </a:lnTo>
                <a:lnTo>
                  <a:pt x="615" y="31036"/>
                </a:lnTo>
                <a:lnTo>
                  <a:pt x="652" y="31111"/>
                </a:lnTo>
                <a:lnTo>
                  <a:pt x="690" y="31167"/>
                </a:lnTo>
                <a:lnTo>
                  <a:pt x="746" y="31223"/>
                </a:lnTo>
                <a:lnTo>
                  <a:pt x="839" y="31260"/>
                </a:lnTo>
                <a:lnTo>
                  <a:pt x="857" y="31260"/>
                </a:lnTo>
                <a:lnTo>
                  <a:pt x="894" y="31316"/>
                </a:lnTo>
                <a:lnTo>
                  <a:pt x="932" y="31334"/>
                </a:lnTo>
                <a:lnTo>
                  <a:pt x="969" y="31316"/>
                </a:lnTo>
                <a:lnTo>
                  <a:pt x="1006" y="31297"/>
                </a:lnTo>
                <a:lnTo>
                  <a:pt x="1099" y="31241"/>
                </a:lnTo>
                <a:lnTo>
                  <a:pt x="1137" y="31204"/>
                </a:lnTo>
                <a:lnTo>
                  <a:pt x="1174" y="31148"/>
                </a:lnTo>
                <a:lnTo>
                  <a:pt x="1230" y="31036"/>
                </a:lnTo>
                <a:lnTo>
                  <a:pt x="1230" y="30962"/>
                </a:lnTo>
                <a:lnTo>
                  <a:pt x="1230" y="30906"/>
                </a:lnTo>
                <a:lnTo>
                  <a:pt x="1211" y="30832"/>
                </a:lnTo>
                <a:lnTo>
                  <a:pt x="1174" y="30757"/>
                </a:lnTo>
                <a:lnTo>
                  <a:pt x="1137" y="30720"/>
                </a:lnTo>
                <a:lnTo>
                  <a:pt x="1081" y="30664"/>
                </a:lnTo>
                <a:lnTo>
                  <a:pt x="1025" y="30627"/>
                </a:lnTo>
                <a:lnTo>
                  <a:pt x="950" y="30608"/>
                </a:lnTo>
                <a:close/>
                <a:moveTo>
                  <a:pt x="91620" y="31781"/>
                </a:moveTo>
                <a:lnTo>
                  <a:pt x="91564" y="31800"/>
                </a:lnTo>
                <a:lnTo>
                  <a:pt x="91527" y="31818"/>
                </a:lnTo>
                <a:lnTo>
                  <a:pt x="91471" y="31856"/>
                </a:lnTo>
                <a:lnTo>
                  <a:pt x="91434" y="31911"/>
                </a:lnTo>
                <a:lnTo>
                  <a:pt x="91397" y="32004"/>
                </a:lnTo>
                <a:lnTo>
                  <a:pt x="91397" y="32098"/>
                </a:lnTo>
                <a:lnTo>
                  <a:pt x="91434" y="32191"/>
                </a:lnTo>
                <a:lnTo>
                  <a:pt x="91509" y="32247"/>
                </a:lnTo>
                <a:lnTo>
                  <a:pt x="91546" y="32284"/>
                </a:lnTo>
                <a:lnTo>
                  <a:pt x="91602" y="32302"/>
                </a:lnTo>
                <a:lnTo>
                  <a:pt x="91695" y="32302"/>
                </a:lnTo>
                <a:lnTo>
                  <a:pt x="91769" y="32265"/>
                </a:lnTo>
                <a:lnTo>
                  <a:pt x="91844" y="32209"/>
                </a:lnTo>
                <a:lnTo>
                  <a:pt x="91900" y="32135"/>
                </a:lnTo>
                <a:lnTo>
                  <a:pt x="91918" y="32042"/>
                </a:lnTo>
                <a:lnTo>
                  <a:pt x="91900" y="31949"/>
                </a:lnTo>
                <a:lnTo>
                  <a:pt x="91881" y="31911"/>
                </a:lnTo>
                <a:lnTo>
                  <a:pt x="91844" y="31874"/>
                </a:lnTo>
                <a:lnTo>
                  <a:pt x="91788" y="31837"/>
                </a:lnTo>
                <a:lnTo>
                  <a:pt x="91732" y="31800"/>
                </a:lnTo>
                <a:lnTo>
                  <a:pt x="91676" y="31781"/>
                </a:lnTo>
                <a:close/>
                <a:moveTo>
                  <a:pt x="652" y="32340"/>
                </a:moveTo>
                <a:lnTo>
                  <a:pt x="578" y="32358"/>
                </a:lnTo>
                <a:lnTo>
                  <a:pt x="522" y="32377"/>
                </a:lnTo>
                <a:lnTo>
                  <a:pt x="466" y="32414"/>
                </a:lnTo>
                <a:lnTo>
                  <a:pt x="410" y="32451"/>
                </a:lnTo>
                <a:lnTo>
                  <a:pt x="355" y="32507"/>
                </a:lnTo>
                <a:lnTo>
                  <a:pt x="317" y="32563"/>
                </a:lnTo>
                <a:lnTo>
                  <a:pt x="299" y="32637"/>
                </a:lnTo>
                <a:lnTo>
                  <a:pt x="280" y="32693"/>
                </a:lnTo>
                <a:lnTo>
                  <a:pt x="299" y="32768"/>
                </a:lnTo>
                <a:lnTo>
                  <a:pt x="299" y="32824"/>
                </a:lnTo>
                <a:lnTo>
                  <a:pt x="336" y="32880"/>
                </a:lnTo>
                <a:lnTo>
                  <a:pt x="373" y="32935"/>
                </a:lnTo>
                <a:lnTo>
                  <a:pt x="410" y="32973"/>
                </a:lnTo>
                <a:lnTo>
                  <a:pt x="466" y="33010"/>
                </a:lnTo>
                <a:lnTo>
                  <a:pt x="541" y="33028"/>
                </a:lnTo>
                <a:lnTo>
                  <a:pt x="597" y="33047"/>
                </a:lnTo>
                <a:lnTo>
                  <a:pt x="671" y="33047"/>
                </a:lnTo>
                <a:lnTo>
                  <a:pt x="727" y="33028"/>
                </a:lnTo>
                <a:lnTo>
                  <a:pt x="801" y="32991"/>
                </a:lnTo>
                <a:lnTo>
                  <a:pt x="857" y="32954"/>
                </a:lnTo>
                <a:lnTo>
                  <a:pt x="894" y="32917"/>
                </a:lnTo>
                <a:lnTo>
                  <a:pt x="932" y="32861"/>
                </a:lnTo>
                <a:lnTo>
                  <a:pt x="969" y="32805"/>
                </a:lnTo>
                <a:lnTo>
                  <a:pt x="988" y="32731"/>
                </a:lnTo>
                <a:lnTo>
                  <a:pt x="988" y="32656"/>
                </a:lnTo>
                <a:lnTo>
                  <a:pt x="969" y="32582"/>
                </a:lnTo>
                <a:lnTo>
                  <a:pt x="950" y="32526"/>
                </a:lnTo>
                <a:lnTo>
                  <a:pt x="913" y="32470"/>
                </a:lnTo>
                <a:lnTo>
                  <a:pt x="857" y="32414"/>
                </a:lnTo>
                <a:lnTo>
                  <a:pt x="801" y="32377"/>
                </a:lnTo>
                <a:lnTo>
                  <a:pt x="727" y="32358"/>
                </a:lnTo>
                <a:lnTo>
                  <a:pt x="652" y="32340"/>
                </a:lnTo>
                <a:close/>
                <a:moveTo>
                  <a:pt x="91602" y="33401"/>
                </a:moveTo>
                <a:lnTo>
                  <a:pt x="91509" y="33457"/>
                </a:lnTo>
                <a:lnTo>
                  <a:pt x="91453" y="33531"/>
                </a:lnTo>
                <a:lnTo>
                  <a:pt x="91416" y="33606"/>
                </a:lnTo>
                <a:lnTo>
                  <a:pt x="91434" y="33699"/>
                </a:lnTo>
                <a:lnTo>
                  <a:pt x="91471" y="33792"/>
                </a:lnTo>
                <a:lnTo>
                  <a:pt x="91527" y="33848"/>
                </a:lnTo>
                <a:lnTo>
                  <a:pt x="91620" y="33866"/>
                </a:lnTo>
                <a:lnTo>
                  <a:pt x="91732" y="33866"/>
                </a:lnTo>
                <a:lnTo>
                  <a:pt x="91806" y="33829"/>
                </a:lnTo>
                <a:lnTo>
                  <a:pt x="91844" y="33755"/>
                </a:lnTo>
                <a:lnTo>
                  <a:pt x="91881" y="33680"/>
                </a:lnTo>
                <a:lnTo>
                  <a:pt x="91881" y="33587"/>
                </a:lnTo>
                <a:lnTo>
                  <a:pt x="91844" y="33513"/>
                </a:lnTo>
                <a:lnTo>
                  <a:pt x="91788" y="33438"/>
                </a:lnTo>
                <a:lnTo>
                  <a:pt x="91695" y="33401"/>
                </a:lnTo>
                <a:close/>
                <a:moveTo>
                  <a:pt x="708" y="34034"/>
                </a:moveTo>
                <a:lnTo>
                  <a:pt x="652" y="34052"/>
                </a:lnTo>
                <a:lnTo>
                  <a:pt x="597" y="34052"/>
                </a:lnTo>
                <a:lnTo>
                  <a:pt x="541" y="34090"/>
                </a:lnTo>
                <a:lnTo>
                  <a:pt x="504" y="34127"/>
                </a:lnTo>
                <a:lnTo>
                  <a:pt x="466" y="34164"/>
                </a:lnTo>
                <a:lnTo>
                  <a:pt x="429" y="34220"/>
                </a:lnTo>
                <a:lnTo>
                  <a:pt x="410" y="34276"/>
                </a:lnTo>
                <a:lnTo>
                  <a:pt x="410" y="34332"/>
                </a:lnTo>
                <a:lnTo>
                  <a:pt x="410" y="34388"/>
                </a:lnTo>
                <a:lnTo>
                  <a:pt x="429" y="34443"/>
                </a:lnTo>
                <a:lnTo>
                  <a:pt x="485" y="34537"/>
                </a:lnTo>
                <a:lnTo>
                  <a:pt x="578" y="34592"/>
                </a:lnTo>
                <a:lnTo>
                  <a:pt x="671" y="34630"/>
                </a:lnTo>
                <a:lnTo>
                  <a:pt x="746" y="34630"/>
                </a:lnTo>
                <a:lnTo>
                  <a:pt x="801" y="34611"/>
                </a:lnTo>
                <a:lnTo>
                  <a:pt x="857" y="34592"/>
                </a:lnTo>
                <a:lnTo>
                  <a:pt x="894" y="34555"/>
                </a:lnTo>
                <a:lnTo>
                  <a:pt x="932" y="34499"/>
                </a:lnTo>
                <a:lnTo>
                  <a:pt x="969" y="34462"/>
                </a:lnTo>
                <a:lnTo>
                  <a:pt x="988" y="34406"/>
                </a:lnTo>
                <a:lnTo>
                  <a:pt x="988" y="34332"/>
                </a:lnTo>
                <a:lnTo>
                  <a:pt x="988" y="34276"/>
                </a:lnTo>
                <a:lnTo>
                  <a:pt x="969" y="34220"/>
                </a:lnTo>
                <a:lnTo>
                  <a:pt x="913" y="34127"/>
                </a:lnTo>
                <a:lnTo>
                  <a:pt x="820" y="34071"/>
                </a:lnTo>
                <a:lnTo>
                  <a:pt x="708" y="34034"/>
                </a:lnTo>
                <a:close/>
                <a:moveTo>
                  <a:pt x="91620" y="35058"/>
                </a:moveTo>
                <a:lnTo>
                  <a:pt x="91490" y="35076"/>
                </a:lnTo>
                <a:lnTo>
                  <a:pt x="91434" y="35095"/>
                </a:lnTo>
                <a:lnTo>
                  <a:pt x="91378" y="35114"/>
                </a:lnTo>
                <a:lnTo>
                  <a:pt x="91341" y="35170"/>
                </a:lnTo>
                <a:lnTo>
                  <a:pt x="91304" y="35207"/>
                </a:lnTo>
                <a:lnTo>
                  <a:pt x="91267" y="35263"/>
                </a:lnTo>
                <a:lnTo>
                  <a:pt x="91248" y="35337"/>
                </a:lnTo>
                <a:lnTo>
                  <a:pt x="91248" y="35393"/>
                </a:lnTo>
                <a:lnTo>
                  <a:pt x="91267" y="35449"/>
                </a:lnTo>
                <a:lnTo>
                  <a:pt x="91285" y="35505"/>
                </a:lnTo>
                <a:lnTo>
                  <a:pt x="91322" y="35561"/>
                </a:lnTo>
                <a:lnTo>
                  <a:pt x="91360" y="35598"/>
                </a:lnTo>
                <a:lnTo>
                  <a:pt x="91416" y="35635"/>
                </a:lnTo>
                <a:lnTo>
                  <a:pt x="91471" y="35672"/>
                </a:lnTo>
                <a:lnTo>
                  <a:pt x="91658" y="35672"/>
                </a:lnTo>
                <a:lnTo>
                  <a:pt x="91713" y="35654"/>
                </a:lnTo>
                <a:lnTo>
                  <a:pt x="91769" y="35616"/>
                </a:lnTo>
                <a:lnTo>
                  <a:pt x="91806" y="35579"/>
                </a:lnTo>
                <a:lnTo>
                  <a:pt x="91844" y="35523"/>
                </a:lnTo>
                <a:lnTo>
                  <a:pt x="91881" y="35412"/>
                </a:lnTo>
                <a:lnTo>
                  <a:pt x="91862" y="35281"/>
                </a:lnTo>
                <a:lnTo>
                  <a:pt x="91844" y="35225"/>
                </a:lnTo>
                <a:lnTo>
                  <a:pt x="91825" y="35170"/>
                </a:lnTo>
                <a:lnTo>
                  <a:pt x="91788" y="35132"/>
                </a:lnTo>
                <a:lnTo>
                  <a:pt x="91732" y="35095"/>
                </a:lnTo>
                <a:lnTo>
                  <a:pt x="91620" y="35058"/>
                </a:lnTo>
                <a:close/>
                <a:moveTo>
                  <a:pt x="801" y="35821"/>
                </a:moveTo>
                <a:lnTo>
                  <a:pt x="708" y="35840"/>
                </a:lnTo>
                <a:lnTo>
                  <a:pt x="652" y="35858"/>
                </a:lnTo>
                <a:lnTo>
                  <a:pt x="615" y="35877"/>
                </a:lnTo>
                <a:lnTo>
                  <a:pt x="541" y="35970"/>
                </a:lnTo>
                <a:lnTo>
                  <a:pt x="504" y="36082"/>
                </a:lnTo>
                <a:lnTo>
                  <a:pt x="504" y="36138"/>
                </a:lnTo>
                <a:lnTo>
                  <a:pt x="504" y="36194"/>
                </a:lnTo>
                <a:lnTo>
                  <a:pt x="522" y="36249"/>
                </a:lnTo>
                <a:lnTo>
                  <a:pt x="559" y="36305"/>
                </a:lnTo>
                <a:lnTo>
                  <a:pt x="597" y="36342"/>
                </a:lnTo>
                <a:lnTo>
                  <a:pt x="634" y="36380"/>
                </a:lnTo>
                <a:lnTo>
                  <a:pt x="746" y="36417"/>
                </a:lnTo>
                <a:lnTo>
                  <a:pt x="857" y="36417"/>
                </a:lnTo>
                <a:lnTo>
                  <a:pt x="913" y="36398"/>
                </a:lnTo>
                <a:lnTo>
                  <a:pt x="969" y="36361"/>
                </a:lnTo>
                <a:lnTo>
                  <a:pt x="1006" y="36324"/>
                </a:lnTo>
                <a:lnTo>
                  <a:pt x="1043" y="36268"/>
                </a:lnTo>
                <a:lnTo>
                  <a:pt x="1062" y="36212"/>
                </a:lnTo>
                <a:lnTo>
                  <a:pt x="1081" y="36156"/>
                </a:lnTo>
                <a:lnTo>
                  <a:pt x="1081" y="36082"/>
                </a:lnTo>
                <a:lnTo>
                  <a:pt x="1062" y="36026"/>
                </a:lnTo>
                <a:lnTo>
                  <a:pt x="988" y="35914"/>
                </a:lnTo>
                <a:lnTo>
                  <a:pt x="913" y="35858"/>
                </a:lnTo>
                <a:lnTo>
                  <a:pt x="801" y="35821"/>
                </a:lnTo>
                <a:close/>
                <a:moveTo>
                  <a:pt x="91490" y="36827"/>
                </a:moveTo>
                <a:lnTo>
                  <a:pt x="91397" y="36864"/>
                </a:lnTo>
                <a:lnTo>
                  <a:pt x="91341" y="36920"/>
                </a:lnTo>
                <a:lnTo>
                  <a:pt x="91304" y="36957"/>
                </a:lnTo>
                <a:lnTo>
                  <a:pt x="91267" y="37031"/>
                </a:lnTo>
                <a:lnTo>
                  <a:pt x="91248" y="37087"/>
                </a:lnTo>
                <a:lnTo>
                  <a:pt x="91248" y="37162"/>
                </a:lnTo>
                <a:lnTo>
                  <a:pt x="91248" y="37218"/>
                </a:lnTo>
                <a:lnTo>
                  <a:pt x="91267" y="37292"/>
                </a:lnTo>
                <a:lnTo>
                  <a:pt x="91285" y="37348"/>
                </a:lnTo>
                <a:lnTo>
                  <a:pt x="91341" y="37404"/>
                </a:lnTo>
                <a:lnTo>
                  <a:pt x="91397" y="37460"/>
                </a:lnTo>
                <a:lnTo>
                  <a:pt x="91453" y="37497"/>
                </a:lnTo>
                <a:lnTo>
                  <a:pt x="91527" y="37515"/>
                </a:lnTo>
                <a:lnTo>
                  <a:pt x="91602" y="37515"/>
                </a:lnTo>
                <a:lnTo>
                  <a:pt x="91676" y="37497"/>
                </a:lnTo>
                <a:lnTo>
                  <a:pt x="91732" y="37460"/>
                </a:lnTo>
                <a:lnTo>
                  <a:pt x="91788" y="37422"/>
                </a:lnTo>
                <a:lnTo>
                  <a:pt x="91844" y="37366"/>
                </a:lnTo>
                <a:lnTo>
                  <a:pt x="91862" y="37292"/>
                </a:lnTo>
                <a:lnTo>
                  <a:pt x="91881" y="37236"/>
                </a:lnTo>
                <a:lnTo>
                  <a:pt x="91881" y="37162"/>
                </a:lnTo>
                <a:lnTo>
                  <a:pt x="91881" y="37087"/>
                </a:lnTo>
                <a:lnTo>
                  <a:pt x="91862" y="37031"/>
                </a:lnTo>
                <a:lnTo>
                  <a:pt x="91825" y="36957"/>
                </a:lnTo>
                <a:lnTo>
                  <a:pt x="91788" y="36901"/>
                </a:lnTo>
                <a:lnTo>
                  <a:pt x="91695" y="36845"/>
                </a:lnTo>
                <a:lnTo>
                  <a:pt x="91602" y="36827"/>
                </a:lnTo>
                <a:close/>
                <a:moveTo>
                  <a:pt x="597" y="37478"/>
                </a:moveTo>
                <a:lnTo>
                  <a:pt x="522" y="37497"/>
                </a:lnTo>
                <a:lnTo>
                  <a:pt x="466" y="37497"/>
                </a:lnTo>
                <a:lnTo>
                  <a:pt x="392" y="37534"/>
                </a:lnTo>
                <a:lnTo>
                  <a:pt x="336" y="37571"/>
                </a:lnTo>
                <a:lnTo>
                  <a:pt x="299" y="37627"/>
                </a:lnTo>
                <a:lnTo>
                  <a:pt x="261" y="37683"/>
                </a:lnTo>
                <a:lnTo>
                  <a:pt x="243" y="37739"/>
                </a:lnTo>
                <a:lnTo>
                  <a:pt x="224" y="37869"/>
                </a:lnTo>
                <a:lnTo>
                  <a:pt x="224" y="37944"/>
                </a:lnTo>
                <a:lnTo>
                  <a:pt x="243" y="37999"/>
                </a:lnTo>
                <a:lnTo>
                  <a:pt x="280" y="38074"/>
                </a:lnTo>
                <a:lnTo>
                  <a:pt x="317" y="38130"/>
                </a:lnTo>
                <a:lnTo>
                  <a:pt x="373" y="38167"/>
                </a:lnTo>
                <a:lnTo>
                  <a:pt x="429" y="38204"/>
                </a:lnTo>
                <a:lnTo>
                  <a:pt x="485" y="38223"/>
                </a:lnTo>
                <a:lnTo>
                  <a:pt x="615" y="38223"/>
                </a:lnTo>
                <a:lnTo>
                  <a:pt x="690" y="38186"/>
                </a:lnTo>
                <a:lnTo>
                  <a:pt x="746" y="38148"/>
                </a:lnTo>
                <a:lnTo>
                  <a:pt x="783" y="38093"/>
                </a:lnTo>
                <a:lnTo>
                  <a:pt x="820" y="38037"/>
                </a:lnTo>
                <a:lnTo>
                  <a:pt x="839" y="37962"/>
                </a:lnTo>
                <a:lnTo>
                  <a:pt x="839" y="37888"/>
                </a:lnTo>
                <a:lnTo>
                  <a:pt x="857" y="37832"/>
                </a:lnTo>
                <a:lnTo>
                  <a:pt x="876" y="37739"/>
                </a:lnTo>
                <a:lnTo>
                  <a:pt x="857" y="37664"/>
                </a:lnTo>
                <a:lnTo>
                  <a:pt x="820" y="37590"/>
                </a:lnTo>
                <a:lnTo>
                  <a:pt x="764" y="37553"/>
                </a:lnTo>
                <a:lnTo>
                  <a:pt x="708" y="37515"/>
                </a:lnTo>
                <a:lnTo>
                  <a:pt x="652" y="37497"/>
                </a:lnTo>
                <a:lnTo>
                  <a:pt x="597" y="37478"/>
                </a:lnTo>
                <a:close/>
                <a:moveTo>
                  <a:pt x="615" y="39005"/>
                </a:moveTo>
                <a:lnTo>
                  <a:pt x="559" y="39023"/>
                </a:lnTo>
                <a:lnTo>
                  <a:pt x="504" y="39042"/>
                </a:lnTo>
                <a:lnTo>
                  <a:pt x="410" y="39117"/>
                </a:lnTo>
                <a:lnTo>
                  <a:pt x="373" y="39154"/>
                </a:lnTo>
                <a:lnTo>
                  <a:pt x="336" y="39210"/>
                </a:lnTo>
                <a:lnTo>
                  <a:pt x="317" y="39266"/>
                </a:lnTo>
                <a:lnTo>
                  <a:pt x="317" y="39321"/>
                </a:lnTo>
                <a:lnTo>
                  <a:pt x="317" y="39396"/>
                </a:lnTo>
                <a:lnTo>
                  <a:pt x="336" y="39452"/>
                </a:lnTo>
                <a:lnTo>
                  <a:pt x="355" y="39508"/>
                </a:lnTo>
                <a:lnTo>
                  <a:pt x="410" y="39545"/>
                </a:lnTo>
                <a:lnTo>
                  <a:pt x="504" y="39619"/>
                </a:lnTo>
                <a:lnTo>
                  <a:pt x="597" y="39638"/>
                </a:lnTo>
                <a:lnTo>
                  <a:pt x="708" y="39619"/>
                </a:lnTo>
                <a:lnTo>
                  <a:pt x="801" y="39563"/>
                </a:lnTo>
                <a:lnTo>
                  <a:pt x="857" y="39526"/>
                </a:lnTo>
                <a:lnTo>
                  <a:pt x="876" y="39470"/>
                </a:lnTo>
                <a:lnTo>
                  <a:pt x="913" y="39414"/>
                </a:lnTo>
                <a:lnTo>
                  <a:pt x="913" y="39340"/>
                </a:lnTo>
                <a:lnTo>
                  <a:pt x="913" y="39284"/>
                </a:lnTo>
                <a:lnTo>
                  <a:pt x="894" y="39228"/>
                </a:lnTo>
                <a:lnTo>
                  <a:pt x="876" y="39172"/>
                </a:lnTo>
                <a:lnTo>
                  <a:pt x="820" y="39117"/>
                </a:lnTo>
                <a:lnTo>
                  <a:pt x="727" y="39042"/>
                </a:lnTo>
                <a:lnTo>
                  <a:pt x="671" y="39023"/>
                </a:lnTo>
                <a:lnTo>
                  <a:pt x="615" y="39005"/>
                </a:lnTo>
                <a:close/>
                <a:moveTo>
                  <a:pt x="91695" y="38949"/>
                </a:moveTo>
                <a:lnTo>
                  <a:pt x="91620" y="38968"/>
                </a:lnTo>
                <a:lnTo>
                  <a:pt x="91509" y="39042"/>
                </a:lnTo>
                <a:lnTo>
                  <a:pt x="91471" y="39098"/>
                </a:lnTo>
                <a:lnTo>
                  <a:pt x="91434" y="39154"/>
                </a:lnTo>
                <a:lnTo>
                  <a:pt x="91416" y="39210"/>
                </a:lnTo>
                <a:lnTo>
                  <a:pt x="91397" y="39284"/>
                </a:lnTo>
                <a:lnTo>
                  <a:pt x="91397" y="39340"/>
                </a:lnTo>
                <a:lnTo>
                  <a:pt x="91416" y="39396"/>
                </a:lnTo>
                <a:lnTo>
                  <a:pt x="91434" y="39470"/>
                </a:lnTo>
                <a:lnTo>
                  <a:pt x="91471" y="39526"/>
                </a:lnTo>
                <a:lnTo>
                  <a:pt x="91509" y="39563"/>
                </a:lnTo>
                <a:lnTo>
                  <a:pt x="91564" y="39601"/>
                </a:lnTo>
                <a:lnTo>
                  <a:pt x="91620" y="39638"/>
                </a:lnTo>
                <a:lnTo>
                  <a:pt x="91695" y="39657"/>
                </a:lnTo>
                <a:lnTo>
                  <a:pt x="91751" y="39657"/>
                </a:lnTo>
                <a:lnTo>
                  <a:pt x="91825" y="39638"/>
                </a:lnTo>
                <a:lnTo>
                  <a:pt x="91881" y="39619"/>
                </a:lnTo>
                <a:lnTo>
                  <a:pt x="91937" y="39601"/>
                </a:lnTo>
                <a:lnTo>
                  <a:pt x="91993" y="39545"/>
                </a:lnTo>
                <a:lnTo>
                  <a:pt x="92030" y="39489"/>
                </a:lnTo>
                <a:lnTo>
                  <a:pt x="92067" y="39433"/>
                </a:lnTo>
                <a:lnTo>
                  <a:pt x="92086" y="39359"/>
                </a:lnTo>
                <a:lnTo>
                  <a:pt x="92086" y="39303"/>
                </a:lnTo>
                <a:lnTo>
                  <a:pt x="92067" y="39228"/>
                </a:lnTo>
                <a:lnTo>
                  <a:pt x="92049" y="39172"/>
                </a:lnTo>
                <a:lnTo>
                  <a:pt x="92011" y="39098"/>
                </a:lnTo>
                <a:lnTo>
                  <a:pt x="91974" y="39042"/>
                </a:lnTo>
                <a:lnTo>
                  <a:pt x="91918" y="39005"/>
                </a:lnTo>
                <a:lnTo>
                  <a:pt x="91844" y="38968"/>
                </a:lnTo>
                <a:lnTo>
                  <a:pt x="91769" y="38949"/>
                </a:lnTo>
                <a:close/>
                <a:moveTo>
                  <a:pt x="597" y="40476"/>
                </a:moveTo>
                <a:lnTo>
                  <a:pt x="541" y="40494"/>
                </a:lnTo>
                <a:lnTo>
                  <a:pt x="485" y="40513"/>
                </a:lnTo>
                <a:lnTo>
                  <a:pt x="392" y="40587"/>
                </a:lnTo>
                <a:lnTo>
                  <a:pt x="317" y="40699"/>
                </a:lnTo>
                <a:lnTo>
                  <a:pt x="317" y="40755"/>
                </a:lnTo>
                <a:lnTo>
                  <a:pt x="299" y="40811"/>
                </a:lnTo>
                <a:lnTo>
                  <a:pt x="317" y="40885"/>
                </a:lnTo>
                <a:lnTo>
                  <a:pt x="336" y="40941"/>
                </a:lnTo>
                <a:lnTo>
                  <a:pt x="373" y="40997"/>
                </a:lnTo>
                <a:lnTo>
                  <a:pt x="410" y="41034"/>
                </a:lnTo>
                <a:lnTo>
                  <a:pt x="504" y="41090"/>
                </a:lnTo>
                <a:lnTo>
                  <a:pt x="615" y="41109"/>
                </a:lnTo>
                <a:lnTo>
                  <a:pt x="727" y="41090"/>
                </a:lnTo>
                <a:lnTo>
                  <a:pt x="783" y="41053"/>
                </a:lnTo>
                <a:lnTo>
                  <a:pt x="839" y="41016"/>
                </a:lnTo>
                <a:lnTo>
                  <a:pt x="876" y="40960"/>
                </a:lnTo>
                <a:lnTo>
                  <a:pt x="913" y="40904"/>
                </a:lnTo>
                <a:lnTo>
                  <a:pt x="913" y="40848"/>
                </a:lnTo>
                <a:lnTo>
                  <a:pt x="932" y="40774"/>
                </a:lnTo>
                <a:lnTo>
                  <a:pt x="913" y="40699"/>
                </a:lnTo>
                <a:lnTo>
                  <a:pt x="876" y="40643"/>
                </a:lnTo>
                <a:lnTo>
                  <a:pt x="801" y="40550"/>
                </a:lnTo>
                <a:lnTo>
                  <a:pt x="708" y="40494"/>
                </a:lnTo>
                <a:lnTo>
                  <a:pt x="652" y="40476"/>
                </a:lnTo>
                <a:close/>
                <a:moveTo>
                  <a:pt x="91732" y="40625"/>
                </a:moveTo>
                <a:lnTo>
                  <a:pt x="91676" y="40643"/>
                </a:lnTo>
                <a:lnTo>
                  <a:pt x="91620" y="40643"/>
                </a:lnTo>
                <a:lnTo>
                  <a:pt x="91564" y="40680"/>
                </a:lnTo>
                <a:lnTo>
                  <a:pt x="91509" y="40755"/>
                </a:lnTo>
                <a:lnTo>
                  <a:pt x="91471" y="40848"/>
                </a:lnTo>
                <a:lnTo>
                  <a:pt x="91471" y="40941"/>
                </a:lnTo>
                <a:lnTo>
                  <a:pt x="91490" y="41034"/>
                </a:lnTo>
                <a:lnTo>
                  <a:pt x="91527" y="41090"/>
                </a:lnTo>
                <a:lnTo>
                  <a:pt x="91564" y="41127"/>
                </a:lnTo>
                <a:lnTo>
                  <a:pt x="91658" y="41165"/>
                </a:lnTo>
                <a:lnTo>
                  <a:pt x="91769" y="41183"/>
                </a:lnTo>
                <a:lnTo>
                  <a:pt x="91825" y="41165"/>
                </a:lnTo>
                <a:lnTo>
                  <a:pt x="91881" y="41146"/>
                </a:lnTo>
                <a:lnTo>
                  <a:pt x="91918" y="41109"/>
                </a:lnTo>
                <a:lnTo>
                  <a:pt x="91955" y="41071"/>
                </a:lnTo>
                <a:lnTo>
                  <a:pt x="92011" y="40978"/>
                </a:lnTo>
                <a:lnTo>
                  <a:pt x="92011" y="40867"/>
                </a:lnTo>
                <a:lnTo>
                  <a:pt x="91974" y="40774"/>
                </a:lnTo>
                <a:lnTo>
                  <a:pt x="91937" y="40718"/>
                </a:lnTo>
                <a:lnTo>
                  <a:pt x="91900" y="40680"/>
                </a:lnTo>
                <a:lnTo>
                  <a:pt x="91844" y="40662"/>
                </a:lnTo>
                <a:lnTo>
                  <a:pt x="91788" y="40643"/>
                </a:lnTo>
                <a:lnTo>
                  <a:pt x="91732" y="40625"/>
                </a:lnTo>
                <a:close/>
                <a:moveTo>
                  <a:pt x="485" y="42207"/>
                </a:moveTo>
                <a:lnTo>
                  <a:pt x="429" y="42226"/>
                </a:lnTo>
                <a:lnTo>
                  <a:pt x="355" y="42263"/>
                </a:lnTo>
                <a:lnTo>
                  <a:pt x="317" y="42319"/>
                </a:lnTo>
                <a:lnTo>
                  <a:pt x="280" y="42375"/>
                </a:lnTo>
                <a:lnTo>
                  <a:pt x="243" y="42431"/>
                </a:lnTo>
                <a:lnTo>
                  <a:pt x="224" y="42505"/>
                </a:lnTo>
                <a:lnTo>
                  <a:pt x="243" y="42561"/>
                </a:lnTo>
                <a:lnTo>
                  <a:pt x="243" y="42635"/>
                </a:lnTo>
                <a:lnTo>
                  <a:pt x="280" y="42673"/>
                </a:lnTo>
                <a:lnTo>
                  <a:pt x="336" y="42766"/>
                </a:lnTo>
                <a:lnTo>
                  <a:pt x="448" y="42822"/>
                </a:lnTo>
                <a:lnTo>
                  <a:pt x="559" y="42859"/>
                </a:lnTo>
                <a:lnTo>
                  <a:pt x="634" y="42840"/>
                </a:lnTo>
                <a:lnTo>
                  <a:pt x="690" y="42822"/>
                </a:lnTo>
                <a:lnTo>
                  <a:pt x="746" y="42784"/>
                </a:lnTo>
                <a:lnTo>
                  <a:pt x="801" y="42747"/>
                </a:lnTo>
                <a:lnTo>
                  <a:pt x="839" y="42691"/>
                </a:lnTo>
                <a:lnTo>
                  <a:pt x="857" y="42617"/>
                </a:lnTo>
                <a:lnTo>
                  <a:pt x="876" y="42561"/>
                </a:lnTo>
                <a:lnTo>
                  <a:pt x="876" y="42486"/>
                </a:lnTo>
                <a:lnTo>
                  <a:pt x="857" y="42431"/>
                </a:lnTo>
                <a:lnTo>
                  <a:pt x="839" y="42375"/>
                </a:lnTo>
                <a:lnTo>
                  <a:pt x="764" y="42282"/>
                </a:lnTo>
                <a:lnTo>
                  <a:pt x="671" y="42226"/>
                </a:lnTo>
                <a:lnTo>
                  <a:pt x="559" y="42207"/>
                </a:lnTo>
                <a:close/>
                <a:moveTo>
                  <a:pt x="91583" y="42468"/>
                </a:moveTo>
                <a:lnTo>
                  <a:pt x="91527" y="42505"/>
                </a:lnTo>
                <a:lnTo>
                  <a:pt x="91471" y="42524"/>
                </a:lnTo>
                <a:lnTo>
                  <a:pt x="91416" y="42580"/>
                </a:lnTo>
                <a:lnTo>
                  <a:pt x="91378" y="42617"/>
                </a:lnTo>
                <a:lnTo>
                  <a:pt x="91341" y="42673"/>
                </a:lnTo>
                <a:lnTo>
                  <a:pt x="91322" y="42747"/>
                </a:lnTo>
                <a:lnTo>
                  <a:pt x="91304" y="42803"/>
                </a:lnTo>
                <a:lnTo>
                  <a:pt x="91322" y="42877"/>
                </a:lnTo>
                <a:lnTo>
                  <a:pt x="91341" y="42952"/>
                </a:lnTo>
                <a:lnTo>
                  <a:pt x="91378" y="43008"/>
                </a:lnTo>
                <a:lnTo>
                  <a:pt x="91416" y="43045"/>
                </a:lnTo>
                <a:lnTo>
                  <a:pt x="91471" y="43101"/>
                </a:lnTo>
                <a:lnTo>
                  <a:pt x="91527" y="43119"/>
                </a:lnTo>
                <a:lnTo>
                  <a:pt x="91583" y="43138"/>
                </a:lnTo>
                <a:lnTo>
                  <a:pt x="91658" y="43157"/>
                </a:lnTo>
                <a:lnTo>
                  <a:pt x="91713" y="43138"/>
                </a:lnTo>
                <a:lnTo>
                  <a:pt x="91788" y="43119"/>
                </a:lnTo>
                <a:lnTo>
                  <a:pt x="91844" y="43101"/>
                </a:lnTo>
                <a:lnTo>
                  <a:pt x="91900" y="43045"/>
                </a:lnTo>
                <a:lnTo>
                  <a:pt x="91937" y="43008"/>
                </a:lnTo>
                <a:lnTo>
                  <a:pt x="91974" y="42933"/>
                </a:lnTo>
                <a:lnTo>
                  <a:pt x="91993" y="42877"/>
                </a:lnTo>
                <a:lnTo>
                  <a:pt x="91993" y="42803"/>
                </a:lnTo>
                <a:lnTo>
                  <a:pt x="91993" y="42747"/>
                </a:lnTo>
                <a:lnTo>
                  <a:pt x="91974" y="42673"/>
                </a:lnTo>
                <a:lnTo>
                  <a:pt x="91937" y="42617"/>
                </a:lnTo>
                <a:lnTo>
                  <a:pt x="91900" y="42580"/>
                </a:lnTo>
                <a:lnTo>
                  <a:pt x="91844" y="42524"/>
                </a:lnTo>
                <a:lnTo>
                  <a:pt x="91788" y="42505"/>
                </a:lnTo>
                <a:lnTo>
                  <a:pt x="91713" y="42486"/>
                </a:lnTo>
                <a:lnTo>
                  <a:pt x="91658" y="42468"/>
                </a:lnTo>
                <a:close/>
                <a:moveTo>
                  <a:pt x="652" y="43790"/>
                </a:moveTo>
                <a:lnTo>
                  <a:pt x="615" y="43827"/>
                </a:lnTo>
                <a:lnTo>
                  <a:pt x="578" y="43864"/>
                </a:lnTo>
                <a:lnTo>
                  <a:pt x="559" y="43920"/>
                </a:lnTo>
                <a:lnTo>
                  <a:pt x="578" y="43976"/>
                </a:lnTo>
                <a:lnTo>
                  <a:pt x="615" y="44013"/>
                </a:lnTo>
                <a:lnTo>
                  <a:pt x="652" y="44032"/>
                </a:lnTo>
                <a:lnTo>
                  <a:pt x="708" y="44050"/>
                </a:lnTo>
                <a:lnTo>
                  <a:pt x="746" y="44032"/>
                </a:lnTo>
                <a:lnTo>
                  <a:pt x="783" y="44013"/>
                </a:lnTo>
                <a:lnTo>
                  <a:pt x="820" y="43976"/>
                </a:lnTo>
                <a:lnTo>
                  <a:pt x="839" y="43920"/>
                </a:lnTo>
                <a:lnTo>
                  <a:pt x="820" y="43864"/>
                </a:lnTo>
                <a:lnTo>
                  <a:pt x="783" y="43827"/>
                </a:lnTo>
                <a:lnTo>
                  <a:pt x="746" y="43790"/>
                </a:lnTo>
                <a:close/>
                <a:moveTo>
                  <a:pt x="91732" y="44050"/>
                </a:moveTo>
                <a:lnTo>
                  <a:pt x="91639" y="44069"/>
                </a:lnTo>
                <a:lnTo>
                  <a:pt x="91527" y="44125"/>
                </a:lnTo>
                <a:lnTo>
                  <a:pt x="91490" y="44162"/>
                </a:lnTo>
                <a:lnTo>
                  <a:pt x="91471" y="44218"/>
                </a:lnTo>
                <a:lnTo>
                  <a:pt x="91453" y="44274"/>
                </a:lnTo>
                <a:lnTo>
                  <a:pt x="91434" y="44330"/>
                </a:lnTo>
                <a:lnTo>
                  <a:pt x="91453" y="44404"/>
                </a:lnTo>
                <a:lnTo>
                  <a:pt x="91471" y="44460"/>
                </a:lnTo>
                <a:lnTo>
                  <a:pt x="91490" y="44516"/>
                </a:lnTo>
                <a:lnTo>
                  <a:pt x="91527" y="44553"/>
                </a:lnTo>
                <a:lnTo>
                  <a:pt x="91639" y="44609"/>
                </a:lnTo>
                <a:lnTo>
                  <a:pt x="91732" y="44628"/>
                </a:lnTo>
                <a:lnTo>
                  <a:pt x="91844" y="44609"/>
                </a:lnTo>
                <a:lnTo>
                  <a:pt x="91937" y="44553"/>
                </a:lnTo>
                <a:lnTo>
                  <a:pt x="91974" y="44516"/>
                </a:lnTo>
                <a:lnTo>
                  <a:pt x="92011" y="44460"/>
                </a:lnTo>
                <a:lnTo>
                  <a:pt x="92030" y="44404"/>
                </a:lnTo>
                <a:lnTo>
                  <a:pt x="92030" y="44330"/>
                </a:lnTo>
                <a:lnTo>
                  <a:pt x="92030" y="44274"/>
                </a:lnTo>
                <a:lnTo>
                  <a:pt x="92011" y="44218"/>
                </a:lnTo>
                <a:lnTo>
                  <a:pt x="91974" y="44162"/>
                </a:lnTo>
                <a:lnTo>
                  <a:pt x="91937" y="44125"/>
                </a:lnTo>
                <a:lnTo>
                  <a:pt x="91844" y="44069"/>
                </a:lnTo>
                <a:lnTo>
                  <a:pt x="91732" y="44050"/>
                </a:lnTo>
                <a:close/>
                <a:moveTo>
                  <a:pt x="708" y="45093"/>
                </a:moveTo>
                <a:lnTo>
                  <a:pt x="578" y="45112"/>
                </a:lnTo>
                <a:lnTo>
                  <a:pt x="522" y="45112"/>
                </a:lnTo>
                <a:lnTo>
                  <a:pt x="466" y="45149"/>
                </a:lnTo>
                <a:lnTo>
                  <a:pt x="429" y="45186"/>
                </a:lnTo>
                <a:lnTo>
                  <a:pt x="392" y="45242"/>
                </a:lnTo>
                <a:lnTo>
                  <a:pt x="355" y="45298"/>
                </a:lnTo>
                <a:lnTo>
                  <a:pt x="355" y="45372"/>
                </a:lnTo>
                <a:lnTo>
                  <a:pt x="355" y="45428"/>
                </a:lnTo>
                <a:lnTo>
                  <a:pt x="355" y="45484"/>
                </a:lnTo>
                <a:lnTo>
                  <a:pt x="392" y="45540"/>
                </a:lnTo>
                <a:lnTo>
                  <a:pt x="429" y="45577"/>
                </a:lnTo>
                <a:lnTo>
                  <a:pt x="522" y="45652"/>
                </a:lnTo>
                <a:lnTo>
                  <a:pt x="652" y="45689"/>
                </a:lnTo>
                <a:lnTo>
                  <a:pt x="708" y="45689"/>
                </a:lnTo>
                <a:lnTo>
                  <a:pt x="783" y="45670"/>
                </a:lnTo>
                <a:lnTo>
                  <a:pt x="839" y="45652"/>
                </a:lnTo>
                <a:lnTo>
                  <a:pt x="876" y="45614"/>
                </a:lnTo>
                <a:lnTo>
                  <a:pt x="932" y="45577"/>
                </a:lnTo>
                <a:lnTo>
                  <a:pt x="969" y="45540"/>
                </a:lnTo>
                <a:lnTo>
                  <a:pt x="988" y="45465"/>
                </a:lnTo>
                <a:lnTo>
                  <a:pt x="1006" y="45409"/>
                </a:lnTo>
                <a:lnTo>
                  <a:pt x="988" y="45354"/>
                </a:lnTo>
                <a:lnTo>
                  <a:pt x="988" y="45298"/>
                </a:lnTo>
                <a:lnTo>
                  <a:pt x="950" y="45242"/>
                </a:lnTo>
                <a:lnTo>
                  <a:pt x="913" y="45186"/>
                </a:lnTo>
                <a:lnTo>
                  <a:pt x="876" y="45149"/>
                </a:lnTo>
                <a:lnTo>
                  <a:pt x="820" y="45112"/>
                </a:lnTo>
                <a:lnTo>
                  <a:pt x="764" y="45093"/>
                </a:lnTo>
                <a:close/>
                <a:moveTo>
                  <a:pt x="91695" y="45093"/>
                </a:moveTo>
                <a:lnTo>
                  <a:pt x="91620" y="45112"/>
                </a:lnTo>
                <a:lnTo>
                  <a:pt x="91546" y="45130"/>
                </a:lnTo>
                <a:lnTo>
                  <a:pt x="91490" y="45167"/>
                </a:lnTo>
                <a:lnTo>
                  <a:pt x="91434" y="45223"/>
                </a:lnTo>
                <a:lnTo>
                  <a:pt x="91378" y="45279"/>
                </a:lnTo>
                <a:lnTo>
                  <a:pt x="91360" y="45354"/>
                </a:lnTo>
                <a:lnTo>
                  <a:pt x="91341" y="45428"/>
                </a:lnTo>
                <a:lnTo>
                  <a:pt x="91341" y="45503"/>
                </a:lnTo>
                <a:lnTo>
                  <a:pt x="91360" y="45558"/>
                </a:lnTo>
                <a:lnTo>
                  <a:pt x="91378" y="45614"/>
                </a:lnTo>
                <a:lnTo>
                  <a:pt x="91416" y="45670"/>
                </a:lnTo>
                <a:lnTo>
                  <a:pt x="91453" y="45726"/>
                </a:lnTo>
                <a:lnTo>
                  <a:pt x="91564" y="45782"/>
                </a:lnTo>
                <a:lnTo>
                  <a:pt x="91620" y="45800"/>
                </a:lnTo>
                <a:lnTo>
                  <a:pt x="91695" y="45819"/>
                </a:lnTo>
                <a:lnTo>
                  <a:pt x="91769" y="45800"/>
                </a:lnTo>
                <a:lnTo>
                  <a:pt x="91844" y="45782"/>
                </a:lnTo>
                <a:lnTo>
                  <a:pt x="91900" y="45745"/>
                </a:lnTo>
                <a:lnTo>
                  <a:pt x="91955" y="45689"/>
                </a:lnTo>
                <a:lnTo>
                  <a:pt x="91993" y="45633"/>
                </a:lnTo>
                <a:lnTo>
                  <a:pt x="92030" y="45558"/>
                </a:lnTo>
                <a:lnTo>
                  <a:pt x="92049" y="45484"/>
                </a:lnTo>
                <a:lnTo>
                  <a:pt x="92049" y="45409"/>
                </a:lnTo>
                <a:lnTo>
                  <a:pt x="92030" y="45354"/>
                </a:lnTo>
                <a:lnTo>
                  <a:pt x="92011" y="45298"/>
                </a:lnTo>
                <a:lnTo>
                  <a:pt x="91974" y="45242"/>
                </a:lnTo>
                <a:lnTo>
                  <a:pt x="91937" y="45186"/>
                </a:lnTo>
                <a:lnTo>
                  <a:pt x="91825" y="45130"/>
                </a:lnTo>
                <a:lnTo>
                  <a:pt x="91695" y="45093"/>
                </a:lnTo>
                <a:close/>
                <a:moveTo>
                  <a:pt x="504" y="46769"/>
                </a:moveTo>
                <a:lnTo>
                  <a:pt x="448" y="46787"/>
                </a:lnTo>
                <a:lnTo>
                  <a:pt x="392" y="46824"/>
                </a:lnTo>
                <a:lnTo>
                  <a:pt x="336" y="46862"/>
                </a:lnTo>
                <a:lnTo>
                  <a:pt x="280" y="46918"/>
                </a:lnTo>
                <a:lnTo>
                  <a:pt x="206" y="47066"/>
                </a:lnTo>
                <a:lnTo>
                  <a:pt x="187" y="47141"/>
                </a:lnTo>
                <a:lnTo>
                  <a:pt x="187" y="47215"/>
                </a:lnTo>
                <a:lnTo>
                  <a:pt x="187" y="47290"/>
                </a:lnTo>
                <a:lnTo>
                  <a:pt x="224" y="47364"/>
                </a:lnTo>
                <a:lnTo>
                  <a:pt x="261" y="47420"/>
                </a:lnTo>
                <a:lnTo>
                  <a:pt x="317" y="47476"/>
                </a:lnTo>
                <a:lnTo>
                  <a:pt x="392" y="47513"/>
                </a:lnTo>
                <a:lnTo>
                  <a:pt x="448" y="47532"/>
                </a:lnTo>
                <a:lnTo>
                  <a:pt x="522" y="47551"/>
                </a:lnTo>
                <a:lnTo>
                  <a:pt x="597" y="47532"/>
                </a:lnTo>
                <a:lnTo>
                  <a:pt x="652" y="47513"/>
                </a:lnTo>
                <a:lnTo>
                  <a:pt x="727" y="47476"/>
                </a:lnTo>
                <a:lnTo>
                  <a:pt x="783" y="47439"/>
                </a:lnTo>
                <a:lnTo>
                  <a:pt x="820" y="47383"/>
                </a:lnTo>
                <a:lnTo>
                  <a:pt x="894" y="47234"/>
                </a:lnTo>
                <a:lnTo>
                  <a:pt x="913" y="47160"/>
                </a:lnTo>
                <a:lnTo>
                  <a:pt x="913" y="47085"/>
                </a:lnTo>
                <a:lnTo>
                  <a:pt x="913" y="47011"/>
                </a:lnTo>
                <a:lnTo>
                  <a:pt x="876" y="46936"/>
                </a:lnTo>
                <a:lnTo>
                  <a:pt x="839" y="46880"/>
                </a:lnTo>
                <a:lnTo>
                  <a:pt x="764" y="46824"/>
                </a:lnTo>
                <a:lnTo>
                  <a:pt x="708" y="46787"/>
                </a:lnTo>
                <a:lnTo>
                  <a:pt x="634" y="46769"/>
                </a:lnTo>
                <a:close/>
                <a:moveTo>
                  <a:pt x="91658" y="47215"/>
                </a:moveTo>
                <a:lnTo>
                  <a:pt x="91546" y="47234"/>
                </a:lnTo>
                <a:lnTo>
                  <a:pt x="91471" y="47290"/>
                </a:lnTo>
                <a:lnTo>
                  <a:pt x="91434" y="47327"/>
                </a:lnTo>
                <a:lnTo>
                  <a:pt x="91397" y="47364"/>
                </a:lnTo>
                <a:lnTo>
                  <a:pt x="91397" y="47420"/>
                </a:lnTo>
                <a:lnTo>
                  <a:pt x="91378" y="47476"/>
                </a:lnTo>
                <a:lnTo>
                  <a:pt x="91397" y="47551"/>
                </a:lnTo>
                <a:lnTo>
                  <a:pt x="91397" y="47606"/>
                </a:lnTo>
                <a:lnTo>
                  <a:pt x="91434" y="47644"/>
                </a:lnTo>
                <a:lnTo>
                  <a:pt x="91471" y="47681"/>
                </a:lnTo>
                <a:lnTo>
                  <a:pt x="91546" y="47737"/>
                </a:lnTo>
                <a:lnTo>
                  <a:pt x="91751" y="47737"/>
                </a:lnTo>
                <a:lnTo>
                  <a:pt x="91844" y="47681"/>
                </a:lnTo>
                <a:lnTo>
                  <a:pt x="91881" y="47644"/>
                </a:lnTo>
                <a:lnTo>
                  <a:pt x="91900" y="47606"/>
                </a:lnTo>
                <a:lnTo>
                  <a:pt x="91918" y="47551"/>
                </a:lnTo>
                <a:lnTo>
                  <a:pt x="91918" y="47476"/>
                </a:lnTo>
                <a:lnTo>
                  <a:pt x="91918" y="47420"/>
                </a:lnTo>
                <a:lnTo>
                  <a:pt x="91900" y="47364"/>
                </a:lnTo>
                <a:lnTo>
                  <a:pt x="91881" y="47327"/>
                </a:lnTo>
                <a:lnTo>
                  <a:pt x="91844" y="47290"/>
                </a:lnTo>
                <a:lnTo>
                  <a:pt x="91751" y="47234"/>
                </a:lnTo>
                <a:lnTo>
                  <a:pt x="91658" y="47215"/>
                </a:lnTo>
                <a:close/>
                <a:moveTo>
                  <a:pt x="504" y="48295"/>
                </a:moveTo>
                <a:lnTo>
                  <a:pt x="429" y="48333"/>
                </a:lnTo>
                <a:lnTo>
                  <a:pt x="373" y="48407"/>
                </a:lnTo>
                <a:lnTo>
                  <a:pt x="355" y="48481"/>
                </a:lnTo>
                <a:lnTo>
                  <a:pt x="336" y="48556"/>
                </a:lnTo>
                <a:lnTo>
                  <a:pt x="336" y="48630"/>
                </a:lnTo>
                <a:lnTo>
                  <a:pt x="355" y="48705"/>
                </a:lnTo>
                <a:lnTo>
                  <a:pt x="373" y="48779"/>
                </a:lnTo>
                <a:lnTo>
                  <a:pt x="410" y="48835"/>
                </a:lnTo>
                <a:lnTo>
                  <a:pt x="466" y="48891"/>
                </a:lnTo>
                <a:lnTo>
                  <a:pt x="522" y="48928"/>
                </a:lnTo>
                <a:lnTo>
                  <a:pt x="597" y="48947"/>
                </a:lnTo>
                <a:lnTo>
                  <a:pt x="671" y="48928"/>
                </a:lnTo>
                <a:lnTo>
                  <a:pt x="746" y="48891"/>
                </a:lnTo>
                <a:lnTo>
                  <a:pt x="820" y="48835"/>
                </a:lnTo>
                <a:lnTo>
                  <a:pt x="857" y="48779"/>
                </a:lnTo>
                <a:lnTo>
                  <a:pt x="894" y="48705"/>
                </a:lnTo>
                <a:lnTo>
                  <a:pt x="913" y="48612"/>
                </a:lnTo>
                <a:lnTo>
                  <a:pt x="913" y="48519"/>
                </a:lnTo>
                <a:lnTo>
                  <a:pt x="876" y="48444"/>
                </a:lnTo>
                <a:lnTo>
                  <a:pt x="820" y="48370"/>
                </a:lnTo>
                <a:lnTo>
                  <a:pt x="746" y="48333"/>
                </a:lnTo>
                <a:lnTo>
                  <a:pt x="671" y="48295"/>
                </a:lnTo>
                <a:close/>
                <a:moveTo>
                  <a:pt x="91658" y="48630"/>
                </a:moveTo>
                <a:lnTo>
                  <a:pt x="91564" y="48649"/>
                </a:lnTo>
                <a:lnTo>
                  <a:pt x="91471" y="48705"/>
                </a:lnTo>
                <a:lnTo>
                  <a:pt x="91434" y="48742"/>
                </a:lnTo>
                <a:lnTo>
                  <a:pt x="91397" y="48798"/>
                </a:lnTo>
                <a:lnTo>
                  <a:pt x="91360" y="48891"/>
                </a:lnTo>
                <a:lnTo>
                  <a:pt x="91378" y="49003"/>
                </a:lnTo>
                <a:lnTo>
                  <a:pt x="91397" y="49059"/>
                </a:lnTo>
                <a:lnTo>
                  <a:pt x="91434" y="49114"/>
                </a:lnTo>
                <a:lnTo>
                  <a:pt x="91471" y="49152"/>
                </a:lnTo>
                <a:lnTo>
                  <a:pt x="91509" y="49170"/>
                </a:lnTo>
                <a:lnTo>
                  <a:pt x="91620" y="49208"/>
                </a:lnTo>
                <a:lnTo>
                  <a:pt x="91732" y="49208"/>
                </a:lnTo>
                <a:lnTo>
                  <a:pt x="91788" y="49189"/>
                </a:lnTo>
                <a:lnTo>
                  <a:pt x="91825" y="49152"/>
                </a:lnTo>
                <a:lnTo>
                  <a:pt x="91881" y="49114"/>
                </a:lnTo>
                <a:lnTo>
                  <a:pt x="91900" y="49059"/>
                </a:lnTo>
                <a:lnTo>
                  <a:pt x="91937" y="49003"/>
                </a:lnTo>
                <a:lnTo>
                  <a:pt x="91937" y="48947"/>
                </a:lnTo>
                <a:lnTo>
                  <a:pt x="91937" y="48872"/>
                </a:lnTo>
                <a:lnTo>
                  <a:pt x="91937" y="48817"/>
                </a:lnTo>
                <a:lnTo>
                  <a:pt x="91900" y="48761"/>
                </a:lnTo>
                <a:lnTo>
                  <a:pt x="91862" y="48723"/>
                </a:lnTo>
                <a:lnTo>
                  <a:pt x="91769" y="48668"/>
                </a:lnTo>
                <a:lnTo>
                  <a:pt x="91658" y="48630"/>
                </a:lnTo>
                <a:close/>
                <a:moveTo>
                  <a:pt x="26755" y="49990"/>
                </a:moveTo>
                <a:lnTo>
                  <a:pt x="26736" y="50008"/>
                </a:lnTo>
                <a:lnTo>
                  <a:pt x="26744" y="50004"/>
                </a:lnTo>
                <a:lnTo>
                  <a:pt x="26755" y="49990"/>
                </a:lnTo>
                <a:close/>
                <a:moveTo>
                  <a:pt x="48836" y="50027"/>
                </a:moveTo>
                <a:lnTo>
                  <a:pt x="48817" y="50045"/>
                </a:lnTo>
                <a:lnTo>
                  <a:pt x="48825" y="50040"/>
                </a:lnTo>
                <a:lnTo>
                  <a:pt x="48825" y="50040"/>
                </a:lnTo>
                <a:lnTo>
                  <a:pt x="48836" y="50027"/>
                </a:lnTo>
                <a:close/>
                <a:moveTo>
                  <a:pt x="39192" y="49952"/>
                </a:moveTo>
                <a:lnTo>
                  <a:pt x="39155" y="49971"/>
                </a:lnTo>
                <a:lnTo>
                  <a:pt x="39099" y="50008"/>
                </a:lnTo>
                <a:lnTo>
                  <a:pt x="39062" y="50045"/>
                </a:lnTo>
                <a:lnTo>
                  <a:pt x="39024" y="50083"/>
                </a:lnTo>
                <a:lnTo>
                  <a:pt x="38987" y="50194"/>
                </a:lnTo>
                <a:lnTo>
                  <a:pt x="38987" y="50250"/>
                </a:lnTo>
                <a:lnTo>
                  <a:pt x="39006" y="50306"/>
                </a:lnTo>
                <a:lnTo>
                  <a:pt x="39024" y="50362"/>
                </a:lnTo>
                <a:lnTo>
                  <a:pt x="39062" y="50418"/>
                </a:lnTo>
                <a:lnTo>
                  <a:pt x="39136" y="50474"/>
                </a:lnTo>
                <a:lnTo>
                  <a:pt x="39248" y="50492"/>
                </a:lnTo>
                <a:lnTo>
                  <a:pt x="39341" y="50492"/>
                </a:lnTo>
                <a:lnTo>
                  <a:pt x="39434" y="50455"/>
                </a:lnTo>
                <a:lnTo>
                  <a:pt x="39471" y="50399"/>
                </a:lnTo>
                <a:lnTo>
                  <a:pt x="39508" y="50362"/>
                </a:lnTo>
                <a:lnTo>
                  <a:pt x="39546" y="50250"/>
                </a:lnTo>
                <a:lnTo>
                  <a:pt x="39546" y="50194"/>
                </a:lnTo>
                <a:lnTo>
                  <a:pt x="39546" y="50157"/>
                </a:lnTo>
                <a:lnTo>
                  <a:pt x="39527" y="50101"/>
                </a:lnTo>
                <a:lnTo>
                  <a:pt x="39490" y="50045"/>
                </a:lnTo>
                <a:lnTo>
                  <a:pt x="39453" y="50008"/>
                </a:lnTo>
                <a:lnTo>
                  <a:pt x="39397" y="49971"/>
                </a:lnTo>
                <a:lnTo>
                  <a:pt x="39304" y="49952"/>
                </a:lnTo>
                <a:close/>
                <a:moveTo>
                  <a:pt x="42692" y="49915"/>
                </a:moveTo>
                <a:lnTo>
                  <a:pt x="42636" y="49934"/>
                </a:lnTo>
                <a:lnTo>
                  <a:pt x="42562" y="49952"/>
                </a:lnTo>
                <a:lnTo>
                  <a:pt x="42524" y="49971"/>
                </a:lnTo>
                <a:lnTo>
                  <a:pt x="42487" y="50008"/>
                </a:lnTo>
                <a:lnTo>
                  <a:pt x="42431" y="50101"/>
                </a:lnTo>
                <a:lnTo>
                  <a:pt x="42413" y="50213"/>
                </a:lnTo>
                <a:lnTo>
                  <a:pt x="42431" y="50325"/>
                </a:lnTo>
                <a:lnTo>
                  <a:pt x="42487" y="50418"/>
                </a:lnTo>
                <a:lnTo>
                  <a:pt x="42524" y="50455"/>
                </a:lnTo>
                <a:lnTo>
                  <a:pt x="42562" y="50492"/>
                </a:lnTo>
                <a:lnTo>
                  <a:pt x="42636" y="50511"/>
                </a:lnTo>
                <a:lnTo>
                  <a:pt x="42767" y="50511"/>
                </a:lnTo>
                <a:lnTo>
                  <a:pt x="42822" y="50492"/>
                </a:lnTo>
                <a:lnTo>
                  <a:pt x="42878" y="50455"/>
                </a:lnTo>
                <a:lnTo>
                  <a:pt x="42915" y="50418"/>
                </a:lnTo>
                <a:lnTo>
                  <a:pt x="42971" y="50325"/>
                </a:lnTo>
                <a:lnTo>
                  <a:pt x="42990" y="50213"/>
                </a:lnTo>
                <a:lnTo>
                  <a:pt x="42971" y="50101"/>
                </a:lnTo>
                <a:lnTo>
                  <a:pt x="42915" y="50008"/>
                </a:lnTo>
                <a:lnTo>
                  <a:pt x="42878" y="49971"/>
                </a:lnTo>
                <a:lnTo>
                  <a:pt x="42822" y="49952"/>
                </a:lnTo>
                <a:lnTo>
                  <a:pt x="42767" y="49934"/>
                </a:lnTo>
                <a:lnTo>
                  <a:pt x="42692" y="49915"/>
                </a:lnTo>
                <a:close/>
                <a:moveTo>
                  <a:pt x="16422" y="49896"/>
                </a:moveTo>
                <a:lnTo>
                  <a:pt x="16366" y="49915"/>
                </a:lnTo>
                <a:lnTo>
                  <a:pt x="16310" y="49915"/>
                </a:lnTo>
                <a:lnTo>
                  <a:pt x="16217" y="49990"/>
                </a:lnTo>
                <a:lnTo>
                  <a:pt x="16143" y="50083"/>
                </a:lnTo>
                <a:lnTo>
                  <a:pt x="16124" y="50194"/>
                </a:lnTo>
                <a:lnTo>
                  <a:pt x="16105" y="50250"/>
                </a:lnTo>
                <a:lnTo>
                  <a:pt x="16124" y="50325"/>
                </a:lnTo>
                <a:lnTo>
                  <a:pt x="16161" y="50381"/>
                </a:lnTo>
                <a:lnTo>
                  <a:pt x="16199" y="50436"/>
                </a:lnTo>
                <a:lnTo>
                  <a:pt x="16236" y="50474"/>
                </a:lnTo>
                <a:lnTo>
                  <a:pt x="16292" y="50511"/>
                </a:lnTo>
                <a:lnTo>
                  <a:pt x="16366" y="50529"/>
                </a:lnTo>
                <a:lnTo>
                  <a:pt x="16478" y="50529"/>
                </a:lnTo>
                <a:lnTo>
                  <a:pt x="16534" y="50511"/>
                </a:lnTo>
                <a:lnTo>
                  <a:pt x="16627" y="50455"/>
                </a:lnTo>
                <a:lnTo>
                  <a:pt x="16701" y="50362"/>
                </a:lnTo>
                <a:lnTo>
                  <a:pt x="16738" y="50250"/>
                </a:lnTo>
                <a:lnTo>
                  <a:pt x="16738" y="50194"/>
                </a:lnTo>
                <a:lnTo>
                  <a:pt x="16738" y="50120"/>
                </a:lnTo>
                <a:lnTo>
                  <a:pt x="16701" y="50064"/>
                </a:lnTo>
                <a:lnTo>
                  <a:pt x="16664" y="50008"/>
                </a:lnTo>
                <a:lnTo>
                  <a:pt x="16608" y="49971"/>
                </a:lnTo>
                <a:lnTo>
                  <a:pt x="16552" y="49934"/>
                </a:lnTo>
                <a:lnTo>
                  <a:pt x="16496" y="49915"/>
                </a:lnTo>
                <a:lnTo>
                  <a:pt x="16422" y="49896"/>
                </a:lnTo>
                <a:close/>
                <a:moveTo>
                  <a:pt x="32024" y="50064"/>
                </a:moveTo>
                <a:lnTo>
                  <a:pt x="31931" y="50083"/>
                </a:lnTo>
                <a:lnTo>
                  <a:pt x="31856" y="50120"/>
                </a:lnTo>
                <a:lnTo>
                  <a:pt x="31782" y="50213"/>
                </a:lnTo>
                <a:lnTo>
                  <a:pt x="31763" y="50250"/>
                </a:lnTo>
                <a:lnTo>
                  <a:pt x="31763" y="50306"/>
                </a:lnTo>
                <a:lnTo>
                  <a:pt x="31782" y="50381"/>
                </a:lnTo>
                <a:lnTo>
                  <a:pt x="31838" y="50474"/>
                </a:lnTo>
                <a:lnTo>
                  <a:pt x="31912" y="50529"/>
                </a:lnTo>
                <a:lnTo>
                  <a:pt x="32005" y="50548"/>
                </a:lnTo>
                <a:lnTo>
                  <a:pt x="32098" y="50511"/>
                </a:lnTo>
                <a:lnTo>
                  <a:pt x="32154" y="50474"/>
                </a:lnTo>
                <a:lnTo>
                  <a:pt x="32210" y="50399"/>
                </a:lnTo>
                <a:lnTo>
                  <a:pt x="32229" y="50325"/>
                </a:lnTo>
                <a:lnTo>
                  <a:pt x="32229" y="50232"/>
                </a:lnTo>
                <a:lnTo>
                  <a:pt x="32191" y="50157"/>
                </a:lnTo>
                <a:lnTo>
                  <a:pt x="32117" y="50101"/>
                </a:lnTo>
                <a:lnTo>
                  <a:pt x="32024" y="50064"/>
                </a:lnTo>
                <a:close/>
                <a:moveTo>
                  <a:pt x="30404" y="50045"/>
                </a:moveTo>
                <a:lnTo>
                  <a:pt x="30311" y="50064"/>
                </a:lnTo>
                <a:lnTo>
                  <a:pt x="30274" y="50083"/>
                </a:lnTo>
                <a:lnTo>
                  <a:pt x="30237" y="50120"/>
                </a:lnTo>
                <a:lnTo>
                  <a:pt x="30181" y="50176"/>
                </a:lnTo>
                <a:lnTo>
                  <a:pt x="30162" y="50232"/>
                </a:lnTo>
                <a:lnTo>
                  <a:pt x="30143" y="50287"/>
                </a:lnTo>
                <a:lnTo>
                  <a:pt x="30143" y="50343"/>
                </a:lnTo>
                <a:lnTo>
                  <a:pt x="30162" y="50381"/>
                </a:lnTo>
                <a:lnTo>
                  <a:pt x="30181" y="50436"/>
                </a:lnTo>
                <a:lnTo>
                  <a:pt x="30218" y="50492"/>
                </a:lnTo>
                <a:lnTo>
                  <a:pt x="30274" y="50529"/>
                </a:lnTo>
                <a:lnTo>
                  <a:pt x="30367" y="50567"/>
                </a:lnTo>
                <a:lnTo>
                  <a:pt x="30460" y="50548"/>
                </a:lnTo>
                <a:lnTo>
                  <a:pt x="30553" y="50529"/>
                </a:lnTo>
                <a:lnTo>
                  <a:pt x="30609" y="50455"/>
                </a:lnTo>
                <a:lnTo>
                  <a:pt x="30646" y="50418"/>
                </a:lnTo>
                <a:lnTo>
                  <a:pt x="30665" y="50362"/>
                </a:lnTo>
                <a:lnTo>
                  <a:pt x="30665" y="50269"/>
                </a:lnTo>
                <a:lnTo>
                  <a:pt x="30628" y="50194"/>
                </a:lnTo>
                <a:lnTo>
                  <a:pt x="30572" y="50120"/>
                </a:lnTo>
                <a:lnTo>
                  <a:pt x="30497" y="50064"/>
                </a:lnTo>
                <a:lnTo>
                  <a:pt x="30404" y="50045"/>
                </a:lnTo>
                <a:close/>
                <a:moveTo>
                  <a:pt x="37628" y="49878"/>
                </a:moveTo>
                <a:lnTo>
                  <a:pt x="37553" y="49896"/>
                </a:lnTo>
                <a:lnTo>
                  <a:pt x="37498" y="49915"/>
                </a:lnTo>
                <a:lnTo>
                  <a:pt x="37442" y="49971"/>
                </a:lnTo>
                <a:lnTo>
                  <a:pt x="37386" y="50008"/>
                </a:lnTo>
                <a:lnTo>
                  <a:pt x="37349" y="50064"/>
                </a:lnTo>
                <a:lnTo>
                  <a:pt x="37311" y="50138"/>
                </a:lnTo>
                <a:lnTo>
                  <a:pt x="37311" y="50213"/>
                </a:lnTo>
                <a:lnTo>
                  <a:pt x="37311" y="50269"/>
                </a:lnTo>
                <a:lnTo>
                  <a:pt x="37330" y="50343"/>
                </a:lnTo>
                <a:lnTo>
                  <a:pt x="37367" y="50399"/>
                </a:lnTo>
                <a:lnTo>
                  <a:pt x="37423" y="50455"/>
                </a:lnTo>
                <a:lnTo>
                  <a:pt x="37479" y="50511"/>
                </a:lnTo>
                <a:lnTo>
                  <a:pt x="37535" y="50529"/>
                </a:lnTo>
                <a:lnTo>
                  <a:pt x="37591" y="50548"/>
                </a:lnTo>
                <a:lnTo>
                  <a:pt x="37665" y="50567"/>
                </a:lnTo>
                <a:lnTo>
                  <a:pt x="37721" y="50567"/>
                </a:lnTo>
                <a:lnTo>
                  <a:pt x="37795" y="50548"/>
                </a:lnTo>
                <a:lnTo>
                  <a:pt x="37851" y="50511"/>
                </a:lnTo>
                <a:lnTo>
                  <a:pt x="37889" y="50474"/>
                </a:lnTo>
                <a:lnTo>
                  <a:pt x="37944" y="50436"/>
                </a:lnTo>
                <a:lnTo>
                  <a:pt x="37982" y="50381"/>
                </a:lnTo>
                <a:lnTo>
                  <a:pt x="38000" y="50325"/>
                </a:lnTo>
                <a:lnTo>
                  <a:pt x="38019" y="50250"/>
                </a:lnTo>
                <a:lnTo>
                  <a:pt x="38019" y="50176"/>
                </a:lnTo>
                <a:lnTo>
                  <a:pt x="38000" y="50120"/>
                </a:lnTo>
                <a:lnTo>
                  <a:pt x="37963" y="50045"/>
                </a:lnTo>
                <a:lnTo>
                  <a:pt x="37926" y="49990"/>
                </a:lnTo>
                <a:lnTo>
                  <a:pt x="37889" y="49952"/>
                </a:lnTo>
                <a:lnTo>
                  <a:pt x="37833" y="49915"/>
                </a:lnTo>
                <a:lnTo>
                  <a:pt x="37758" y="49878"/>
                </a:lnTo>
                <a:close/>
                <a:moveTo>
                  <a:pt x="48985" y="49971"/>
                </a:moveTo>
                <a:lnTo>
                  <a:pt x="48929" y="49990"/>
                </a:lnTo>
                <a:lnTo>
                  <a:pt x="48873" y="50008"/>
                </a:lnTo>
                <a:lnTo>
                  <a:pt x="48825" y="50040"/>
                </a:lnTo>
                <a:lnTo>
                  <a:pt x="48825" y="50040"/>
                </a:lnTo>
                <a:lnTo>
                  <a:pt x="48762" y="50120"/>
                </a:lnTo>
                <a:lnTo>
                  <a:pt x="48724" y="50176"/>
                </a:lnTo>
                <a:lnTo>
                  <a:pt x="48724" y="50232"/>
                </a:lnTo>
                <a:lnTo>
                  <a:pt x="48743" y="50287"/>
                </a:lnTo>
                <a:lnTo>
                  <a:pt x="48762" y="50343"/>
                </a:lnTo>
                <a:lnTo>
                  <a:pt x="48817" y="50362"/>
                </a:lnTo>
                <a:lnTo>
                  <a:pt x="48855" y="50381"/>
                </a:lnTo>
                <a:lnTo>
                  <a:pt x="48855" y="50399"/>
                </a:lnTo>
                <a:lnTo>
                  <a:pt x="48873" y="50399"/>
                </a:lnTo>
                <a:lnTo>
                  <a:pt x="48910" y="50418"/>
                </a:lnTo>
                <a:lnTo>
                  <a:pt x="48892" y="50418"/>
                </a:lnTo>
                <a:lnTo>
                  <a:pt x="48910" y="50436"/>
                </a:lnTo>
                <a:lnTo>
                  <a:pt x="48966" y="50492"/>
                </a:lnTo>
                <a:lnTo>
                  <a:pt x="49041" y="50548"/>
                </a:lnTo>
                <a:lnTo>
                  <a:pt x="49115" y="50567"/>
                </a:lnTo>
                <a:lnTo>
                  <a:pt x="49190" y="50548"/>
                </a:lnTo>
                <a:lnTo>
                  <a:pt x="49264" y="50529"/>
                </a:lnTo>
                <a:lnTo>
                  <a:pt x="49320" y="50492"/>
                </a:lnTo>
                <a:lnTo>
                  <a:pt x="49376" y="50418"/>
                </a:lnTo>
                <a:lnTo>
                  <a:pt x="49395" y="50343"/>
                </a:lnTo>
                <a:lnTo>
                  <a:pt x="49395" y="50269"/>
                </a:lnTo>
                <a:lnTo>
                  <a:pt x="49376" y="50194"/>
                </a:lnTo>
                <a:lnTo>
                  <a:pt x="49339" y="50120"/>
                </a:lnTo>
                <a:lnTo>
                  <a:pt x="49283" y="50064"/>
                </a:lnTo>
                <a:lnTo>
                  <a:pt x="49208" y="50027"/>
                </a:lnTo>
                <a:lnTo>
                  <a:pt x="49134" y="49990"/>
                </a:lnTo>
                <a:lnTo>
                  <a:pt x="49059" y="49971"/>
                </a:lnTo>
                <a:close/>
                <a:moveTo>
                  <a:pt x="5884" y="49859"/>
                </a:moveTo>
                <a:lnTo>
                  <a:pt x="5828" y="49878"/>
                </a:lnTo>
                <a:lnTo>
                  <a:pt x="5772" y="49915"/>
                </a:lnTo>
                <a:lnTo>
                  <a:pt x="5717" y="49952"/>
                </a:lnTo>
                <a:lnTo>
                  <a:pt x="5642" y="50045"/>
                </a:lnTo>
                <a:lnTo>
                  <a:pt x="5623" y="50120"/>
                </a:lnTo>
                <a:lnTo>
                  <a:pt x="5605" y="50176"/>
                </a:lnTo>
                <a:lnTo>
                  <a:pt x="5605" y="50250"/>
                </a:lnTo>
                <a:lnTo>
                  <a:pt x="5605" y="50325"/>
                </a:lnTo>
                <a:lnTo>
                  <a:pt x="5642" y="50399"/>
                </a:lnTo>
                <a:lnTo>
                  <a:pt x="5698" y="50455"/>
                </a:lnTo>
                <a:lnTo>
                  <a:pt x="5754" y="50511"/>
                </a:lnTo>
                <a:lnTo>
                  <a:pt x="5810" y="50548"/>
                </a:lnTo>
                <a:lnTo>
                  <a:pt x="5884" y="50567"/>
                </a:lnTo>
                <a:lnTo>
                  <a:pt x="5959" y="50585"/>
                </a:lnTo>
                <a:lnTo>
                  <a:pt x="6033" y="50585"/>
                </a:lnTo>
                <a:lnTo>
                  <a:pt x="6089" y="50567"/>
                </a:lnTo>
                <a:lnTo>
                  <a:pt x="6145" y="50529"/>
                </a:lnTo>
                <a:lnTo>
                  <a:pt x="6201" y="50492"/>
                </a:lnTo>
                <a:lnTo>
                  <a:pt x="6275" y="50381"/>
                </a:lnTo>
                <a:lnTo>
                  <a:pt x="6312" y="50325"/>
                </a:lnTo>
                <a:lnTo>
                  <a:pt x="6331" y="50250"/>
                </a:lnTo>
                <a:lnTo>
                  <a:pt x="6331" y="50176"/>
                </a:lnTo>
                <a:lnTo>
                  <a:pt x="6312" y="50101"/>
                </a:lnTo>
                <a:lnTo>
                  <a:pt x="6275" y="50045"/>
                </a:lnTo>
                <a:lnTo>
                  <a:pt x="6238" y="49971"/>
                </a:lnTo>
                <a:lnTo>
                  <a:pt x="6182" y="49934"/>
                </a:lnTo>
                <a:lnTo>
                  <a:pt x="6108" y="49878"/>
                </a:lnTo>
                <a:lnTo>
                  <a:pt x="6033" y="49859"/>
                </a:lnTo>
                <a:close/>
                <a:moveTo>
                  <a:pt x="45839" y="50027"/>
                </a:moveTo>
                <a:lnTo>
                  <a:pt x="45783" y="50045"/>
                </a:lnTo>
                <a:lnTo>
                  <a:pt x="45727" y="50064"/>
                </a:lnTo>
                <a:lnTo>
                  <a:pt x="45690" y="50083"/>
                </a:lnTo>
                <a:lnTo>
                  <a:pt x="45652" y="50120"/>
                </a:lnTo>
                <a:lnTo>
                  <a:pt x="45596" y="50213"/>
                </a:lnTo>
                <a:lnTo>
                  <a:pt x="45578" y="50306"/>
                </a:lnTo>
                <a:lnTo>
                  <a:pt x="45596" y="50399"/>
                </a:lnTo>
                <a:lnTo>
                  <a:pt x="45652" y="50492"/>
                </a:lnTo>
                <a:lnTo>
                  <a:pt x="45690" y="50529"/>
                </a:lnTo>
                <a:lnTo>
                  <a:pt x="45727" y="50548"/>
                </a:lnTo>
                <a:lnTo>
                  <a:pt x="45783" y="50567"/>
                </a:lnTo>
                <a:lnTo>
                  <a:pt x="45839" y="50585"/>
                </a:lnTo>
                <a:lnTo>
                  <a:pt x="45913" y="50567"/>
                </a:lnTo>
                <a:lnTo>
                  <a:pt x="45950" y="50548"/>
                </a:lnTo>
                <a:lnTo>
                  <a:pt x="46006" y="50529"/>
                </a:lnTo>
                <a:lnTo>
                  <a:pt x="46043" y="50492"/>
                </a:lnTo>
                <a:lnTo>
                  <a:pt x="46081" y="50399"/>
                </a:lnTo>
                <a:lnTo>
                  <a:pt x="46099" y="50306"/>
                </a:lnTo>
                <a:lnTo>
                  <a:pt x="46081" y="50213"/>
                </a:lnTo>
                <a:lnTo>
                  <a:pt x="46043" y="50120"/>
                </a:lnTo>
                <a:lnTo>
                  <a:pt x="46006" y="50083"/>
                </a:lnTo>
                <a:lnTo>
                  <a:pt x="45950" y="50064"/>
                </a:lnTo>
                <a:lnTo>
                  <a:pt x="45913" y="50045"/>
                </a:lnTo>
                <a:lnTo>
                  <a:pt x="45839" y="50027"/>
                </a:lnTo>
                <a:close/>
                <a:moveTo>
                  <a:pt x="47272" y="50008"/>
                </a:moveTo>
                <a:lnTo>
                  <a:pt x="47216" y="50027"/>
                </a:lnTo>
                <a:lnTo>
                  <a:pt x="47179" y="50045"/>
                </a:lnTo>
                <a:lnTo>
                  <a:pt x="47086" y="50101"/>
                </a:lnTo>
                <a:lnTo>
                  <a:pt x="47030" y="50194"/>
                </a:lnTo>
                <a:lnTo>
                  <a:pt x="46993" y="50287"/>
                </a:lnTo>
                <a:lnTo>
                  <a:pt x="47011" y="50399"/>
                </a:lnTo>
                <a:lnTo>
                  <a:pt x="47030" y="50455"/>
                </a:lnTo>
                <a:lnTo>
                  <a:pt x="47049" y="50492"/>
                </a:lnTo>
                <a:lnTo>
                  <a:pt x="47105" y="50529"/>
                </a:lnTo>
                <a:lnTo>
                  <a:pt x="47160" y="50567"/>
                </a:lnTo>
                <a:lnTo>
                  <a:pt x="47216" y="50585"/>
                </a:lnTo>
                <a:lnTo>
                  <a:pt x="47272" y="50585"/>
                </a:lnTo>
                <a:lnTo>
                  <a:pt x="47384" y="50567"/>
                </a:lnTo>
                <a:lnTo>
                  <a:pt x="47440" y="50548"/>
                </a:lnTo>
                <a:lnTo>
                  <a:pt x="47477" y="50511"/>
                </a:lnTo>
                <a:lnTo>
                  <a:pt x="47514" y="50474"/>
                </a:lnTo>
                <a:lnTo>
                  <a:pt x="47551" y="50418"/>
                </a:lnTo>
                <a:lnTo>
                  <a:pt x="47570" y="50362"/>
                </a:lnTo>
                <a:lnTo>
                  <a:pt x="47570" y="50306"/>
                </a:lnTo>
                <a:lnTo>
                  <a:pt x="47551" y="50194"/>
                </a:lnTo>
                <a:lnTo>
                  <a:pt x="47496" y="50101"/>
                </a:lnTo>
                <a:lnTo>
                  <a:pt x="47458" y="50064"/>
                </a:lnTo>
                <a:lnTo>
                  <a:pt x="47402" y="50045"/>
                </a:lnTo>
                <a:lnTo>
                  <a:pt x="47328" y="50027"/>
                </a:lnTo>
                <a:lnTo>
                  <a:pt x="47272" y="50008"/>
                </a:lnTo>
                <a:close/>
                <a:moveTo>
                  <a:pt x="74138" y="49934"/>
                </a:moveTo>
                <a:lnTo>
                  <a:pt x="74082" y="49952"/>
                </a:lnTo>
                <a:lnTo>
                  <a:pt x="74026" y="49971"/>
                </a:lnTo>
                <a:lnTo>
                  <a:pt x="73970" y="50008"/>
                </a:lnTo>
                <a:lnTo>
                  <a:pt x="73896" y="50101"/>
                </a:lnTo>
                <a:lnTo>
                  <a:pt x="73840" y="50213"/>
                </a:lnTo>
                <a:lnTo>
                  <a:pt x="73840" y="50269"/>
                </a:lnTo>
                <a:lnTo>
                  <a:pt x="73840" y="50343"/>
                </a:lnTo>
                <a:lnTo>
                  <a:pt x="73877" y="50436"/>
                </a:lnTo>
                <a:lnTo>
                  <a:pt x="73952" y="50511"/>
                </a:lnTo>
                <a:lnTo>
                  <a:pt x="74026" y="50567"/>
                </a:lnTo>
                <a:lnTo>
                  <a:pt x="74138" y="50585"/>
                </a:lnTo>
                <a:lnTo>
                  <a:pt x="74212" y="50585"/>
                </a:lnTo>
                <a:lnTo>
                  <a:pt x="74268" y="50567"/>
                </a:lnTo>
                <a:lnTo>
                  <a:pt x="74343" y="50529"/>
                </a:lnTo>
                <a:lnTo>
                  <a:pt x="74399" y="50492"/>
                </a:lnTo>
                <a:lnTo>
                  <a:pt x="74436" y="50436"/>
                </a:lnTo>
                <a:lnTo>
                  <a:pt x="74473" y="50381"/>
                </a:lnTo>
                <a:lnTo>
                  <a:pt x="74492" y="50343"/>
                </a:lnTo>
                <a:lnTo>
                  <a:pt x="74492" y="50325"/>
                </a:lnTo>
                <a:lnTo>
                  <a:pt x="74510" y="50306"/>
                </a:lnTo>
                <a:lnTo>
                  <a:pt x="74492" y="50306"/>
                </a:lnTo>
                <a:lnTo>
                  <a:pt x="74548" y="50287"/>
                </a:lnTo>
                <a:lnTo>
                  <a:pt x="74566" y="50250"/>
                </a:lnTo>
                <a:lnTo>
                  <a:pt x="74566" y="50213"/>
                </a:lnTo>
                <a:lnTo>
                  <a:pt x="74510" y="50120"/>
                </a:lnTo>
                <a:lnTo>
                  <a:pt x="74473" y="50064"/>
                </a:lnTo>
                <a:lnTo>
                  <a:pt x="74417" y="50027"/>
                </a:lnTo>
                <a:lnTo>
                  <a:pt x="74324" y="49971"/>
                </a:lnTo>
                <a:lnTo>
                  <a:pt x="74268" y="49952"/>
                </a:lnTo>
                <a:lnTo>
                  <a:pt x="74194" y="49934"/>
                </a:lnTo>
                <a:close/>
                <a:moveTo>
                  <a:pt x="24930" y="49915"/>
                </a:moveTo>
                <a:lnTo>
                  <a:pt x="24856" y="49934"/>
                </a:lnTo>
                <a:lnTo>
                  <a:pt x="24800" y="49952"/>
                </a:lnTo>
                <a:lnTo>
                  <a:pt x="24744" y="49990"/>
                </a:lnTo>
                <a:lnTo>
                  <a:pt x="24688" y="50045"/>
                </a:lnTo>
                <a:lnTo>
                  <a:pt x="24651" y="50120"/>
                </a:lnTo>
                <a:lnTo>
                  <a:pt x="24651" y="50194"/>
                </a:lnTo>
                <a:lnTo>
                  <a:pt x="24651" y="50269"/>
                </a:lnTo>
                <a:lnTo>
                  <a:pt x="24707" y="50418"/>
                </a:lnTo>
                <a:lnTo>
                  <a:pt x="24726" y="50474"/>
                </a:lnTo>
                <a:lnTo>
                  <a:pt x="24781" y="50511"/>
                </a:lnTo>
                <a:lnTo>
                  <a:pt x="24837" y="50548"/>
                </a:lnTo>
                <a:lnTo>
                  <a:pt x="24893" y="50585"/>
                </a:lnTo>
                <a:lnTo>
                  <a:pt x="24949" y="50604"/>
                </a:lnTo>
                <a:lnTo>
                  <a:pt x="25079" y="50604"/>
                </a:lnTo>
                <a:lnTo>
                  <a:pt x="25135" y="50585"/>
                </a:lnTo>
                <a:lnTo>
                  <a:pt x="25191" y="50548"/>
                </a:lnTo>
                <a:lnTo>
                  <a:pt x="25247" y="50511"/>
                </a:lnTo>
                <a:lnTo>
                  <a:pt x="25284" y="50455"/>
                </a:lnTo>
                <a:lnTo>
                  <a:pt x="25303" y="50399"/>
                </a:lnTo>
                <a:lnTo>
                  <a:pt x="25321" y="50343"/>
                </a:lnTo>
                <a:lnTo>
                  <a:pt x="25340" y="50287"/>
                </a:lnTo>
                <a:lnTo>
                  <a:pt x="25340" y="50213"/>
                </a:lnTo>
                <a:lnTo>
                  <a:pt x="25321" y="50157"/>
                </a:lnTo>
                <a:lnTo>
                  <a:pt x="25284" y="50101"/>
                </a:lnTo>
                <a:lnTo>
                  <a:pt x="25247" y="50045"/>
                </a:lnTo>
                <a:lnTo>
                  <a:pt x="25191" y="49990"/>
                </a:lnTo>
                <a:lnTo>
                  <a:pt x="25135" y="49952"/>
                </a:lnTo>
                <a:lnTo>
                  <a:pt x="25061" y="49934"/>
                </a:lnTo>
                <a:lnTo>
                  <a:pt x="25005" y="49915"/>
                </a:lnTo>
                <a:close/>
                <a:moveTo>
                  <a:pt x="86854" y="50343"/>
                </a:moveTo>
                <a:lnTo>
                  <a:pt x="86798" y="50362"/>
                </a:lnTo>
                <a:lnTo>
                  <a:pt x="86761" y="50381"/>
                </a:lnTo>
                <a:lnTo>
                  <a:pt x="86724" y="50436"/>
                </a:lnTo>
                <a:lnTo>
                  <a:pt x="86724" y="50474"/>
                </a:lnTo>
                <a:lnTo>
                  <a:pt x="86724" y="50529"/>
                </a:lnTo>
                <a:lnTo>
                  <a:pt x="86761" y="50567"/>
                </a:lnTo>
                <a:lnTo>
                  <a:pt x="86798" y="50604"/>
                </a:lnTo>
                <a:lnTo>
                  <a:pt x="86910" y="50604"/>
                </a:lnTo>
                <a:lnTo>
                  <a:pt x="86947" y="50567"/>
                </a:lnTo>
                <a:lnTo>
                  <a:pt x="86966" y="50529"/>
                </a:lnTo>
                <a:lnTo>
                  <a:pt x="86984" y="50474"/>
                </a:lnTo>
                <a:lnTo>
                  <a:pt x="86966" y="50436"/>
                </a:lnTo>
                <a:lnTo>
                  <a:pt x="86947" y="50381"/>
                </a:lnTo>
                <a:lnTo>
                  <a:pt x="86910" y="50362"/>
                </a:lnTo>
                <a:lnTo>
                  <a:pt x="86854" y="50343"/>
                </a:lnTo>
                <a:close/>
                <a:moveTo>
                  <a:pt x="4078" y="49990"/>
                </a:moveTo>
                <a:lnTo>
                  <a:pt x="4022" y="50008"/>
                </a:lnTo>
                <a:lnTo>
                  <a:pt x="3929" y="50064"/>
                </a:lnTo>
                <a:lnTo>
                  <a:pt x="3873" y="50157"/>
                </a:lnTo>
                <a:lnTo>
                  <a:pt x="3836" y="50269"/>
                </a:lnTo>
                <a:lnTo>
                  <a:pt x="3836" y="50343"/>
                </a:lnTo>
                <a:lnTo>
                  <a:pt x="3836" y="50399"/>
                </a:lnTo>
                <a:lnTo>
                  <a:pt x="3873" y="50455"/>
                </a:lnTo>
                <a:lnTo>
                  <a:pt x="3911" y="50511"/>
                </a:lnTo>
                <a:lnTo>
                  <a:pt x="3948" y="50567"/>
                </a:lnTo>
                <a:lnTo>
                  <a:pt x="4004" y="50585"/>
                </a:lnTo>
                <a:lnTo>
                  <a:pt x="4078" y="50623"/>
                </a:lnTo>
                <a:lnTo>
                  <a:pt x="4209" y="50623"/>
                </a:lnTo>
                <a:lnTo>
                  <a:pt x="4264" y="50604"/>
                </a:lnTo>
                <a:lnTo>
                  <a:pt x="4357" y="50548"/>
                </a:lnTo>
                <a:lnTo>
                  <a:pt x="4413" y="50455"/>
                </a:lnTo>
                <a:lnTo>
                  <a:pt x="4451" y="50343"/>
                </a:lnTo>
                <a:lnTo>
                  <a:pt x="4469" y="50269"/>
                </a:lnTo>
                <a:lnTo>
                  <a:pt x="4451" y="50213"/>
                </a:lnTo>
                <a:lnTo>
                  <a:pt x="4413" y="50157"/>
                </a:lnTo>
                <a:lnTo>
                  <a:pt x="4376" y="50101"/>
                </a:lnTo>
                <a:lnTo>
                  <a:pt x="4339" y="50045"/>
                </a:lnTo>
                <a:lnTo>
                  <a:pt x="4283" y="50008"/>
                </a:lnTo>
                <a:lnTo>
                  <a:pt x="4209" y="49990"/>
                </a:lnTo>
                <a:close/>
                <a:moveTo>
                  <a:pt x="11134" y="49990"/>
                </a:moveTo>
                <a:lnTo>
                  <a:pt x="11060" y="50008"/>
                </a:lnTo>
                <a:lnTo>
                  <a:pt x="10948" y="50064"/>
                </a:lnTo>
                <a:lnTo>
                  <a:pt x="10837" y="50120"/>
                </a:lnTo>
                <a:lnTo>
                  <a:pt x="10781" y="50176"/>
                </a:lnTo>
                <a:lnTo>
                  <a:pt x="10762" y="50232"/>
                </a:lnTo>
                <a:lnTo>
                  <a:pt x="10743" y="50287"/>
                </a:lnTo>
                <a:lnTo>
                  <a:pt x="10762" y="50362"/>
                </a:lnTo>
                <a:lnTo>
                  <a:pt x="10781" y="50418"/>
                </a:lnTo>
                <a:lnTo>
                  <a:pt x="10818" y="50474"/>
                </a:lnTo>
                <a:lnTo>
                  <a:pt x="10874" y="50529"/>
                </a:lnTo>
                <a:lnTo>
                  <a:pt x="10930" y="50567"/>
                </a:lnTo>
                <a:lnTo>
                  <a:pt x="11079" y="50604"/>
                </a:lnTo>
                <a:lnTo>
                  <a:pt x="11153" y="50623"/>
                </a:lnTo>
                <a:lnTo>
                  <a:pt x="11209" y="50623"/>
                </a:lnTo>
                <a:lnTo>
                  <a:pt x="11265" y="50604"/>
                </a:lnTo>
                <a:lnTo>
                  <a:pt x="11321" y="50567"/>
                </a:lnTo>
                <a:lnTo>
                  <a:pt x="11376" y="50529"/>
                </a:lnTo>
                <a:lnTo>
                  <a:pt x="11414" y="50474"/>
                </a:lnTo>
                <a:lnTo>
                  <a:pt x="11432" y="50418"/>
                </a:lnTo>
                <a:lnTo>
                  <a:pt x="11451" y="50362"/>
                </a:lnTo>
                <a:lnTo>
                  <a:pt x="11470" y="50306"/>
                </a:lnTo>
                <a:lnTo>
                  <a:pt x="11451" y="50250"/>
                </a:lnTo>
                <a:lnTo>
                  <a:pt x="11432" y="50176"/>
                </a:lnTo>
                <a:lnTo>
                  <a:pt x="11414" y="50120"/>
                </a:lnTo>
                <a:lnTo>
                  <a:pt x="11358" y="50083"/>
                </a:lnTo>
                <a:lnTo>
                  <a:pt x="11321" y="50045"/>
                </a:lnTo>
                <a:lnTo>
                  <a:pt x="11265" y="50008"/>
                </a:lnTo>
                <a:lnTo>
                  <a:pt x="11190" y="49990"/>
                </a:lnTo>
                <a:close/>
                <a:moveTo>
                  <a:pt x="26904" y="49896"/>
                </a:moveTo>
                <a:lnTo>
                  <a:pt x="26829" y="49952"/>
                </a:lnTo>
                <a:lnTo>
                  <a:pt x="26744" y="50004"/>
                </a:lnTo>
                <a:lnTo>
                  <a:pt x="26681" y="50083"/>
                </a:lnTo>
                <a:lnTo>
                  <a:pt x="26643" y="50138"/>
                </a:lnTo>
                <a:lnTo>
                  <a:pt x="26643" y="50176"/>
                </a:lnTo>
                <a:lnTo>
                  <a:pt x="26625" y="50287"/>
                </a:lnTo>
                <a:lnTo>
                  <a:pt x="26643" y="50381"/>
                </a:lnTo>
                <a:lnTo>
                  <a:pt x="26681" y="50474"/>
                </a:lnTo>
                <a:lnTo>
                  <a:pt x="26755" y="50548"/>
                </a:lnTo>
                <a:lnTo>
                  <a:pt x="26848" y="50604"/>
                </a:lnTo>
                <a:lnTo>
                  <a:pt x="26960" y="50623"/>
                </a:lnTo>
                <a:lnTo>
                  <a:pt x="27071" y="50604"/>
                </a:lnTo>
                <a:lnTo>
                  <a:pt x="27165" y="50567"/>
                </a:lnTo>
                <a:lnTo>
                  <a:pt x="27258" y="50511"/>
                </a:lnTo>
                <a:lnTo>
                  <a:pt x="27314" y="50418"/>
                </a:lnTo>
                <a:lnTo>
                  <a:pt x="27332" y="50306"/>
                </a:lnTo>
                <a:lnTo>
                  <a:pt x="27332" y="50213"/>
                </a:lnTo>
                <a:lnTo>
                  <a:pt x="27314" y="50101"/>
                </a:lnTo>
                <a:lnTo>
                  <a:pt x="27258" y="50027"/>
                </a:lnTo>
                <a:lnTo>
                  <a:pt x="27183" y="49952"/>
                </a:lnTo>
                <a:lnTo>
                  <a:pt x="27090" y="49896"/>
                </a:lnTo>
                <a:close/>
                <a:moveTo>
                  <a:pt x="43753" y="49915"/>
                </a:moveTo>
                <a:lnTo>
                  <a:pt x="43679" y="49934"/>
                </a:lnTo>
                <a:lnTo>
                  <a:pt x="43623" y="49971"/>
                </a:lnTo>
                <a:lnTo>
                  <a:pt x="43586" y="50008"/>
                </a:lnTo>
                <a:lnTo>
                  <a:pt x="43511" y="50101"/>
                </a:lnTo>
                <a:lnTo>
                  <a:pt x="43474" y="50157"/>
                </a:lnTo>
                <a:lnTo>
                  <a:pt x="43455" y="50232"/>
                </a:lnTo>
                <a:lnTo>
                  <a:pt x="43455" y="50306"/>
                </a:lnTo>
                <a:lnTo>
                  <a:pt x="43474" y="50381"/>
                </a:lnTo>
                <a:lnTo>
                  <a:pt x="43511" y="50436"/>
                </a:lnTo>
                <a:lnTo>
                  <a:pt x="43548" y="50511"/>
                </a:lnTo>
                <a:lnTo>
                  <a:pt x="43604" y="50548"/>
                </a:lnTo>
                <a:lnTo>
                  <a:pt x="43660" y="50585"/>
                </a:lnTo>
                <a:lnTo>
                  <a:pt x="43735" y="50623"/>
                </a:lnTo>
                <a:lnTo>
                  <a:pt x="43884" y="50623"/>
                </a:lnTo>
                <a:lnTo>
                  <a:pt x="43939" y="50604"/>
                </a:lnTo>
                <a:lnTo>
                  <a:pt x="43995" y="50567"/>
                </a:lnTo>
                <a:lnTo>
                  <a:pt x="44051" y="50529"/>
                </a:lnTo>
                <a:lnTo>
                  <a:pt x="44126" y="50436"/>
                </a:lnTo>
                <a:lnTo>
                  <a:pt x="44144" y="50362"/>
                </a:lnTo>
                <a:lnTo>
                  <a:pt x="44163" y="50306"/>
                </a:lnTo>
                <a:lnTo>
                  <a:pt x="44163" y="50232"/>
                </a:lnTo>
                <a:lnTo>
                  <a:pt x="44163" y="50157"/>
                </a:lnTo>
                <a:lnTo>
                  <a:pt x="44126" y="50083"/>
                </a:lnTo>
                <a:lnTo>
                  <a:pt x="44088" y="50027"/>
                </a:lnTo>
                <a:lnTo>
                  <a:pt x="44033" y="49990"/>
                </a:lnTo>
                <a:lnTo>
                  <a:pt x="43958" y="49934"/>
                </a:lnTo>
                <a:lnTo>
                  <a:pt x="43884" y="49915"/>
                </a:lnTo>
                <a:close/>
                <a:moveTo>
                  <a:pt x="14318" y="50306"/>
                </a:moveTo>
                <a:lnTo>
                  <a:pt x="14262" y="50325"/>
                </a:lnTo>
                <a:lnTo>
                  <a:pt x="14225" y="50381"/>
                </a:lnTo>
                <a:lnTo>
                  <a:pt x="14188" y="50455"/>
                </a:lnTo>
                <a:lnTo>
                  <a:pt x="14188" y="50511"/>
                </a:lnTo>
                <a:lnTo>
                  <a:pt x="14225" y="50567"/>
                </a:lnTo>
                <a:lnTo>
                  <a:pt x="14281" y="50623"/>
                </a:lnTo>
                <a:lnTo>
                  <a:pt x="14337" y="50641"/>
                </a:lnTo>
                <a:lnTo>
                  <a:pt x="14393" y="50641"/>
                </a:lnTo>
                <a:lnTo>
                  <a:pt x="14448" y="50604"/>
                </a:lnTo>
                <a:lnTo>
                  <a:pt x="14486" y="50567"/>
                </a:lnTo>
                <a:lnTo>
                  <a:pt x="14523" y="50492"/>
                </a:lnTo>
                <a:lnTo>
                  <a:pt x="14504" y="50436"/>
                </a:lnTo>
                <a:lnTo>
                  <a:pt x="14486" y="50381"/>
                </a:lnTo>
                <a:lnTo>
                  <a:pt x="14448" y="50343"/>
                </a:lnTo>
                <a:lnTo>
                  <a:pt x="14374" y="50306"/>
                </a:lnTo>
                <a:close/>
                <a:moveTo>
                  <a:pt x="19643" y="49971"/>
                </a:moveTo>
                <a:lnTo>
                  <a:pt x="19531" y="50027"/>
                </a:lnTo>
                <a:lnTo>
                  <a:pt x="19475" y="50064"/>
                </a:lnTo>
                <a:lnTo>
                  <a:pt x="19438" y="50101"/>
                </a:lnTo>
                <a:lnTo>
                  <a:pt x="19401" y="50176"/>
                </a:lnTo>
                <a:lnTo>
                  <a:pt x="19382" y="50250"/>
                </a:lnTo>
                <a:lnTo>
                  <a:pt x="19382" y="50306"/>
                </a:lnTo>
                <a:lnTo>
                  <a:pt x="19382" y="50381"/>
                </a:lnTo>
                <a:lnTo>
                  <a:pt x="19401" y="50455"/>
                </a:lnTo>
                <a:lnTo>
                  <a:pt x="19438" y="50511"/>
                </a:lnTo>
                <a:lnTo>
                  <a:pt x="19494" y="50567"/>
                </a:lnTo>
                <a:lnTo>
                  <a:pt x="19550" y="50604"/>
                </a:lnTo>
                <a:lnTo>
                  <a:pt x="19624" y="50641"/>
                </a:lnTo>
                <a:lnTo>
                  <a:pt x="19755" y="50641"/>
                </a:lnTo>
                <a:lnTo>
                  <a:pt x="19829" y="50623"/>
                </a:lnTo>
                <a:lnTo>
                  <a:pt x="19885" y="50604"/>
                </a:lnTo>
                <a:lnTo>
                  <a:pt x="19941" y="50548"/>
                </a:lnTo>
                <a:lnTo>
                  <a:pt x="19997" y="50511"/>
                </a:lnTo>
                <a:lnTo>
                  <a:pt x="20034" y="50436"/>
                </a:lnTo>
                <a:lnTo>
                  <a:pt x="20052" y="50381"/>
                </a:lnTo>
                <a:lnTo>
                  <a:pt x="20052" y="50325"/>
                </a:lnTo>
                <a:lnTo>
                  <a:pt x="20034" y="50194"/>
                </a:lnTo>
                <a:lnTo>
                  <a:pt x="19978" y="50083"/>
                </a:lnTo>
                <a:lnTo>
                  <a:pt x="19941" y="50045"/>
                </a:lnTo>
                <a:lnTo>
                  <a:pt x="19885" y="50008"/>
                </a:lnTo>
                <a:lnTo>
                  <a:pt x="19829" y="49990"/>
                </a:lnTo>
                <a:lnTo>
                  <a:pt x="19773" y="49971"/>
                </a:lnTo>
                <a:close/>
                <a:moveTo>
                  <a:pt x="41110" y="49971"/>
                </a:moveTo>
                <a:lnTo>
                  <a:pt x="41035" y="49990"/>
                </a:lnTo>
                <a:lnTo>
                  <a:pt x="40979" y="50027"/>
                </a:lnTo>
                <a:lnTo>
                  <a:pt x="40923" y="50064"/>
                </a:lnTo>
                <a:lnTo>
                  <a:pt x="40886" y="50120"/>
                </a:lnTo>
                <a:lnTo>
                  <a:pt x="40867" y="50176"/>
                </a:lnTo>
                <a:lnTo>
                  <a:pt x="40830" y="50232"/>
                </a:lnTo>
                <a:lnTo>
                  <a:pt x="40830" y="50306"/>
                </a:lnTo>
                <a:lnTo>
                  <a:pt x="40830" y="50381"/>
                </a:lnTo>
                <a:lnTo>
                  <a:pt x="40849" y="50436"/>
                </a:lnTo>
                <a:lnTo>
                  <a:pt x="40886" y="50492"/>
                </a:lnTo>
                <a:lnTo>
                  <a:pt x="40923" y="50548"/>
                </a:lnTo>
                <a:lnTo>
                  <a:pt x="40979" y="50585"/>
                </a:lnTo>
                <a:lnTo>
                  <a:pt x="41035" y="50623"/>
                </a:lnTo>
                <a:lnTo>
                  <a:pt x="41110" y="50641"/>
                </a:lnTo>
                <a:lnTo>
                  <a:pt x="41240" y="50641"/>
                </a:lnTo>
                <a:lnTo>
                  <a:pt x="41296" y="50623"/>
                </a:lnTo>
                <a:lnTo>
                  <a:pt x="41370" y="50585"/>
                </a:lnTo>
                <a:lnTo>
                  <a:pt x="41407" y="50548"/>
                </a:lnTo>
                <a:lnTo>
                  <a:pt x="41445" y="50492"/>
                </a:lnTo>
                <a:lnTo>
                  <a:pt x="41482" y="50436"/>
                </a:lnTo>
                <a:lnTo>
                  <a:pt x="41500" y="50381"/>
                </a:lnTo>
                <a:lnTo>
                  <a:pt x="41519" y="50306"/>
                </a:lnTo>
                <a:lnTo>
                  <a:pt x="41500" y="50232"/>
                </a:lnTo>
                <a:lnTo>
                  <a:pt x="41482" y="50176"/>
                </a:lnTo>
                <a:lnTo>
                  <a:pt x="41463" y="50120"/>
                </a:lnTo>
                <a:lnTo>
                  <a:pt x="41407" y="50064"/>
                </a:lnTo>
                <a:lnTo>
                  <a:pt x="41352" y="50027"/>
                </a:lnTo>
                <a:lnTo>
                  <a:pt x="41296" y="49990"/>
                </a:lnTo>
                <a:lnTo>
                  <a:pt x="41240" y="49971"/>
                </a:lnTo>
                <a:close/>
                <a:moveTo>
                  <a:pt x="18209" y="49952"/>
                </a:moveTo>
                <a:lnTo>
                  <a:pt x="18135" y="49971"/>
                </a:lnTo>
                <a:lnTo>
                  <a:pt x="18079" y="49990"/>
                </a:lnTo>
                <a:lnTo>
                  <a:pt x="17930" y="50083"/>
                </a:lnTo>
                <a:lnTo>
                  <a:pt x="17874" y="50138"/>
                </a:lnTo>
                <a:lnTo>
                  <a:pt x="17837" y="50213"/>
                </a:lnTo>
                <a:lnTo>
                  <a:pt x="17818" y="50287"/>
                </a:lnTo>
                <a:lnTo>
                  <a:pt x="17818" y="50362"/>
                </a:lnTo>
                <a:lnTo>
                  <a:pt x="17856" y="50436"/>
                </a:lnTo>
                <a:lnTo>
                  <a:pt x="17893" y="50492"/>
                </a:lnTo>
                <a:lnTo>
                  <a:pt x="18004" y="50585"/>
                </a:lnTo>
                <a:lnTo>
                  <a:pt x="18135" y="50641"/>
                </a:lnTo>
                <a:lnTo>
                  <a:pt x="18209" y="50660"/>
                </a:lnTo>
                <a:lnTo>
                  <a:pt x="18284" y="50660"/>
                </a:lnTo>
                <a:lnTo>
                  <a:pt x="18358" y="50641"/>
                </a:lnTo>
                <a:lnTo>
                  <a:pt x="18414" y="50623"/>
                </a:lnTo>
                <a:lnTo>
                  <a:pt x="18489" y="50567"/>
                </a:lnTo>
                <a:lnTo>
                  <a:pt x="18526" y="50529"/>
                </a:lnTo>
                <a:lnTo>
                  <a:pt x="18582" y="50474"/>
                </a:lnTo>
                <a:lnTo>
                  <a:pt x="18600" y="50399"/>
                </a:lnTo>
                <a:lnTo>
                  <a:pt x="18619" y="50325"/>
                </a:lnTo>
                <a:lnTo>
                  <a:pt x="18619" y="50269"/>
                </a:lnTo>
                <a:lnTo>
                  <a:pt x="18600" y="50194"/>
                </a:lnTo>
                <a:lnTo>
                  <a:pt x="18563" y="50120"/>
                </a:lnTo>
                <a:lnTo>
                  <a:pt x="18507" y="50064"/>
                </a:lnTo>
                <a:lnTo>
                  <a:pt x="18470" y="50027"/>
                </a:lnTo>
                <a:lnTo>
                  <a:pt x="18395" y="49990"/>
                </a:lnTo>
                <a:lnTo>
                  <a:pt x="18340" y="49971"/>
                </a:lnTo>
                <a:lnTo>
                  <a:pt x="18265" y="49952"/>
                </a:lnTo>
                <a:close/>
                <a:moveTo>
                  <a:pt x="65220" y="50120"/>
                </a:moveTo>
                <a:lnTo>
                  <a:pt x="65164" y="50138"/>
                </a:lnTo>
                <a:lnTo>
                  <a:pt x="65108" y="50157"/>
                </a:lnTo>
                <a:lnTo>
                  <a:pt x="65034" y="50213"/>
                </a:lnTo>
                <a:lnTo>
                  <a:pt x="64978" y="50306"/>
                </a:lnTo>
                <a:lnTo>
                  <a:pt x="64959" y="50362"/>
                </a:lnTo>
                <a:lnTo>
                  <a:pt x="64959" y="50418"/>
                </a:lnTo>
                <a:lnTo>
                  <a:pt x="64959" y="50474"/>
                </a:lnTo>
                <a:lnTo>
                  <a:pt x="64996" y="50511"/>
                </a:lnTo>
                <a:lnTo>
                  <a:pt x="65052" y="50604"/>
                </a:lnTo>
                <a:lnTo>
                  <a:pt x="65164" y="50641"/>
                </a:lnTo>
                <a:lnTo>
                  <a:pt x="65220" y="50660"/>
                </a:lnTo>
                <a:lnTo>
                  <a:pt x="65276" y="50660"/>
                </a:lnTo>
                <a:lnTo>
                  <a:pt x="65369" y="50623"/>
                </a:lnTo>
                <a:lnTo>
                  <a:pt x="65425" y="50548"/>
                </a:lnTo>
                <a:lnTo>
                  <a:pt x="65481" y="50455"/>
                </a:lnTo>
                <a:lnTo>
                  <a:pt x="65481" y="50362"/>
                </a:lnTo>
                <a:lnTo>
                  <a:pt x="65462" y="50269"/>
                </a:lnTo>
                <a:lnTo>
                  <a:pt x="65406" y="50194"/>
                </a:lnTo>
                <a:lnTo>
                  <a:pt x="65313" y="50138"/>
                </a:lnTo>
                <a:lnTo>
                  <a:pt x="65220" y="50120"/>
                </a:lnTo>
                <a:close/>
                <a:moveTo>
                  <a:pt x="61794" y="50101"/>
                </a:moveTo>
                <a:lnTo>
                  <a:pt x="61738" y="50120"/>
                </a:lnTo>
                <a:lnTo>
                  <a:pt x="61645" y="50176"/>
                </a:lnTo>
                <a:lnTo>
                  <a:pt x="61589" y="50269"/>
                </a:lnTo>
                <a:lnTo>
                  <a:pt x="61552" y="50381"/>
                </a:lnTo>
                <a:lnTo>
                  <a:pt x="61552" y="50436"/>
                </a:lnTo>
                <a:lnTo>
                  <a:pt x="61571" y="50492"/>
                </a:lnTo>
                <a:lnTo>
                  <a:pt x="61608" y="50548"/>
                </a:lnTo>
                <a:lnTo>
                  <a:pt x="61645" y="50585"/>
                </a:lnTo>
                <a:lnTo>
                  <a:pt x="61738" y="50660"/>
                </a:lnTo>
                <a:lnTo>
                  <a:pt x="61794" y="50678"/>
                </a:lnTo>
                <a:lnTo>
                  <a:pt x="61906" y="50678"/>
                </a:lnTo>
                <a:lnTo>
                  <a:pt x="61962" y="50660"/>
                </a:lnTo>
                <a:lnTo>
                  <a:pt x="62036" y="50604"/>
                </a:lnTo>
                <a:lnTo>
                  <a:pt x="62111" y="50511"/>
                </a:lnTo>
                <a:lnTo>
                  <a:pt x="62148" y="50418"/>
                </a:lnTo>
                <a:lnTo>
                  <a:pt x="62129" y="50343"/>
                </a:lnTo>
                <a:lnTo>
                  <a:pt x="62129" y="50287"/>
                </a:lnTo>
                <a:lnTo>
                  <a:pt x="62092" y="50232"/>
                </a:lnTo>
                <a:lnTo>
                  <a:pt x="62055" y="50194"/>
                </a:lnTo>
                <a:lnTo>
                  <a:pt x="62018" y="50157"/>
                </a:lnTo>
                <a:lnTo>
                  <a:pt x="61962" y="50120"/>
                </a:lnTo>
                <a:lnTo>
                  <a:pt x="61906" y="50101"/>
                </a:lnTo>
                <a:close/>
                <a:moveTo>
                  <a:pt x="63470" y="50045"/>
                </a:moveTo>
                <a:lnTo>
                  <a:pt x="63395" y="50064"/>
                </a:lnTo>
                <a:lnTo>
                  <a:pt x="63358" y="50101"/>
                </a:lnTo>
                <a:lnTo>
                  <a:pt x="63302" y="50138"/>
                </a:lnTo>
                <a:lnTo>
                  <a:pt x="63265" y="50194"/>
                </a:lnTo>
                <a:lnTo>
                  <a:pt x="63228" y="50306"/>
                </a:lnTo>
                <a:lnTo>
                  <a:pt x="63228" y="50362"/>
                </a:lnTo>
                <a:lnTo>
                  <a:pt x="63228" y="50436"/>
                </a:lnTo>
                <a:lnTo>
                  <a:pt x="63246" y="50492"/>
                </a:lnTo>
                <a:lnTo>
                  <a:pt x="63284" y="50548"/>
                </a:lnTo>
                <a:lnTo>
                  <a:pt x="63321" y="50585"/>
                </a:lnTo>
                <a:lnTo>
                  <a:pt x="63377" y="50641"/>
                </a:lnTo>
                <a:lnTo>
                  <a:pt x="63433" y="50660"/>
                </a:lnTo>
                <a:lnTo>
                  <a:pt x="63488" y="50678"/>
                </a:lnTo>
                <a:lnTo>
                  <a:pt x="63619" y="50678"/>
                </a:lnTo>
                <a:lnTo>
                  <a:pt x="63675" y="50660"/>
                </a:lnTo>
                <a:lnTo>
                  <a:pt x="63730" y="50623"/>
                </a:lnTo>
                <a:lnTo>
                  <a:pt x="63786" y="50585"/>
                </a:lnTo>
                <a:lnTo>
                  <a:pt x="63824" y="50529"/>
                </a:lnTo>
                <a:lnTo>
                  <a:pt x="63842" y="50474"/>
                </a:lnTo>
                <a:lnTo>
                  <a:pt x="63861" y="50418"/>
                </a:lnTo>
                <a:lnTo>
                  <a:pt x="63879" y="50362"/>
                </a:lnTo>
                <a:lnTo>
                  <a:pt x="63861" y="50287"/>
                </a:lnTo>
                <a:lnTo>
                  <a:pt x="63842" y="50232"/>
                </a:lnTo>
                <a:lnTo>
                  <a:pt x="63805" y="50176"/>
                </a:lnTo>
                <a:lnTo>
                  <a:pt x="63768" y="50120"/>
                </a:lnTo>
                <a:lnTo>
                  <a:pt x="63712" y="50083"/>
                </a:lnTo>
                <a:lnTo>
                  <a:pt x="63656" y="50064"/>
                </a:lnTo>
                <a:lnTo>
                  <a:pt x="63600" y="50045"/>
                </a:lnTo>
                <a:close/>
                <a:moveTo>
                  <a:pt x="79053" y="50101"/>
                </a:moveTo>
                <a:lnTo>
                  <a:pt x="78941" y="50120"/>
                </a:lnTo>
                <a:lnTo>
                  <a:pt x="78886" y="50157"/>
                </a:lnTo>
                <a:lnTo>
                  <a:pt x="78848" y="50194"/>
                </a:lnTo>
                <a:lnTo>
                  <a:pt x="78811" y="50232"/>
                </a:lnTo>
                <a:lnTo>
                  <a:pt x="78774" y="50287"/>
                </a:lnTo>
                <a:lnTo>
                  <a:pt x="78755" y="50399"/>
                </a:lnTo>
                <a:lnTo>
                  <a:pt x="78774" y="50492"/>
                </a:lnTo>
                <a:lnTo>
                  <a:pt x="78830" y="50585"/>
                </a:lnTo>
                <a:lnTo>
                  <a:pt x="78923" y="50641"/>
                </a:lnTo>
                <a:lnTo>
                  <a:pt x="78979" y="50660"/>
                </a:lnTo>
                <a:lnTo>
                  <a:pt x="79035" y="50678"/>
                </a:lnTo>
                <a:lnTo>
                  <a:pt x="79146" y="50678"/>
                </a:lnTo>
                <a:lnTo>
                  <a:pt x="79202" y="50641"/>
                </a:lnTo>
                <a:lnTo>
                  <a:pt x="79258" y="50623"/>
                </a:lnTo>
                <a:lnTo>
                  <a:pt x="79295" y="50567"/>
                </a:lnTo>
                <a:lnTo>
                  <a:pt x="79332" y="50511"/>
                </a:lnTo>
                <a:lnTo>
                  <a:pt x="79351" y="50455"/>
                </a:lnTo>
                <a:lnTo>
                  <a:pt x="79351" y="50399"/>
                </a:lnTo>
                <a:lnTo>
                  <a:pt x="79351" y="50343"/>
                </a:lnTo>
                <a:lnTo>
                  <a:pt x="79332" y="50287"/>
                </a:lnTo>
                <a:lnTo>
                  <a:pt x="79314" y="50232"/>
                </a:lnTo>
                <a:lnTo>
                  <a:pt x="79277" y="50194"/>
                </a:lnTo>
                <a:lnTo>
                  <a:pt x="79239" y="50157"/>
                </a:lnTo>
                <a:lnTo>
                  <a:pt x="79183" y="50120"/>
                </a:lnTo>
                <a:lnTo>
                  <a:pt x="79128" y="50101"/>
                </a:lnTo>
                <a:close/>
                <a:moveTo>
                  <a:pt x="690" y="50083"/>
                </a:moveTo>
                <a:lnTo>
                  <a:pt x="634" y="50101"/>
                </a:lnTo>
                <a:lnTo>
                  <a:pt x="578" y="50120"/>
                </a:lnTo>
                <a:lnTo>
                  <a:pt x="485" y="50176"/>
                </a:lnTo>
                <a:lnTo>
                  <a:pt x="410" y="50269"/>
                </a:lnTo>
                <a:lnTo>
                  <a:pt x="392" y="50381"/>
                </a:lnTo>
                <a:lnTo>
                  <a:pt x="392" y="50436"/>
                </a:lnTo>
                <a:lnTo>
                  <a:pt x="410" y="50492"/>
                </a:lnTo>
                <a:lnTo>
                  <a:pt x="429" y="50548"/>
                </a:lnTo>
                <a:lnTo>
                  <a:pt x="466" y="50604"/>
                </a:lnTo>
                <a:lnTo>
                  <a:pt x="522" y="50641"/>
                </a:lnTo>
                <a:lnTo>
                  <a:pt x="559" y="50660"/>
                </a:lnTo>
                <a:lnTo>
                  <a:pt x="615" y="50678"/>
                </a:lnTo>
                <a:lnTo>
                  <a:pt x="690" y="50697"/>
                </a:lnTo>
                <a:lnTo>
                  <a:pt x="746" y="50678"/>
                </a:lnTo>
                <a:lnTo>
                  <a:pt x="801" y="50660"/>
                </a:lnTo>
                <a:lnTo>
                  <a:pt x="894" y="50604"/>
                </a:lnTo>
                <a:lnTo>
                  <a:pt x="950" y="50511"/>
                </a:lnTo>
                <a:lnTo>
                  <a:pt x="988" y="50418"/>
                </a:lnTo>
                <a:lnTo>
                  <a:pt x="988" y="50343"/>
                </a:lnTo>
                <a:lnTo>
                  <a:pt x="969" y="50287"/>
                </a:lnTo>
                <a:lnTo>
                  <a:pt x="932" y="50232"/>
                </a:lnTo>
                <a:lnTo>
                  <a:pt x="894" y="50194"/>
                </a:lnTo>
                <a:lnTo>
                  <a:pt x="857" y="50157"/>
                </a:lnTo>
                <a:lnTo>
                  <a:pt x="801" y="50120"/>
                </a:lnTo>
                <a:lnTo>
                  <a:pt x="746" y="50101"/>
                </a:lnTo>
                <a:lnTo>
                  <a:pt x="690" y="50083"/>
                </a:lnTo>
                <a:close/>
                <a:moveTo>
                  <a:pt x="33662" y="50083"/>
                </a:moveTo>
                <a:lnTo>
                  <a:pt x="33606" y="50101"/>
                </a:lnTo>
                <a:lnTo>
                  <a:pt x="33551" y="50120"/>
                </a:lnTo>
                <a:lnTo>
                  <a:pt x="33495" y="50157"/>
                </a:lnTo>
                <a:lnTo>
                  <a:pt x="33457" y="50213"/>
                </a:lnTo>
                <a:lnTo>
                  <a:pt x="33439" y="50269"/>
                </a:lnTo>
                <a:lnTo>
                  <a:pt x="33420" y="50381"/>
                </a:lnTo>
                <a:lnTo>
                  <a:pt x="33439" y="50492"/>
                </a:lnTo>
                <a:lnTo>
                  <a:pt x="33457" y="50548"/>
                </a:lnTo>
                <a:lnTo>
                  <a:pt x="33495" y="50604"/>
                </a:lnTo>
                <a:lnTo>
                  <a:pt x="33551" y="50641"/>
                </a:lnTo>
                <a:lnTo>
                  <a:pt x="33606" y="50678"/>
                </a:lnTo>
                <a:lnTo>
                  <a:pt x="33662" y="50697"/>
                </a:lnTo>
                <a:lnTo>
                  <a:pt x="33793" y="50697"/>
                </a:lnTo>
                <a:lnTo>
                  <a:pt x="33848" y="50678"/>
                </a:lnTo>
                <a:lnTo>
                  <a:pt x="33904" y="50641"/>
                </a:lnTo>
                <a:lnTo>
                  <a:pt x="33942" y="50604"/>
                </a:lnTo>
                <a:lnTo>
                  <a:pt x="33979" y="50567"/>
                </a:lnTo>
                <a:lnTo>
                  <a:pt x="34016" y="50511"/>
                </a:lnTo>
                <a:lnTo>
                  <a:pt x="34035" y="50455"/>
                </a:lnTo>
                <a:lnTo>
                  <a:pt x="34035" y="50399"/>
                </a:lnTo>
                <a:lnTo>
                  <a:pt x="34035" y="50325"/>
                </a:lnTo>
                <a:lnTo>
                  <a:pt x="34016" y="50269"/>
                </a:lnTo>
                <a:lnTo>
                  <a:pt x="33979" y="50213"/>
                </a:lnTo>
                <a:lnTo>
                  <a:pt x="33942" y="50176"/>
                </a:lnTo>
                <a:lnTo>
                  <a:pt x="33904" y="50138"/>
                </a:lnTo>
                <a:lnTo>
                  <a:pt x="33848" y="50101"/>
                </a:lnTo>
                <a:lnTo>
                  <a:pt x="33793" y="50083"/>
                </a:lnTo>
                <a:close/>
                <a:moveTo>
                  <a:pt x="57903" y="50101"/>
                </a:moveTo>
                <a:lnTo>
                  <a:pt x="57791" y="50138"/>
                </a:lnTo>
                <a:lnTo>
                  <a:pt x="57717" y="50213"/>
                </a:lnTo>
                <a:lnTo>
                  <a:pt x="57680" y="50269"/>
                </a:lnTo>
                <a:lnTo>
                  <a:pt x="57661" y="50325"/>
                </a:lnTo>
                <a:lnTo>
                  <a:pt x="57661" y="50399"/>
                </a:lnTo>
                <a:lnTo>
                  <a:pt x="57661" y="50455"/>
                </a:lnTo>
                <a:lnTo>
                  <a:pt x="57680" y="50511"/>
                </a:lnTo>
                <a:lnTo>
                  <a:pt x="57717" y="50567"/>
                </a:lnTo>
                <a:lnTo>
                  <a:pt x="57754" y="50623"/>
                </a:lnTo>
                <a:lnTo>
                  <a:pt x="57810" y="50660"/>
                </a:lnTo>
                <a:lnTo>
                  <a:pt x="57866" y="50678"/>
                </a:lnTo>
                <a:lnTo>
                  <a:pt x="57922" y="50697"/>
                </a:lnTo>
                <a:lnTo>
                  <a:pt x="57996" y="50697"/>
                </a:lnTo>
                <a:lnTo>
                  <a:pt x="58052" y="50678"/>
                </a:lnTo>
                <a:lnTo>
                  <a:pt x="58108" y="50641"/>
                </a:lnTo>
                <a:lnTo>
                  <a:pt x="58164" y="50623"/>
                </a:lnTo>
                <a:lnTo>
                  <a:pt x="58201" y="50567"/>
                </a:lnTo>
                <a:lnTo>
                  <a:pt x="58238" y="50511"/>
                </a:lnTo>
                <a:lnTo>
                  <a:pt x="58257" y="50399"/>
                </a:lnTo>
                <a:lnTo>
                  <a:pt x="58238" y="50306"/>
                </a:lnTo>
                <a:lnTo>
                  <a:pt x="58182" y="50194"/>
                </a:lnTo>
                <a:lnTo>
                  <a:pt x="58108" y="50138"/>
                </a:lnTo>
                <a:lnTo>
                  <a:pt x="57996" y="50101"/>
                </a:lnTo>
                <a:close/>
                <a:moveTo>
                  <a:pt x="21654" y="50008"/>
                </a:moveTo>
                <a:lnTo>
                  <a:pt x="21579" y="50027"/>
                </a:lnTo>
                <a:lnTo>
                  <a:pt x="21523" y="50064"/>
                </a:lnTo>
                <a:lnTo>
                  <a:pt x="21467" y="50120"/>
                </a:lnTo>
                <a:lnTo>
                  <a:pt x="21430" y="50213"/>
                </a:lnTo>
                <a:lnTo>
                  <a:pt x="21430" y="50287"/>
                </a:lnTo>
                <a:lnTo>
                  <a:pt x="21430" y="50362"/>
                </a:lnTo>
                <a:lnTo>
                  <a:pt x="21449" y="50436"/>
                </a:lnTo>
                <a:lnTo>
                  <a:pt x="21486" y="50511"/>
                </a:lnTo>
                <a:lnTo>
                  <a:pt x="21523" y="50567"/>
                </a:lnTo>
                <a:lnTo>
                  <a:pt x="21561" y="50623"/>
                </a:lnTo>
                <a:lnTo>
                  <a:pt x="21616" y="50660"/>
                </a:lnTo>
                <a:lnTo>
                  <a:pt x="21691" y="50697"/>
                </a:lnTo>
                <a:lnTo>
                  <a:pt x="21747" y="50716"/>
                </a:lnTo>
                <a:lnTo>
                  <a:pt x="21821" y="50716"/>
                </a:lnTo>
                <a:lnTo>
                  <a:pt x="21933" y="50697"/>
                </a:lnTo>
                <a:lnTo>
                  <a:pt x="21989" y="50660"/>
                </a:lnTo>
                <a:lnTo>
                  <a:pt x="22045" y="50623"/>
                </a:lnTo>
                <a:lnTo>
                  <a:pt x="22082" y="50567"/>
                </a:lnTo>
                <a:lnTo>
                  <a:pt x="22119" y="50511"/>
                </a:lnTo>
                <a:lnTo>
                  <a:pt x="22138" y="50455"/>
                </a:lnTo>
                <a:lnTo>
                  <a:pt x="22156" y="50381"/>
                </a:lnTo>
                <a:lnTo>
                  <a:pt x="22138" y="50269"/>
                </a:lnTo>
                <a:lnTo>
                  <a:pt x="22119" y="50194"/>
                </a:lnTo>
                <a:lnTo>
                  <a:pt x="22082" y="50157"/>
                </a:lnTo>
                <a:lnTo>
                  <a:pt x="22026" y="50101"/>
                </a:lnTo>
                <a:lnTo>
                  <a:pt x="21989" y="50064"/>
                </a:lnTo>
                <a:lnTo>
                  <a:pt x="21914" y="50027"/>
                </a:lnTo>
                <a:lnTo>
                  <a:pt x="21821" y="50008"/>
                </a:lnTo>
                <a:close/>
                <a:moveTo>
                  <a:pt x="35505" y="50064"/>
                </a:moveTo>
                <a:lnTo>
                  <a:pt x="35375" y="50101"/>
                </a:lnTo>
                <a:lnTo>
                  <a:pt x="35319" y="50120"/>
                </a:lnTo>
                <a:lnTo>
                  <a:pt x="35282" y="50176"/>
                </a:lnTo>
                <a:lnTo>
                  <a:pt x="35245" y="50213"/>
                </a:lnTo>
                <a:lnTo>
                  <a:pt x="35208" y="50269"/>
                </a:lnTo>
                <a:lnTo>
                  <a:pt x="35189" y="50381"/>
                </a:lnTo>
                <a:lnTo>
                  <a:pt x="35189" y="50474"/>
                </a:lnTo>
                <a:lnTo>
                  <a:pt x="35245" y="50567"/>
                </a:lnTo>
                <a:lnTo>
                  <a:pt x="35319" y="50641"/>
                </a:lnTo>
                <a:lnTo>
                  <a:pt x="35375" y="50678"/>
                </a:lnTo>
                <a:lnTo>
                  <a:pt x="35450" y="50697"/>
                </a:lnTo>
                <a:lnTo>
                  <a:pt x="35524" y="50716"/>
                </a:lnTo>
                <a:lnTo>
                  <a:pt x="35599" y="50716"/>
                </a:lnTo>
                <a:lnTo>
                  <a:pt x="35654" y="50697"/>
                </a:lnTo>
                <a:lnTo>
                  <a:pt x="35729" y="50660"/>
                </a:lnTo>
                <a:lnTo>
                  <a:pt x="35785" y="50623"/>
                </a:lnTo>
                <a:lnTo>
                  <a:pt x="35822" y="50548"/>
                </a:lnTo>
                <a:lnTo>
                  <a:pt x="35859" y="50492"/>
                </a:lnTo>
                <a:lnTo>
                  <a:pt x="35878" y="50418"/>
                </a:lnTo>
                <a:lnTo>
                  <a:pt x="35859" y="50343"/>
                </a:lnTo>
                <a:lnTo>
                  <a:pt x="35841" y="50269"/>
                </a:lnTo>
                <a:lnTo>
                  <a:pt x="35803" y="50213"/>
                </a:lnTo>
                <a:lnTo>
                  <a:pt x="35766" y="50157"/>
                </a:lnTo>
                <a:lnTo>
                  <a:pt x="35710" y="50101"/>
                </a:lnTo>
                <a:lnTo>
                  <a:pt x="35636" y="50083"/>
                </a:lnTo>
                <a:lnTo>
                  <a:pt x="35505" y="50064"/>
                </a:lnTo>
                <a:close/>
                <a:moveTo>
                  <a:pt x="50828" y="49990"/>
                </a:moveTo>
                <a:lnTo>
                  <a:pt x="50754" y="50008"/>
                </a:lnTo>
                <a:lnTo>
                  <a:pt x="50679" y="50008"/>
                </a:lnTo>
                <a:lnTo>
                  <a:pt x="50586" y="50045"/>
                </a:lnTo>
                <a:lnTo>
                  <a:pt x="50530" y="50083"/>
                </a:lnTo>
                <a:lnTo>
                  <a:pt x="50474" y="50138"/>
                </a:lnTo>
                <a:lnTo>
                  <a:pt x="50437" y="50213"/>
                </a:lnTo>
                <a:lnTo>
                  <a:pt x="50419" y="50287"/>
                </a:lnTo>
                <a:lnTo>
                  <a:pt x="50419" y="50362"/>
                </a:lnTo>
                <a:lnTo>
                  <a:pt x="50437" y="50436"/>
                </a:lnTo>
                <a:lnTo>
                  <a:pt x="50474" y="50492"/>
                </a:lnTo>
                <a:lnTo>
                  <a:pt x="50512" y="50548"/>
                </a:lnTo>
                <a:lnTo>
                  <a:pt x="50567" y="50604"/>
                </a:lnTo>
                <a:lnTo>
                  <a:pt x="50623" y="50660"/>
                </a:lnTo>
                <a:lnTo>
                  <a:pt x="50679" y="50697"/>
                </a:lnTo>
                <a:lnTo>
                  <a:pt x="50754" y="50716"/>
                </a:lnTo>
                <a:lnTo>
                  <a:pt x="50884" y="50716"/>
                </a:lnTo>
                <a:lnTo>
                  <a:pt x="50940" y="50697"/>
                </a:lnTo>
                <a:lnTo>
                  <a:pt x="50996" y="50660"/>
                </a:lnTo>
                <a:lnTo>
                  <a:pt x="51052" y="50623"/>
                </a:lnTo>
                <a:lnTo>
                  <a:pt x="51107" y="50585"/>
                </a:lnTo>
                <a:lnTo>
                  <a:pt x="51126" y="50529"/>
                </a:lnTo>
                <a:lnTo>
                  <a:pt x="51163" y="50455"/>
                </a:lnTo>
                <a:lnTo>
                  <a:pt x="51163" y="50381"/>
                </a:lnTo>
                <a:lnTo>
                  <a:pt x="51163" y="50306"/>
                </a:lnTo>
                <a:lnTo>
                  <a:pt x="51163" y="50250"/>
                </a:lnTo>
                <a:lnTo>
                  <a:pt x="51126" y="50176"/>
                </a:lnTo>
                <a:lnTo>
                  <a:pt x="51089" y="50120"/>
                </a:lnTo>
                <a:lnTo>
                  <a:pt x="51033" y="50083"/>
                </a:lnTo>
                <a:lnTo>
                  <a:pt x="50977" y="50045"/>
                </a:lnTo>
                <a:lnTo>
                  <a:pt x="50903" y="50008"/>
                </a:lnTo>
                <a:lnTo>
                  <a:pt x="50828" y="49990"/>
                </a:lnTo>
                <a:close/>
                <a:moveTo>
                  <a:pt x="55799" y="50027"/>
                </a:moveTo>
                <a:lnTo>
                  <a:pt x="55706" y="50064"/>
                </a:lnTo>
                <a:lnTo>
                  <a:pt x="55613" y="50120"/>
                </a:lnTo>
                <a:lnTo>
                  <a:pt x="55557" y="50213"/>
                </a:lnTo>
                <a:lnTo>
                  <a:pt x="55539" y="50325"/>
                </a:lnTo>
                <a:lnTo>
                  <a:pt x="55557" y="50362"/>
                </a:lnTo>
                <a:lnTo>
                  <a:pt x="55576" y="50418"/>
                </a:lnTo>
                <a:lnTo>
                  <a:pt x="55613" y="50529"/>
                </a:lnTo>
                <a:lnTo>
                  <a:pt x="55632" y="50567"/>
                </a:lnTo>
                <a:lnTo>
                  <a:pt x="55669" y="50623"/>
                </a:lnTo>
                <a:lnTo>
                  <a:pt x="55762" y="50697"/>
                </a:lnTo>
                <a:lnTo>
                  <a:pt x="55818" y="50716"/>
                </a:lnTo>
                <a:lnTo>
                  <a:pt x="55874" y="50716"/>
                </a:lnTo>
                <a:lnTo>
                  <a:pt x="55967" y="50697"/>
                </a:lnTo>
                <a:lnTo>
                  <a:pt x="56078" y="50641"/>
                </a:lnTo>
                <a:lnTo>
                  <a:pt x="56153" y="50548"/>
                </a:lnTo>
                <a:lnTo>
                  <a:pt x="56172" y="50511"/>
                </a:lnTo>
                <a:lnTo>
                  <a:pt x="56190" y="50455"/>
                </a:lnTo>
                <a:lnTo>
                  <a:pt x="56209" y="50381"/>
                </a:lnTo>
                <a:lnTo>
                  <a:pt x="56209" y="50343"/>
                </a:lnTo>
                <a:lnTo>
                  <a:pt x="56190" y="50269"/>
                </a:lnTo>
                <a:lnTo>
                  <a:pt x="56153" y="50213"/>
                </a:lnTo>
                <a:lnTo>
                  <a:pt x="56116" y="50138"/>
                </a:lnTo>
                <a:lnTo>
                  <a:pt x="56023" y="50083"/>
                </a:lnTo>
                <a:lnTo>
                  <a:pt x="55911" y="50045"/>
                </a:lnTo>
                <a:lnTo>
                  <a:pt x="55799" y="50027"/>
                </a:lnTo>
                <a:close/>
                <a:moveTo>
                  <a:pt x="9180" y="50045"/>
                </a:moveTo>
                <a:lnTo>
                  <a:pt x="9124" y="50064"/>
                </a:lnTo>
                <a:lnTo>
                  <a:pt x="9068" y="50101"/>
                </a:lnTo>
                <a:lnTo>
                  <a:pt x="9012" y="50138"/>
                </a:lnTo>
                <a:lnTo>
                  <a:pt x="8937" y="50232"/>
                </a:lnTo>
                <a:lnTo>
                  <a:pt x="8919" y="50287"/>
                </a:lnTo>
                <a:lnTo>
                  <a:pt x="8900" y="50343"/>
                </a:lnTo>
                <a:lnTo>
                  <a:pt x="8900" y="50418"/>
                </a:lnTo>
                <a:lnTo>
                  <a:pt x="8919" y="50492"/>
                </a:lnTo>
                <a:lnTo>
                  <a:pt x="8937" y="50567"/>
                </a:lnTo>
                <a:lnTo>
                  <a:pt x="8993" y="50623"/>
                </a:lnTo>
                <a:lnTo>
                  <a:pt x="9049" y="50678"/>
                </a:lnTo>
                <a:lnTo>
                  <a:pt x="9105" y="50716"/>
                </a:lnTo>
                <a:lnTo>
                  <a:pt x="9180" y="50734"/>
                </a:lnTo>
                <a:lnTo>
                  <a:pt x="9310" y="50734"/>
                </a:lnTo>
                <a:lnTo>
                  <a:pt x="9366" y="50716"/>
                </a:lnTo>
                <a:lnTo>
                  <a:pt x="9422" y="50697"/>
                </a:lnTo>
                <a:lnTo>
                  <a:pt x="9477" y="50660"/>
                </a:lnTo>
                <a:lnTo>
                  <a:pt x="9552" y="50548"/>
                </a:lnTo>
                <a:lnTo>
                  <a:pt x="9589" y="50436"/>
                </a:lnTo>
                <a:lnTo>
                  <a:pt x="9589" y="50362"/>
                </a:lnTo>
                <a:lnTo>
                  <a:pt x="9589" y="50287"/>
                </a:lnTo>
                <a:lnTo>
                  <a:pt x="9552" y="50213"/>
                </a:lnTo>
                <a:lnTo>
                  <a:pt x="9515" y="50157"/>
                </a:lnTo>
                <a:lnTo>
                  <a:pt x="9459" y="50101"/>
                </a:lnTo>
                <a:lnTo>
                  <a:pt x="9384" y="50064"/>
                </a:lnTo>
                <a:lnTo>
                  <a:pt x="9328" y="50045"/>
                </a:lnTo>
                <a:close/>
                <a:moveTo>
                  <a:pt x="12885" y="50045"/>
                </a:moveTo>
                <a:lnTo>
                  <a:pt x="12810" y="50064"/>
                </a:lnTo>
                <a:lnTo>
                  <a:pt x="12754" y="50083"/>
                </a:lnTo>
                <a:lnTo>
                  <a:pt x="12698" y="50120"/>
                </a:lnTo>
                <a:lnTo>
                  <a:pt x="12642" y="50157"/>
                </a:lnTo>
                <a:lnTo>
                  <a:pt x="12605" y="50194"/>
                </a:lnTo>
                <a:lnTo>
                  <a:pt x="12568" y="50269"/>
                </a:lnTo>
                <a:lnTo>
                  <a:pt x="12549" y="50325"/>
                </a:lnTo>
                <a:lnTo>
                  <a:pt x="12549" y="50399"/>
                </a:lnTo>
                <a:lnTo>
                  <a:pt x="12549" y="50455"/>
                </a:lnTo>
                <a:lnTo>
                  <a:pt x="12568" y="50529"/>
                </a:lnTo>
                <a:lnTo>
                  <a:pt x="12605" y="50585"/>
                </a:lnTo>
                <a:lnTo>
                  <a:pt x="12642" y="50623"/>
                </a:lnTo>
                <a:lnTo>
                  <a:pt x="12698" y="50678"/>
                </a:lnTo>
                <a:lnTo>
                  <a:pt x="12754" y="50697"/>
                </a:lnTo>
                <a:lnTo>
                  <a:pt x="12810" y="50716"/>
                </a:lnTo>
                <a:lnTo>
                  <a:pt x="12885" y="50734"/>
                </a:lnTo>
                <a:lnTo>
                  <a:pt x="12959" y="50716"/>
                </a:lnTo>
                <a:lnTo>
                  <a:pt x="13015" y="50697"/>
                </a:lnTo>
                <a:lnTo>
                  <a:pt x="13071" y="50678"/>
                </a:lnTo>
                <a:lnTo>
                  <a:pt x="13127" y="50623"/>
                </a:lnTo>
                <a:lnTo>
                  <a:pt x="13164" y="50585"/>
                </a:lnTo>
                <a:lnTo>
                  <a:pt x="13201" y="50529"/>
                </a:lnTo>
                <a:lnTo>
                  <a:pt x="13220" y="50455"/>
                </a:lnTo>
                <a:lnTo>
                  <a:pt x="13220" y="50399"/>
                </a:lnTo>
                <a:lnTo>
                  <a:pt x="13220" y="50325"/>
                </a:lnTo>
                <a:lnTo>
                  <a:pt x="13201" y="50269"/>
                </a:lnTo>
                <a:lnTo>
                  <a:pt x="13164" y="50194"/>
                </a:lnTo>
                <a:lnTo>
                  <a:pt x="13127" y="50157"/>
                </a:lnTo>
                <a:lnTo>
                  <a:pt x="13071" y="50120"/>
                </a:lnTo>
                <a:lnTo>
                  <a:pt x="13015" y="50083"/>
                </a:lnTo>
                <a:lnTo>
                  <a:pt x="12940" y="50064"/>
                </a:lnTo>
                <a:lnTo>
                  <a:pt x="12885" y="50045"/>
                </a:lnTo>
                <a:close/>
                <a:moveTo>
                  <a:pt x="23311" y="50101"/>
                </a:moveTo>
                <a:lnTo>
                  <a:pt x="23255" y="50120"/>
                </a:lnTo>
                <a:lnTo>
                  <a:pt x="23199" y="50120"/>
                </a:lnTo>
                <a:lnTo>
                  <a:pt x="23106" y="50194"/>
                </a:lnTo>
                <a:lnTo>
                  <a:pt x="23031" y="50287"/>
                </a:lnTo>
                <a:lnTo>
                  <a:pt x="22994" y="50381"/>
                </a:lnTo>
                <a:lnTo>
                  <a:pt x="22994" y="50455"/>
                </a:lnTo>
                <a:lnTo>
                  <a:pt x="23013" y="50511"/>
                </a:lnTo>
                <a:lnTo>
                  <a:pt x="23050" y="50585"/>
                </a:lnTo>
                <a:lnTo>
                  <a:pt x="23087" y="50623"/>
                </a:lnTo>
                <a:lnTo>
                  <a:pt x="23124" y="50678"/>
                </a:lnTo>
                <a:lnTo>
                  <a:pt x="23180" y="50697"/>
                </a:lnTo>
                <a:lnTo>
                  <a:pt x="23236" y="50734"/>
                </a:lnTo>
                <a:lnTo>
                  <a:pt x="23366" y="50734"/>
                </a:lnTo>
                <a:lnTo>
                  <a:pt x="23422" y="50716"/>
                </a:lnTo>
                <a:lnTo>
                  <a:pt x="23515" y="50660"/>
                </a:lnTo>
                <a:lnTo>
                  <a:pt x="23590" y="50567"/>
                </a:lnTo>
                <a:lnTo>
                  <a:pt x="23627" y="50455"/>
                </a:lnTo>
                <a:lnTo>
                  <a:pt x="23627" y="50399"/>
                </a:lnTo>
                <a:lnTo>
                  <a:pt x="23609" y="50325"/>
                </a:lnTo>
                <a:lnTo>
                  <a:pt x="23590" y="50269"/>
                </a:lnTo>
                <a:lnTo>
                  <a:pt x="23553" y="50213"/>
                </a:lnTo>
                <a:lnTo>
                  <a:pt x="23497" y="50176"/>
                </a:lnTo>
                <a:lnTo>
                  <a:pt x="23441" y="50138"/>
                </a:lnTo>
                <a:lnTo>
                  <a:pt x="23385" y="50120"/>
                </a:lnTo>
                <a:lnTo>
                  <a:pt x="23311" y="50101"/>
                </a:lnTo>
                <a:close/>
                <a:moveTo>
                  <a:pt x="54217" y="49971"/>
                </a:moveTo>
                <a:lnTo>
                  <a:pt x="54142" y="49990"/>
                </a:lnTo>
                <a:lnTo>
                  <a:pt x="54068" y="50027"/>
                </a:lnTo>
                <a:lnTo>
                  <a:pt x="54012" y="50083"/>
                </a:lnTo>
                <a:lnTo>
                  <a:pt x="53993" y="50138"/>
                </a:lnTo>
                <a:lnTo>
                  <a:pt x="53975" y="50287"/>
                </a:lnTo>
                <a:lnTo>
                  <a:pt x="53975" y="50436"/>
                </a:lnTo>
                <a:lnTo>
                  <a:pt x="53993" y="50511"/>
                </a:lnTo>
                <a:lnTo>
                  <a:pt x="54030" y="50567"/>
                </a:lnTo>
                <a:lnTo>
                  <a:pt x="54068" y="50623"/>
                </a:lnTo>
                <a:lnTo>
                  <a:pt x="54124" y="50678"/>
                </a:lnTo>
                <a:lnTo>
                  <a:pt x="54179" y="50716"/>
                </a:lnTo>
                <a:lnTo>
                  <a:pt x="54254" y="50734"/>
                </a:lnTo>
                <a:lnTo>
                  <a:pt x="54403" y="50734"/>
                </a:lnTo>
                <a:lnTo>
                  <a:pt x="54459" y="50716"/>
                </a:lnTo>
                <a:lnTo>
                  <a:pt x="54533" y="50678"/>
                </a:lnTo>
                <a:lnTo>
                  <a:pt x="54570" y="50623"/>
                </a:lnTo>
                <a:lnTo>
                  <a:pt x="54626" y="50567"/>
                </a:lnTo>
                <a:lnTo>
                  <a:pt x="54645" y="50511"/>
                </a:lnTo>
                <a:lnTo>
                  <a:pt x="54663" y="50436"/>
                </a:lnTo>
                <a:lnTo>
                  <a:pt x="54663" y="50362"/>
                </a:lnTo>
                <a:lnTo>
                  <a:pt x="54663" y="50306"/>
                </a:lnTo>
                <a:lnTo>
                  <a:pt x="54626" y="50232"/>
                </a:lnTo>
                <a:lnTo>
                  <a:pt x="54589" y="50176"/>
                </a:lnTo>
                <a:lnTo>
                  <a:pt x="54496" y="50064"/>
                </a:lnTo>
                <a:lnTo>
                  <a:pt x="54366" y="49990"/>
                </a:lnTo>
                <a:lnTo>
                  <a:pt x="54291" y="49971"/>
                </a:lnTo>
                <a:close/>
                <a:moveTo>
                  <a:pt x="2328" y="50045"/>
                </a:moveTo>
                <a:lnTo>
                  <a:pt x="2272" y="50064"/>
                </a:lnTo>
                <a:lnTo>
                  <a:pt x="2198" y="50101"/>
                </a:lnTo>
                <a:lnTo>
                  <a:pt x="2161" y="50157"/>
                </a:lnTo>
                <a:lnTo>
                  <a:pt x="2123" y="50194"/>
                </a:lnTo>
                <a:lnTo>
                  <a:pt x="2086" y="50269"/>
                </a:lnTo>
                <a:lnTo>
                  <a:pt x="2067" y="50399"/>
                </a:lnTo>
                <a:lnTo>
                  <a:pt x="2086" y="50529"/>
                </a:lnTo>
                <a:lnTo>
                  <a:pt x="2123" y="50585"/>
                </a:lnTo>
                <a:lnTo>
                  <a:pt x="2161" y="50641"/>
                </a:lnTo>
                <a:lnTo>
                  <a:pt x="2198" y="50678"/>
                </a:lnTo>
                <a:lnTo>
                  <a:pt x="2272" y="50716"/>
                </a:lnTo>
                <a:lnTo>
                  <a:pt x="2328" y="50734"/>
                </a:lnTo>
                <a:lnTo>
                  <a:pt x="2421" y="50753"/>
                </a:lnTo>
                <a:lnTo>
                  <a:pt x="2496" y="50734"/>
                </a:lnTo>
                <a:lnTo>
                  <a:pt x="2570" y="50716"/>
                </a:lnTo>
                <a:lnTo>
                  <a:pt x="2626" y="50678"/>
                </a:lnTo>
                <a:lnTo>
                  <a:pt x="2663" y="50641"/>
                </a:lnTo>
                <a:lnTo>
                  <a:pt x="2700" y="50585"/>
                </a:lnTo>
                <a:lnTo>
                  <a:pt x="2738" y="50529"/>
                </a:lnTo>
                <a:lnTo>
                  <a:pt x="2756" y="50399"/>
                </a:lnTo>
                <a:lnTo>
                  <a:pt x="2738" y="50269"/>
                </a:lnTo>
                <a:lnTo>
                  <a:pt x="2700" y="50194"/>
                </a:lnTo>
                <a:lnTo>
                  <a:pt x="2663" y="50157"/>
                </a:lnTo>
                <a:lnTo>
                  <a:pt x="2626" y="50101"/>
                </a:lnTo>
                <a:lnTo>
                  <a:pt x="2570" y="50064"/>
                </a:lnTo>
                <a:lnTo>
                  <a:pt x="2496" y="50045"/>
                </a:lnTo>
                <a:close/>
                <a:moveTo>
                  <a:pt x="28915" y="50027"/>
                </a:moveTo>
                <a:lnTo>
                  <a:pt x="28822" y="50045"/>
                </a:lnTo>
                <a:lnTo>
                  <a:pt x="28747" y="50064"/>
                </a:lnTo>
                <a:lnTo>
                  <a:pt x="28617" y="50138"/>
                </a:lnTo>
                <a:lnTo>
                  <a:pt x="28561" y="50176"/>
                </a:lnTo>
                <a:lnTo>
                  <a:pt x="28505" y="50232"/>
                </a:lnTo>
                <a:lnTo>
                  <a:pt x="28468" y="50287"/>
                </a:lnTo>
                <a:lnTo>
                  <a:pt x="28449" y="50362"/>
                </a:lnTo>
                <a:lnTo>
                  <a:pt x="28449" y="50418"/>
                </a:lnTo>
                <a:lnTo>
                  <a:pt x="28468" y="50492"/>
                </a:lnTo>
                <a:lnTo>
                  <a:pt x="28486" y="50567"/>
                </a:lnTo>
                <a:lnTo>
                  <a:pt x="28542" y="50623"/>
                </a:lnTo>
                <a:lnTo>
                  <a:pt x="28654" y="50697"/>
                </a:lnTo>
                <a:lnTo>
                  <a:pt x="28729" y="50734"/>
                </a:lnTo>
                <a:lnTo>
                  <a:pt x="28803" y="50771"/>
                </a:lnTo>
                <a:lnTo>
                  <a:pt x="28971" y="50771"/>
                </a:lnTo>
                <a:lnTo>
                  <a:pt x="29026" y="50734"/>
                </a:lnTo>
                <a:lnTo>
                  <a:pt x="29101" y="50697"/>
                </a:lnTo>
                <a:lnTo>
                  <a:pt x="29157" y="50660"/>
                </a:lnTo>
                <a:lnTo>
                  <a:pt x="29213" y="50585"/>
                </a:lnTo>
                <a:lnTo>
                  <a:pt x="29231" y="50529"/>
                </a:lnTo>
                <a:lnTo>
                  <a:pt x="29250" y="50455"/>
                </a:lnTo>
                <a:lnTo>
                  <a:pt x="29250" y="50381"/>
                </a:lnTo>
                <a:lnTo>
                  <a:pt x="29250" y="50306"/>
                </a:lnTo>
                <a:lnTo>
                  <a:pt x="29213" y="50250"/>
                </a:lnTo>
                <a:lnTo>
                  <a:pt x="29175" y="50176"/>
                </a:lnTo>
                <a:lnTo>
                  <a:pt x="29138" y="50120"/>
                </a:lnTo>
                <a:lnTo>
                  <a:pt x="29082" y="50083"/>
                </a:lnTo>
                <a:lnTo>
                  <a:pt x="28989" y="50045"/>
                </a:lnTo>
                <a:lnTo>
                  <a:pt x="28915" y="50027"/>
                </a:lnTo>
                <a:close/>
                <a:moveTo>
                  <a:pt x="68608" y="50138"/>
                </a:moveTo>
                <a:lnTo>
                  <a:pt x="68553" y="50157"/>
                </a:lnTo>
                <a:lnTo>
                  <a:pt x="68459" y="50194"/>
                </a:lnTo>
                <a:lnTo>
                  <a:pt x="68366" y="50269"/>
                </a:lnTo>
                <a:lnTo>
                  <a:pt x="68329" y="50362"/>
                </a:lnTo>
                <a:lnTo>
                  <a:pt x="68292" y="50455"/>
                </a:lnTo>
                <a:lnTo>
                  <a:pt x="68311" y="50511"/>
                </a:lnTo>
                <a:lnTo>
                  <a:pt x="68311" y="50567"/>
                </a:lnTo>
                <a:lnTo>
                  <a:pt x="68348" y="50623"/>
                </a:lnTo>
                <a:lnTo>
                  <a:pt x="68385" y="50678"/>
                </a:lnTo>
                <a:lnTo>
                  <a:pt x="68441" y="50716"/>
                </a:lnTo>
                <a:lnTo>
                  <a:pt x="68497" y="50753"/>
                </a:lnTo>
                <a:lnTo>
                  <a:pt x="68553" y="50771"/>
                </a:lnTo>
                <a:lnTo>
                  <a:pt x="68627" y="50771"/>
                </a:lnTo>
                <a:lnTo>
                  <a:pt x="68701" y="50753"/>
                </a:lnTo>
                <a:lnTo>
                  <a:pt x="68757" y="50734"/>
                </a:lnTo>
                <a:lnTo>
                  <a:pt x="68813" y="50697"/>
                </a:lnTo>
                <a:lnTo>
                  <a:pt x="68869" y="50660"/>
                </a:lnTo>
                <a:lnTo>
                  <a:pt x="68906" y="50585"/>
                </a:lnTo>
                <a:lnTo>
                  <a:pt x="68925" y="50529"/>
                </a:lnTo>
                <a:lnTo>
                  <a:pt x="68925" y="50474"/>
                </a:lnTo>
                <a:lnTo>
                  <a:pt x="68925" y="50399"/>
                </a:lnTo>
                <a:lnTo>
                  <a:pt x="68906" y="50343"/>
                </a:lnTo>
                <a:lnTo>
                  <a:pt x="68869" y="50287"/>
                </a:lnTo>
                <a:lnTo>
                  <a:pt x="68832" y="50232"/>
                </a:lnTo>
                <a:lnTo>
                  <a:pt x="68776" y="50194"/>
                </a:lnTo>
                <a:lnTo>
                  <a:pt x="68720" y="50157"/>
                </a:lnTo>
                <a:lnTo>
                  <a:pt x="68664" y="50138"/>
                </a:lnTo>
                <a:close/>
                <a:moveTo>
                  <a:pt x="72146" y="50138"/>
                </a:moveTo>
                <a:lnTo>
                  <a:pt x="72090" y="50157"/>
                </a:lnTo>
                <a:lnTo>
                  <a:pt x="71978" y="50213"/>
                </a:lnTo>
                <a:lnTo>
                  <a:pt x="71941" y="50269"/>
                </a:lnTo>
                <a:lnTo>
                  <a:pt x="71904" y="50306"/>
                </a:lnTo>
                <a:lnTo>
                  <a:pt x="71867" y="50381"/>
                </a:lnTo>
                <a:lnTo>
                  <a:pt x="71867" y="50455"/>
                </a:lnTo>
                <a:lnTo>
                  <a:pt x="71867" y="50511"/>
                </a:lnTo>
                <a:lnTo>
                  <a:pt x="71885" y="50585"/>
                </a:lnTo>
                <a:lnTo>
                  <a:pt x="71922" y="50641"/>
                </a:lnTo>
                <a:lnTo>
                  <a:pt x="71960" y="50697"/>
                </a:lnTo>
                <a:lnTo>
                  <a:pt x="72015" y="50734"/>
                </a:lnTo>
                <a:lnTo>
                  <a:pt x="72071" y="50771"/>
                </a:lnTo>
                <a:lnTo>
                  <a:pt x="72276" y="50771"/>
                </a:lnTo>
                <a:lnTo>
                  <a:pt x="72332" y="50753"/>
                </a:lnTo>
                <a:lnTo>
                  <a:pt x="72388" y="50716"/>
                </a:lnTo>
                <a:lnTo>
                  <a:pt x="72425" y="50660"/>
                </a:lnTo>
                <a:lnTo>
                  <a:pt x="72462" y="50604"/>
                </a:lnTo>
                <a:lnTo>
                  <a:pt x="72481" y="50548"/>
                </a:lnTo>
                <a:lnTo>
                  <a:pt x="72500" y="50436"/>
                </a:lnTo>
                <a:lnTo>
                  <a:pt x="72481" y="50325"/>
                </a:lnTo>
                <a:lnTo>
                  <a:pt x="72406" y="50250"/>
                </a:lnTo>
                <a:lnTo>
                  <a:pt x="72369" y="50213"/>
                </a:lnTo>
                <a:lnTo>
                  <a:pt x="72313" y="50176"/>
                </a:lnTo>
                <a:lnTo>
                  <a:pt x="72258" y="50157"/>
                </a:lnTo>
                <a:lnTo>
                  <a:pt x="72202" y="50138"/>
                </a:lnTo>
                <a:close/>
                <a:moveTo>
                  <a:pt x="77564" y="50176"/>
                </a:moveTo>
                <a:lnTo>
                  <a:pt x="77508" y="50194"/>
                </a:lnTo>
                <a:lnTo>
                  <a:pt x="77452" y="50213"/>
                </a:lnTo>
                <a:lnTo>
                  <a:pt x="77359" y="50269"/>
                </a:lnTo>
                <a:lnTo>
                  <a:pt x="77303" y="50362"/>
                </a:lnTo>
                <a:lnTo>
                  <a:pt x="77266" y="50474"/>
                </a:lnTo>
                <a:lnTo>
                  <a:pt x="77266" y="50529"/>
                </a:lnTo>
                <a:lnTo>
                  <a:pt x="77284" y="50585"/>
                </a:lnTo>
                <a:lnTo>
                  <a:pt x="77322" y="50641"/>
                </a:lnTo>
                <a:lnTo>
                  <a:pt x="77359" y="50678"/>
                </a:lnTo>
                <a:lnTo>
                  <a:pt x="77396" y="50716"/>
                </a:lnTo>
                <a:lnTo>
                  <a:pt x="77452" y="50753"/>
                </a:lnTo>
                <a:lnTo>
                  <a:pt x="77508" y="50771"/>
                </a:lnTo>
                <a:lnTo>
                  <a:pt x="77620" y="50771"/>
                </a:lnTo>
                <a:lnTo>
                  <a:pt x="77675" y="50753"/>
                </a:lnTo>
                <a:lnTo>
                  <a:pt x="77768" y="50697"/>
                </a:lnTo>
                <a:lnTo>
                  <a:pt x="77824" y="50604"/>
                </a:lnTo>
                <a:lnTo>
                  <a:pt x="77862" y="50492"/>
                </a:lnTo>
                <a:lnTo>
                  <a:pt x="77862" y="50436"/>
                </a:lnTo>
                <a:lnTo>
                  <a:pt x="77843" y="50381"/>
                </a:lnTo>
                <a:lnTo>
                  <a:pt x="77824" y="50325"/>
                </a:lnTo>
                <a:lnTo>
                  <a:pt x="77787" y="50269"/>
                </a:lnTo>
                <a:lnTo>
                  <a:pt x="77731" y="50232"/>
                </a:lnTo>
                <a:lnTo>
                  <a:pt x="77694" y="50213"/>
                </a:lnTo>
                <a:lnTo>
                  <a:pt x="77620" y="50194"/>
                </a:lnTo>
                <a:lnTo>
                  <a:pt x="77564" y="50176"/>
                </a:lnTo>
                <a:close/>
                <a:moveTo>
                  <a:pt x="52671" y="50213"/>
                </a:moveTo>
                <a:lnTo>
                  <a:pt x="52597" y="50232"/>
                </a:lnTo>
                <a:lnTo>
                  <a:pt x="52541" y="50250"/>
                </a:lnTo>
                <a:lnTo>
                  <a:pt x="52504" y="50287"/>
                </a:lnTo>
                <a:lnTo>
                  <a:pt x="52448" y="50325"/>
                </a:lnTo>
                <a:lnTo>
                  <a:pt x="52429" y="50399"/>
                </a:lnTo>
                <a:lnTo>
                  <a:pt x="52411" y="50455"/>
                </a:lnTo>
                <a:lnTo>
                  <a:pt x="52411" y="50511"/>
                </a:lnTo>
                <a:lnTo>
                  <a:pt x="52411" y="50585"/>
                </a:lnTo>
                <a:lnTo>
                  <a:pt x="52467" y="50697"/>
                </a:lnTo>
                <a:lnTo>
                  <a:pt x="52504" y="50734"/>
                </a:lnTo>
                <a:lnTo>
                  <a:pt x="52541" y="50771"/>
                </a:lnTo>
                <a:lnTo>
                  <a:pt x="52597" y="50809"/>
                </a:lnTo>
                <a:lnTo>
                  <a:pt x="52653" y="50827"/>
                </a:lnTo>
                <a:lnTo>
                  <a:pt x="52727" y="50827"/>
                </a:lnTo>
                <a:lnTo>
                  <a:pt x="52783" y="50809"/>
                </a:lnTo>
                <a:lnTo>
                  <a:pt x="52839" y="50790"/>
                </a:lnTo>
                <a:lnTo>
                  <a:pt x="52895" y="50771"/>
                </a:lnTo>
                <a:lnTo>
                  <a:pt x="52932" y="50734"/>
                </a:lnTo>
                <a:lnTo>
                  <a:pt x="52969" y="50678"/>
                </a:lnTo>
                <a:lnTo>
                  <a:pt x="53006" y="50623"/>
                </a:lnTo>
                <a:lnTo>
                  <a:pt x="53025" y="50567"/>
                </a:lnTo>
                <a:lnTo>
                  <a:pt x="53025" y="50455"/>
                </a:lnTo>
                <a:lnTo>
                  <a:pt x="52969" y="50343"/>
                </a:lnTo>
                <a:lnTo>
                  <a:pt x="52895" y="50269"/>
                </a:lnTo>
                <a:lnTo>
                  <a:pt x="52858" y="50232"/>
                </a:lnTo>
                <a:lnTo>
                  <a:pt x="52802" y="50213"/>
                </a:lnTo>
                <a:close/>
                <a:moveTo>
                  <a:pt x="66281" y="50269"/>
                </a:moveTo>
                <a:lnTo>
                  <a:pt x="66225" y="50287"/>
                </a:lnTo>
                <a:lnTo>
                  <a:pt x="66188" y="50325"/>
                </a:lnTo>
                <a:lnTo>
                  <a:pt x="66132" y="50418"/>
                </a:lnTo>
                <a:lnTo>
                  <a:pt x="66095" y="50511"/>
                </a:lnTo>
                <a:lnTo>
                  <a:pt x="66076" y="50567"/>
                </a:lnTo>
                <a:lnTo>
                  <a:pt x="66095" y="50623"/>
                </a:lnTo>
                <a:lnTo>
                  <a:pt x="66095" y="50678"/>
                </a:lnTo>
                <a:lnTo>
                  <a:pt x="66132" y="50734"/>
                </a:lnTo>
                <a:lnTo>
                  <a:pt x="66207" y="50790"/>
                </a:lnTo>
                <a:lnTo>
                  <a:pt x="66300" y="50827"/>
                </a:lnTo>
                <a:lnTo>
                  <a:pt x="66411" y="50827"/>
                </a:lnTo>
                <a:lnTo>
                  <a:pt x="66449" y="50809"/>
                </a:lnTo>
                <a:lnTo>
                  <a:pt x="66505" y="50790"/>
                </a:lnTo>
                <a:lnTo>
                  <a:pt x="66542" y="50734"/>
                </a:lnTo>
                <a:lnTo>
                  <a:pt x="66579" y="50697"/>
                </a:lnTo>
                <a:lnTo>
                  <a:pt x="66598" y="50641"/>
                </a:lnTo>
                <a:lnTo>
                  <a:pt x="66616" y="50585"/>
                </a:lnTo>
                <a:lnTo>
                  <a:pt x="66598" y="50474"/>
                </a:lnTo>
                <a:lnTo>
                  <a:pt x="66542" y="50381"/>
                </a:lnTo>
                <a:lnTo>
                  <a:pt x="66467" y="50306"/>
                </a:lnTo>
                <a:lnTo>
                  <a:pt x="66411" y="50269"/>
                </a:lnTo>
                <a:close/>
                <a:moveTo>
                  <a:pt x="88250" y="50176"/>
                </a:moveTo>
                <a:lnTo>
                  <a:pt x="88195" y="50194"/>
                </a:lnTo>
                <a:lnTo>
                  <a:pt x="88139" y="50232"/>
                </a:lnTo>
                <a:lnTo>
                  <a:pt x="88101" y="50269"/>
                </a:lnTo>
                <a:lnTo>
                  <a:pt x="88064" y="50325"/>
                </a:lnTo>
                <a:lnTo>
                  <a:pt x="88046" y="50362"/>
                </a:lnTo>
                <a:lnTo>
                  <a:pt x="88027" y="50492"/>
                </a:lnTo>
                <a:lnTo>
                  <a:pt x="88046" y="50604"/>
                </a:lnTo>
                <a:lnTo>
                  <a:pt x="88101" y="50716"/>
                </a:lnTo>
                <a:lnTo>
                  <a:pt x="88139" y="50753"/>
                </a:lnTo>
                <a:lnTo>
                  <a:pt x="88176" y="50790"/>
                </a:lnTo>
                <a:lnTo>
                  <a:pt x="88250" y="50827"/>
                </a:lnTo>
                <a:lnTo>
                  <a:pt x="88381" y="50827"/>
                </a:lnTo>
                <a:lnTo>
                  <a:pt x="88437" y="50809"/>
                </a:lnTo>
                <a:lnTo>
                  <a:pt x="88492" y="50790"/>
                </a:lnTo>
                <a:lnTo>
                  <a:pt x="88530" y="50734"/>
                </a:lnTo>
                <a:lnTo>
                  <a:pt x="88586" y="50641"/>
                </a:lnTo>
                <a:lnTo>
                  <a:pt x="88623" y="50529"/>
                </a:lnTo>
                <a:lnTo>
                  <a:pt x="88623" y="50455"/>
                </a:lnTo>
                <a:lnTo>
                  <a:pt x="88604" y="50399"/>
                </a:lnTo>
                <a:lnTo>
                  <a:pt x="88586" y="50325"/>
                </a:lnTo>
                <a:lnTo>
                  <a:pt x="88548" y="50287"/>
                </a:lnTo>
                <a:lnTo>
                  <a:pt x="88492" y="50250"/>
                </a:lnTo>
                <a:lnTo>
                  <a:pt x="88455" y="50213"/>
                </a:lnTo>
                <a:lnTo>
                  <a:pt x="88381" y="50194"/>
                </a:lnTo>
                <a:lnTo>
                  <a:pt x="88325" y="50176"/>
                </a:lnTo>
                <a:close/>
                <a:moveTo>
                  <a:pt x="91527" y="50250"/>
                </a:moveTo>
                <a:lnTo>
                  <a:pt x="91453" y="50269"/>
                </a:lnTo>
                <a:lnTo>
                  <a:pt x="91397" y="50287"/>
                </a:lnTo>
                <a:lnTo>
                  <a:pt x="91341" y="50325"/>
                </a:lnTo>
                <a:lnTo>
                  <a:pt x="91285" y="50381"/>
                </a:lnTo>
                <a:lnTo>
                  <a:pt x="91248" y="50436"/>
                </a:lnTo>
                <a:lnTo>
                  <a:pt x="91229" y="50492"/>
                </a:lnTo>
                <a:lnTo>
                  <a:pt x="91229" y="50567"/>
                </a:lnTo>
                <a:lnTo>
                  <a:pt x="91229" y="50641"/>
                </a:lnTo>
                <a:lnTo>
                  <a:pt x="91248" y="50697"/>
                </a:lnTo>
                <a:lnTo>
                  <a:pt x="91285" y="50753"/>
                </a:lnTo>
                <a:lnTo>
                  <a:pt x="91322" y="50790"/>
                </a:lnTo>
                <a:lnTo>
                  <a:pt x="91378" y="50809"/>
                </a:lnTo>
                <a:lnTo>
                  <a:pt x="91453" y="50827"/>
                </a:lnTo>
                <a:lnTo>
                  <a:pt x="91583" y="50827"/>
                </a:lnTo>
                <a:lnTo>
                  <a:pt x="91564" y="50846"/>
                </a:lnTo>
                <a:lnTo>
                  <a:pt x="91676" y="50827"/>
                </a:lnTo>
                <a:lnTo>
                  <a:pt x="91769" y="50771"/>
                </a:lnTo>
                <a:lnTo>
                  <a:pt x="91844" y="50697"/>
                </a:lnTo>
                <a:lnTo>
                  <a:pt x="91862" y="50641"/>
                </a:lnTo>
                <a:lnTo>
                  <a:pt x="91862" y="50585"/>
                </a:lnTo>
                <a:lnTo>
                  <a:pt x="91862" y="50529"/>
                </a:lnTo>
                <a:lnTo>
                  <a:pt x="91844" y="50474"/>
                </a:lnTo>
                <a:lnTo>
                  <a:pt x="91788" y="50381"/>
                </a:lnTo>
                <a:lnTo>
                  <a:pt x="91751" y="50343"/>
                </a:lnTo>
                <a:lnTo>
                  <a:pt x="91695" y="50306"/>
                </a:lnTo>
                <a:lnTo>
                  <a:pt x="91658" y="50287"/>
                </a:lnTo>
                <a:lnTo>
                  <a:pt x="91602" y="50287"/>
                </a:lnTo>
                <a:lnTo>
                  <a:pt x="91527" y="50250"/>
                </a:lnTo>
                <a:close/>
                <a:moveTo>
                  <a:pt x="70414" y="50157"/>
                </a:moveTo>
                <a:lnTo>
                  <a:pt x="70340" y="50176"/>
                </a:lnTo>
                <a:lnTo>
                  <a:pt x="70284" y="50194"/>
                </a:lnTo>
                <a:lnTo>
                  <a:pt x="70210" y="50232"/>
                </a:lnTo>
                <a:lnTo>
                  <a:pt x="70154" y="50269"/>
                </a:lnTo>
                <a:lnTo>
                  <a:pt x="70098" y="50325"/>
                </a:lnTo>
                <a:lnTo>
                  <a:pt x="70079" y="50399"/>
                </a:lnTo>
                <a:lnTo>
                  <a:pt x="70079" y="50455"/>
                </a:lnTo>
                <a:lnTo>
                  <a:pt x="70079" y="50529"/>
                </a:lnTo>
                <a:lnTo>
                  <a:pt x="70098" y="50585"/>
                </a:lnTo>
                <a:lnTo>
                  <a:pt x="70135" y="50660"/>
                </a:lnTo>
                <a:lnTo>
                  <a:pt x="70172" y="50716"/>
                </a:lnTo>
                <a:lnTo>
                  <a:pt x="70228" y="50771"/>
                </a:lnTo>
                <a:lnTo>
                  <a:pt x="70284" y="50809"/>
                </a:lnTo>
                <a:lnTo>
                  <a:pt x="70358" y="50846"/>
                </a:lnTo>
                <a:lnTo>
                  <a:pt x="70414" y="50865"/>
                </a:lnTo>
                <a:lnTo>
                  <a:pt x="70507" y="50865"/>
                </a:lnTo>
                <a:lnTo>
                  <a:pt x="70582" y="50846"/>
                </a:lnTo>
                <a:lnTo>
                  <a:pt x="70656" y="50827"/>
                </a:lnTo>
                <a:lnTo>
                  <a:pt x="70731" y="50790"/>
                </a:lnTo>
                <a:lnTo>
                  <a:pt x="70787" y="50734"/>
                </a:lnTo>
                <a:lnTo>
                  <a:pt x="70805" y="50678"/>
                </a:lnTo>
                <a:lnTo>
                  <a:pt x="70843" y="50604"/>
                </a:lnTo>
                <a:lnTo>
                  <a:pt x="70843" y="50548"/>
                </a:lnTo>
                <a:lnTo>
                  <a:pt x="70843" y="50474"/>
                </a:lnTo>
                <a:lnTo>
                  <a:pt x="70824" y="50399"/>
                </a:lnTo>
                <a:lnTo>
                  <a:pt x="70787" y="50343"/>
                </a:lnTo>
                <a:lnTo>
                  <a:pt x="70731" y="50287"/>
                </a:lnTo>
                <a:lnTo>
                  <a:pt x="70675" y="50250"/>
                </a:lnTo>
                <a:lnTo>
                  <a:pt x="70619" y="50194"/>
                </a:lnTo>
                <a:lnTo>
                  <a:pt x="70563" y="50176"/>
                </a:lnTo>
                <a:lnTo>
                  <a:pt x="70489" y="50157"/>
                </a:lnTo>
                <a:close/>
                <a:moveTo>
                  <a:pt x="82200" y="50269"/>
                </a:moveTo>
                <a:lnTo>
                  <a:pt x="82144" y="50287"/>
                </a:lnTo>
                <a:lnTo>
                  <a:pt x="82032" y="50362"/>
                </a:lnTo>
                <a:lnTo>
                  <a:pt x="81958" y="50455"/>
                </a:lnTo>
                <a:lnTo>
                  <a:pt x="81939" y="50529"/>
                </a:lnTo>
                <a:lnTo>
                  <a:pt x="81939" y="50585"/>
                </a:lnTo>
                <a:lnTo>
                  <a:pt x="81958" y="50641"/>
                </a:lnTo>
                <a:lnTo>
                  <a:pt x="81976" y="50697"/>
                </a:lnTo>
                <a:lnTo>
                  <a:pt x="82051" y="50790"/>
                </a:lnTo>
                <a:lnTo>
                  <a:pt x="82106" y="50827"/>
                </a:lnTo>
                <a:lnTo>
                  <a:pt x="82162" y="50846"/>
                </a:lnTo>
                <a:lnTo>
                  <a:pt x="82218" y="50865"/>
                </a:lnTo>
                <a:lnTo>
                  <a:pt x="82274" y="50865"/>
                </a:lnTo>
                <a:lnTo>
                  <a:pt x="82386" y="50846"/>
                </a:lnTo>
                <a:lnTo>
                  <a:pt x="82442" y="50809"/>
                </a:lnTo>
                <a:lnTo>
                  <a:pt x="82479" y="50771"/>
                </a:lnTo>
                <a:lnTo>
                  <a:pt x="82516" y="50716"/>
                </a:lnTo>
                <a:lnTo>
                  <a:pt x="82553" y="50660"/>
                </a:lnTo>
                <a:lnTo>
                  <a:pt x="82572" y="50604"/>
                </a:lnTo>
                <a:lnTo>
                  <a:pt x="82572" y="50548"/>
                </a:lnTo>
                <a:lnTo>
                  <a:pt x="82535" y="50436"/>
                </a:lnTo>
                <a:lnTo>
                  <a:pt x="82479" y="50343"/>
                </a:lnTo>
                <a:lnTo>
                  <a:pt x="82442" y="50306"/>
                </a:lnTo>
                <a:lnTo>
                  <a:pt x="82386" y="50287"/>
                </a:lnTo>
                <a:lnTo>
                  <a:pt x="82311" y="50269"/>
                </a:lnTo>
                <a:close/>
                <a:moveTo>
                  <a:pt x="83689" y="50250"/>
                </a:moveTo>
                <a:lnTo>
                  <a:pt x="83633" y="50269"/>
                </a:lnTo>
                <a:lnTo>
                  <a:pt x="83577" y="50306"/>
                </a:lnTo>
                <a:lnTo>
                  <a:pt x="83521" y="50343"/>
                </a:lnTo>
                <a:lnTo>
                  <a:pt x="83484" y="50381"/>
                </a:lnTo>
                <a:lnTo>
                  <a:pt x="83447" y="50436"/>
                </a:lnTo>
                <a:lnTo>
                  <a:pt x="83428" y="50492"/>
                </a:lnTo>
                <a:lnTo>
                  <a:pt x="83410" y="50548"/>
                </a:lnTo>
                <a:lnTo>
                  <a:pt x="83410" y="50604"/>
                </a:lnTo>
                <a:lnTo>
                  <a:pt x="83447" y="50716"/>
                </a:lnTo>
                <a:lnTo>
                  <a:pt x="83521" y="50790"/>
                </a:lnTo>
                <a:lnTo>
                  <a:pt x="83633" y="50846"/>
                </a:lnTo>
                <a:lnTo>
                  <a:pt x="83689" y="50865"/>
                </a:lnTo>
                <a:lnTo>
                  <a:pt x="83819" y="50865"/>
                </a:lnTo>
                <a:lnTo>
                  <a:pt x="83875" y="50846"/>
                </a:lnTo>
                <a:lnTo>
                  <a:pt x="83931" y="50809"/>
                </a:lnTo>
                <a:lnTo>
                  <a:pt x="83968" y="50771"/>
                </a:lnTo>
                <a:lnTo>
                  <a:pt x="84006" y="50716"/>
                </a:lnTo>
                <a:lnTo>
                  <a:pt x="84024" y="50660"/>
                </a:lnTo>
                <a:lnTo>
                  <a:pt x="84043" y="50585"/>
                </a:lnTo>
                <a:lnTo>
                  <a:pt x="84043" y="50529"/>
                </a:lnTo>
                <a:lnTo>
                  <a:pt x="84024" y="50474"/>
                </a:lnTo>
                <a:lnTo>
                  <a:pt x="84006" y="50418"/>
                </a:lnTo>
                <a:lnTo>
                  <a:pt x="83968" y="50362"/>
                </a:lnTo>
                <a:lnTo>
                  <a:pt x="83931" y="50325"/>
                </a:lnTo>
                <a:lnTo>
                  <a:pt x="83875" y="50287"/>
                </a:lnTo>
                <a:lnTo>
                  <a:pt x="83819" y="50269"/>
                </a:lnTo>
                <a:lnTo>
                  <a:pt x="83763" y="50250"/>
                </a:lnTo>
                <a:close/>
                <a:moveTo>
                  <a:pt x="75814" y="50194"/>
                </a:moveTo>
                <a:lnTo>
                  <a:pt x="75758" y="50232"/>
                </a:lnTo>
                <a:lnTo>
                  <a:pt x="75702" y="50269"/>
                </a:lnTo>
                <a:lnTo>
                  <a:pt x="75646" y="50325"/>
                </a:lnTo>
                <a:lnTo>
                  <a:pt x="75609" y="50381"/>
                </a:lnTo>
                <a:lnTo>
                  <a:pt x="75572" y="50455"/>
                </a:lnTo>
                <a:lnTo>
                  <a:pt x="75572" y="50511"/>
                </a:lnTo>
                <a:lnTo>
                  <a:pt x="75572" y="50585"/>
                </a:lnTo>
                <a:lnTo>
                  <a:pt x="75609" y="50660"/>
                </a:lnTo>
                <a:lnTo>
                  <a:pt x="75627" y="50716"/>
                </a:lnTo>
                <a:lnTo>
                  <a:pt x="75683" y="50771"/>
                </a:lnTo>
                <a:lnTo>
                  <a:pt x="75739" y="50809"/>
                </a:lnTo>
                <a:lnTo>
                  <a:pt x="75795" y="50846"/>
                </a:lnTo>
                <a:lnTo>
                  <a:pt x="75851" y="50883"/>
                </a:lnTo>
                <a:lnTo>
                  <a:pt x="76056" y="50883"/>
                </a:lnTo>
                <a:lnTo>
                  <a:pt x="76111" y="50846"/>
                </a:lnTo>
                <a:lnTo>
                  <a:pt x="76167" y="50809"/>
                </a:lnTo>
                <a:lnTo>
                  <a:pt x="76223" y="50753"/>
                </a:lnTo>
                <a:lnTo>
                  <a:pt x="76242" y="50697"/>
                </a:lnTo>
                <a:lnTo>
                  <a:pt x="76279" y="50641"/>
                </a:lnTo>
                <a:lnTo>
                  <a:pt x="76279" y="50585"/>
                </a:lnTo>
                <a:lnTo>
                  <a:pt x="76279" y="50511"/>
                </a:lnTo>
                <a:lnTo>
                  <a:pt x="76223" y="50399"/>
                </a:lnTo>
                <a:lnTo>
                  <a:pt x="76149" y="50287"/>
                </a:lnTo>
                <a:lnTo>
                  <a:pt x="76093" y="50232"/>
                </a:lnTo>
                <a:lnTo>
                  <a:pt x="76037" y="50213"/>
                </a:lnTo>
                <a:lnTo>
                  <a:pt x="75963" y="50194"/>
                </a:lnTo>
                <a:close/>
                <a:moveTo>
                  <a:pt x="7597" y="50381"/>
                </a:moveTo>
                <a:lnTo>
                  <a:pt x="7541" y="50399"/>
                </a:lnTo>
                <a:lnTo>
                  <a:pt x="7504" y="50436"/>
                </a:lnTo>
                <a:lnTo>
                  <a:pt x="7467" y="50474"/>
                </a:lnTo>
                <a:lnTo>
                  <a:pt x="7411" y="50548"/>
                </a:lnTo>
                <a:lnTo>
                  <a:pt x="7392" y="50660"/>
                </a:lnTo>
                <a:lnTo>
                  <a:pt x="7411" y="50753"/>
                </a:lnTo>
                <a:lnTo>
                  <a:pt x="7467" y="50846"/>
                </a:lnTo>
                <a:lnTo>
                  <a:pt x="7504" y="50865"/>
                </a:lnTo>
                <a:lnTo>
                  <a:pt x="7541" y="50902"/>
                </a:lnTo>
                <a:lnTo>
                  <a:pt x="7597" y="50920"/>
                </a:lnTo>
                <a:lnTo>
                  <a:pt x="7727" y="50920"/>
                </a:lnTo>
                <a:lnTo>
                  <a:pt x="7765" y="50902"/>
                </a:lnTo>
                <a:lnTo>
                  <a:pt x="7820" y="50865"/>
                </a:lnTo>
                <a:lnTo>
                  <a:pt x="7858" y="50846"/>
                </a:lnTo>
                <a:lnTo>
                  <a:pt x="7895" y="50753"/>
                </a:lnTo>
                <a:lnTo>
                  <a:pt x="7914" y="50660"/>
                </a:lnTo>
                <a:lnTo>
                  <a:pt x="7895" y="50548"/>
                </a:lnTo>
                <a:lnTo>
                  <a:pt x="7858" y="50474"/>
                </a:lnTo>
                <a:lnTo>
                  <a:pt x="7820" y="50436"/>
                </a:lnTo>
                <a:lnTo>
                  <a:pt x="7765" y="50399"/>
                </a:lnTo>
                <a:lnTo>
                  <a:pt x="7727" y="50381"/>
                </a:lnTo>
                <a:close/>
                <a:moveTo>
                  <a:pt x="85458" y="50287"/>
                </a:moveTo>
                <a:lnTo>
                  <a:pt x="85402" y="50306"/>
                </a:lnTo>
                <a:lnTo>
                  <a:pt x="85346" y="50325"/>
                </a:lnTo>
                <a:lnTo>
                  <a:pt x="85253" y="50381"/>
                </a:lnTo>
                <a:lnTo>
                  <a:pt x="85178" y="50474"/>
                </a:lnTo>
                <a:lnTo>
                  <a:pt x="85141" y="50585"/>
                </a:lnTo>
                <a:lnTo>
                  <a:pt x="85141" y="50660"/>
                </a:lnTo>
                <a:lnTo>
                  <a:pt x="85160" y="50716"/>
                </a:lnTo>
                <a:lnTo>
                  <a:pt x="85178" y="50771"/>
                </a:lnTo>
                <a:lnTo>
                  <a:pt x="85216" y="50827"/>
                </a:lnTo>
                <a:lnTo>
                  <a:pt x="85272" y="50883"/>
                </a:lnTo>
                <a:lnTo>
                  <a:pt x="85327" y="50920"/>
                </a:lnTo>
                <a:lnTo>
                  <a:pt x="85402" y="50939"/>
                </a:lnTo>
                <a:lnTo>
                  <a:pt x="85514" y="50939"/>
                </a:lnTo>
                <a:lnTo>
                  <a:pt x="85569" y="50920"/>
                </a:lnTo>
                <a:lnTo>
                  <a:pt x="85681" y="50865"/>
                </a:lnTo>
                <a:lnTo>
                  <a:pt x="85737" y="50771"/>
                </a:lnTo>
                <a:lnTo>
                  <a:pt x="85774" y="50660"/>
                </a:lnTo>
                <a:lnTo>
                  <a:pt x="85793" y="50585"/>
                </a:lnTo>
                <a:lnTo>
                  <a:pt x="85774" y="50529"/>
                </a:lnTo>
                <a:lnTo>
                  <a:pt x="85737" y="50455"/>
                </a:lnTo>
                <a:lnTo>
                  <a:pt x="85700" y="50399"/>
                </a:lnTo>
                <a:lnTo>
                  <a:pt x="85663" y="50362"/>
                </a:lnTo>
                <a:lnTo>
                  <a:pt x="85588" y="50325"/>
                </a:lnTo>
                <a:lnTo>
                  <a:pt x="85532" y="50306"/>
                </a:lnTo>
                <a:lnTo>
                  <a:pt x="85458" y="50287"/>
                </a:lnTo>
                <a:close/>
                <a:moveTo>
                  <a:pt x="80636" y="50306"/>
                </a:moveTo>
                <a:lnTo>
                  <a:pt x="80580" y="50325"/>
                </a:lnTo>
                <a:lnTo>
                  <a:pt x="80524" y="50362"/>
                </a:lnTo>
                <a:lnTo>
                  <a:pt x="80487" y="50418"/>
                </a:lnTo>
                <a:lnTo>
                  <a:pt x="80449" y="50474"/>
                </a:lnTo>
                <a:lnTo>
                  <a:pt x="80431" y="50548"/>
                </a:lnTo>
                <a:lnTo>
                  <a:pt x="80412" y="50604"/>
                </a:lnTo>
                <a:lnTo>
                  <a:pt x="80431" y="50660"/>
                </a:lnTo>
                <a:lnTo>
                  <a:pt x="80449" y="50734"/>
                </a:lnTo>
                <a:lnTo>
                  <a:pt x="80468" y="50790"/>
                </a:lnTo>
                <a:lnTo>
                  <a:pt x="80505" y="50846"/>
                </a:lnTo>
                <a:lnTo>
                  <a:pt x="80561" y="50883"/>
                </a:lnTo>
                <a:lnTo>
                  <a:pt x="80673" y="50939"/>
                </a:lnTo>
                <a:lnTo>
                  <a:pt x="80803" y="50958"/>
                </a:lnTo>
                <a:lnTo>
                  <a:pt x="80934" y="50939"/>
                </a:lnTo>
                <a:lnTo>
                  <a:pt x="80989" y="50920"/>
                </a:lnTo>
                <a:lnTo>
                  <a:pt x="81045" y="50883"/>
                </a:lnTo>
                <a:lnTo>
                  <a:pt x="81101" y="50827"/>
                </a:lnTo>
                <a:lnTo>
                  <a:pt x="81138" y="50753"/>
                </a:lnTo>
                <a:lnTo>
                  <a:pt x="81157" y="50678"/>
                </a:lnTo>
                <a:lnTo>
                  <a:pt x="81157" y="50623"/>
                </a:lnTo>
                <a:lnTo>
                  <a:pt x="81138" y="50548"/>
                </a:lnTo>
                <a:lnTo>
                  <a:pt x="81120" y="50474"/>
                </a:lnTo>
                <a:lnTo>
                  <a:pt x="81064" y="50418"/>
                </a:lnTo>
                <a:lnTo>
                  <a:pt x="81008" y="50381"/>
                </a:lnTo>
                <a:lnTo>
                  <a:pt x="80934" y="50343"/>
                </a:lnTo>
                <a:lnTo>
                  <a:pt x="80859" y="50325"/>
                </a:lnTo>
                <a:lnTo>
                  <a:pt x="80785" y="50325"/>
                </a:lnTo>
                <a:lnTo>
                  <a:pt x="80710" y="50306"/>
                </a:lnTo>
                <a:close/>
                <a:moveTo>
                  <a:pt x="89945" y="50269"/>
                </a:moveTo>
                <a:lnTo>
                  <a:pt x="89870" y="50306"/>
                </a:lnTo>
                <a:lnTo>
                  <a:pt x="89814" y="50343"/>
                </a:lnTo>
                <a:lnTo>
                  <a:pt x="89759" y="50418"/>
                </a:lnTo>
                <a:lnTo>
                  <a:pt x="89721" y="50474"/>
                </a:lnTo>
                <a:lnTo>
                  <a:pt x="89703" y="50548"/>
                </a:lnTo>
                <a:lnTo>
                  <a:pt x="89703" y="50604"/>
                </a:lnTo>
                <a:lnTo>
                  <a:pt x="89703" y="50678"/>
                </a:lnTo>
                <a:lnTo>
                  <a:pt x="89721" y="50734"/>
                </a:lnTo>
                <a:lnTo>
                  <a:pt x="89759" y="50790"/>
                </a:lnTo>
                <a:lnTo>
                  <a:pt x="89796" y="50846"/>
                </a:lnTo>
                <a:lnTo>
                  <a:pt x="89852" y="50902"/>
                </a:lnTo>
                <a:lnTo>
                  <a:pt x="90001" y="50958"/>
                </a:lnTo>
                <a:lnTo>
                  <a:pt x="90075" y="50976"/>
                </a:lnTo>
                <a:lnTo>
                  <a:pt x="90149" y="50995"/>
                </a:lnTo>
                <a:lnTo>
                  <a:pt x="90224" y="50976"/>
                </a:lnTo>
                <a:lnTo>
                  <a:pt x="90280" y="50958"/>
                </a:lnTo>
                <a:lnTo>
                  <a:pt x="90354" y="50920"/>
                </a:lnTo>
                <a:lnTo>
                  <a:pt x="90410" y="50865"/>
                </a:lnTo>
                <a:lnTo>
                  <a:pt x="90447" y="50790"/>
                </a:lnTo>
                <a:lnTo>
                  <a:pt x="90466" y="50734"/>
                </a:lnTo>
                <a:lnTo>
                  <a:pt x="90485" y="50660"/>
                </a:lnTo>
                <a:lnTo>
                  <a:pt x="90466" y="50585"/>
                </a:lnTo>
                <a:lnTo>
                  <a:pt x="90447" y="50511"/>
                </a:lnTo>
                <a:lnTo>
                  <a:pt x="90410" y="50455"/>
                </a:lnTo>
                <a:lnTo>
                  <a:pt x="90373" y="50399"/>
                </a:lnTo>
                <a:lnTo>
                  <a:pt x="90317" y="50362"/>
                </a:lnTo>
                <a:lnTo>
                  <a:pt x="90168" y="50287"/>
                </a:lnTo>
                <a:lnTo>
                  <a:pt x="90094" y="50269"/>
                </a:lnTo>
                <a:close/>
                <a:moveTo>
                  <a:pt x="59783" y="50064"/>
                </a:moveTo>
                <a:lnTo>
                  <a:pt x="59709" y="50083"/>
                </a:lnTo>
                <a:lnTo>
                  <a:pt x="59634" y="50101"/>
                </a:lnTo>
                <a:lnTo>
                  <a:pt x="59579" y="50138"/>
                </a:lnTo>
                <a:lnTo>
                  <a:pt x="59523" y="50176"/>
                </a:lnTo>
                <a:lnTo>
                  <a:pt x="59467" y="50232"/>
                </a:lnTo>
                <a:lnTo>
                  <a:pt x="59430" y="50306"/>
                </a:lnTo>
                <a:lnTo>
                  <a:pt x="59392" y="50362"/>
                </a:lnTo>
                <a:lnTo>
                  <a:pt x="59374" y="50511"/>
                </a:lnTo>
                <a:lnTo>
                  <a:pt x="59374" y="50660"/>
                </a:lnTo>
                <a:lnTo>
                  <a:pt x="59430" y="50790"/>
                </a:lnTo>
                <a:lnTo>
                  <a:pt x="59523" y="50902"/>
                </a:lnTo>
                <a:lnTo>
                  <a:pt x="59634" y="50976"/>
                </a:lnTo>
                <a:lnTo>
                  <a:pt x="59765" y="51014"/>
                </a:lnTo>
                <a:lnTo>
                  <a:pt x="59839" y="51032"/>
                </a:lnTo>
                <a:lnTo>
                  <a:pt x="59914" y="51032"/>
                </a:lnTo>
                <a:lnTo>
                  <a:pt x="59988" y="51014"/>
                </a:lnTo>
                <a:lnTo>
                  <a:pt x="60044" y="50976"/>
                </a:lnTo>
                <a:lnTo>
                  <a:pt x="60174" y="50883"/>
                </a:lnTo>
                <a:lnTo>
                  <a:pt x="60230" y="50827"/>
                </a:lnTo>
                <a:lnTo>
                  <a:pt x="60267" y="50771"/>
                </a:lnTo>
                <a:lnTo>
                  <a:pt x="60305" y="50697"/>
                </a:lnTo>
                <a:lnTo>
                  <a:pt x="60305" y="50623"/>
                </a:lnTo>
                <a:lnTo>
                  <a:pt x="60305" y="50548"/>
                </a:lnTo>
                <a:lnTo>
                  <a:pt x="60305" y="50474"/>
                </a:lnTo>
                <a:lnTo>
                  <a:pt x="60267" y="50399"/>
                </a:lnTo>
                <a:lnTo>
                  <a:pt x="60230" y="50343"/>
                </a:lnTo>
                <a:lnTo>
                  <a:pt x="60174" y="50287"/>
                </a:lnTo>
                <a:lnTo>
                  <a:pt x="60100" y="50250"/>
                </a:lnTo>
                <a:lnTo>
                  <a:pt x="60007" y="50138"/>
                </a:lnTo>
                <a:lnTo>
                  <a:pt x="59932" y="50101"/>
                </a:lnTo>
                <a:lnTo>
                  <a:pt x="59858" y="50064"/>
                </a:lnTo>
                <a:close/>
              </a:path>
            </a:pathLst>
          </a:custGeom>
          <a:solidFill>
            <a:srgbClr val="B5D4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/>
          <p:nvPr/>
        </p:nvSpPr>
        <p:spPr>
          <a:xfrm>
            <a:off x="144225" y="157125"/>
            <a:ext cx="8855455" cy="4829191"/>
          </a:xfrm>
          <a:custGeom>
            <a:avLst/>
            <a:gdLst/>
            <a:ahLst/>
            <a:cxnLst/>
            <a:rect l="l" t="t" r="r" b="b"/>
            <a:pathLst>
              <a:path w="91397" h="49842" extrusionOk="0">
                <a:moveTo>
                  <a:pt x="37497" y="57"/>
                </a:moveTo>
                <a:lnTo>
                  <a:pt x="37348" y="75"/>
                </a:lnTo>
                <a:lnTo>
                  <a:pt x="37218" y="94"/>
                </a:lnTo>
                <a:lnTo>
                  <a:pt x="37106" y="150"/>
                </a:lnTo>
                <a:lnTo>
                  <a:pt x="37069" y="168"/>
                </a:lnTo>
                <a:lnTo>
                  <a:pt x="37051" y="206"/>
                </a:lnTo>
                <a:lnTo>
                  <a:pt x="37051" y="243"/>
                </a:lnTo>
                <a:lnTo>
                  <a:pt x="37051" y="280"/>
                </a:lnTo>
                <a:lnTo>
                  <a:pt x="37069" y="317"/>
                </a:lnTo>
                <a:lnTo>
                  <a:pt x="37125" y="336"/>
                </a:lnTo>
                <a:lnTo>
                  <a:pt x="37237" y="373"/>
                </a:lnTo>
                <a:lnTo>
                  <a:pt x="37888" y="373"/>
                </a:lnTo>
                <a:lnTo>
                  <a:pt x="38075" y="392"/>
                </a:lnTo>
                <a:lnTo>
                  <a:pt x="38372" y="410"/>
                </a:lnTo>
                <a:lnTo>
                  <a:pt x="38521" y="410"/>
                </a:lnTo>
                <a:lnTo>
                  <a:pt x="38652" y="392"/>
                </a:lnTo>
                <a:lnTo>
                  <a:pt x="38726" y="355"/>
                </a:lnTo>
                <a:lnTo>
                  <a:pt x="38763" y="317"/>
                </a:lnTo>
                <a:lnTo>
                  <a:pt x="38782" y="280"/>
                </a:lnTo>
                <a:lnTo>
                  <a:pt x="38763" y="224"/>
                </a:lnTo>
                <a:lnTo>
                  <a:pt x="38745" y="187"/>
                </a:lnTo>
                <a:lnTo>
                  <a:pt x="38726" y="168"/>
                </a:lnTo>
                <a:lnTo>
                  <a:pt x="38689" y="131"/>
                </a:lnTo>
                <a:lnTo>
                  <a:pt x="38577" y="94"/>
                </a:lnTo>
                <a:lnTo>
                  <a:pt x="38466" y="75"/>
                </a:lnTo>
                <a:lnTo>
                  <a:pt x="38205" y="57"/>
                </a:lnTo>
                <a:close/>
                <a:moveTo>
                  <a:pt x="22305" y="1"/>
                </a:moveTo>
                <a:lnTo>
                  <a:pt x="22156" y="19"/>
                </a:lnTo>
                <a:lnTo>
                  <a:pt x="22026" y="38"/>
                </a:lnTo>
                <a:lnTo>
                  <a:pt x="21989" y="57"/>
                </a:lnTo>
                <a:lnTo>
                  <a:pt x="21951" y="75"/>
                </a:lnTo>
                <a:lnTo>
                  <a:pt x="21914" y="131"/>
                </a:lnTo>
                <a:lnTo>
                  <a:pt x="21895" y="168"/>
                </a:lnTo>
                <a:lnTo>
                  <a:pt x="21877" y="206"/>
                </a:lnTo>
                <a:lnTo>
                  <a:pt x="21895" y="243"/>
                </a:lnTo>
                <a:lnTo>
                  <a:pt x="21951" y="299"/>
                </a:lnTo>
                <a:lnTo>
                  <a:pt x="22026" y="336"/>
                </a:lnTo>
                <a:lnTo>
                  <a:pt x="22138" y="373"/>
                </a:lnTo>
                <a:lnTo>
                  <a:pt x="22249" y="392"/>
                </a:lnTo>
                <a:lnTo>
                  <a:pt x="22435" y="410"/>
                </a:lnTo>
                <a:lnTo>
                  <a:pt x="22696" y="429"/>
                </a:lnTo>
                <a:lnTo>
                  <a:pt x="22975" y="466"/>
                </a:lnTo>
                <a:lnTo>
                  <a:pt x="23124" y="466"/>
                </a:lnTo>
                <a:lnTo>
                  <a:pt x="23255" y="448"/>
                </a:lnTo>
                <a:lnTo>
                  <a:pt x="23385" y="429"/>
                </a:lnTo>
                <a:lnTo>
                  <a:pt x="23497" y="392"/>
                </a:lnTo>
                <a:lnTo>
                  <a:pt x="23571" y="355"/>
                </a:lnTo>
                <a:lnTo>
                  <a:pt x="23608" y="317"/>
                </a:lnTo>
                <a:lnTo>
                  <a:pt x="23627" y="299"/>
                </a:lnTo>
                <a:lnTo>
                  <a:pt x="23608" y="261"/>
                </a:lnTo>
                <a:lnTo>
                  <a:pt x="23590" y="243"/>
                </a:lnTo>
                <a:lnTo>
                  <a:pt x="23552" y="206"/>
                </a:lnTo>
                <a:lnTo>
                  <a:pt x="23459" y="168"/>
                </a:lnTo>
                <a:lnTo>
                  <a:pt x="23199" y="94"/>
                </a:lnTo>
                <a:lnTo>
                  <a:pt x="23031" y="57"/>
                </a:lnTo>
                <a:lnTo>
                  <a:pt x="22789" y="38"/>
                </a:lnTo>
                <a:lnTo>
                  <a:pt x="22473" y="1"/>
                </a:lnTo>
                <a:close/>
                <a:moveTo>
                  <a:pt x="30553" y="94"/>
                </a:moveTo>
                <a:lnTo>
                  <a:pt x="30367" y="113"/>
                </a:lnTo>
                <a:lnTo>
                  <a:pt x="30199" y="113"/>
                </a:lnTo>
                <a:lnTo>
                  <a:pt x="29901" y="150"/>
                </a:lnTo>
                <a:lnTo>
                  <a:pt x="29734" y="168"/>
                </a:lnTo>
                <a:lnTo>
                  <a:pt x="29603" y="187"/>
                </a:lnTo>
                <a:lnTo>
                  <a:pt x="29510" y="224"/>
                </a:lnTo>
                <a:lnTo>
                  <a:pt x="29492" y="243"/>
                </a:lnTo>
                <a:lnTo>
                  <a:pt x="29473" y="261"/>
                </a:lnTo>
                <a:lnTo>
                  <a:pt x="29492" y="299"/>
                </a:lnTo>
                <a:lnTo>
                  <a:pt x="29510" y="336"/>
                </a:lnTo>
                <a:lnTo>
                  <a:pt x="29585" y="373"/>
                </a:lnTo>
                <a:lnTo>
                  <a:pt x="29696" y="410"/>
                </a:lnTo>
                <a:lnTo>
                  <a:pt x="29827" y="429"/>
                </a:lnTo>
                <a:lnTo>
                  <a:pt x="30106" y="448"/>
                </a:lnTo>
                <a:lnTo>
                  <a:pt x="30478" y="448"/>
                </a:lnTo>
                <a:lnTo>
                  <a:pt x="30758" y="466"/>
                </a:lnTo>
                <a:lnTo>
                  <a:pt x="30907" y="448"/>
                </a:lnTo>
                <a:lnTo>
                  <a:pt x="31018" y="429"/>
                </a:lnTo>
                <a:lnTo>
                  <a:pt x="31111" y="373"/>
                </a:lnTo>
                <a:lnTo>
                  <a:pt x="31149" y="355"/>
                </a:lnTo>
                <a:lnTo>
                  <a:pt x="31167" y="317"/>
                </a:lnTo>
                <a:lnTo>
                  <a:pt x="31167" y="261"/>
                </a:lnTo>
                <a:lnTo>
                  <a:pt x="31167" y="206"/>
                </a:lnTo>
                <a:lnTo>
                  <a:pt x="31130" y="168"/>
                </a:lnTo>
                <a:lnTo>
                  <a:pt x="31093" y="150"/>
                </a:lnTo>
                <a:lnTo>
                  <a:pt x="30981" y="113"/>
                </a:lnTo>
                <a:lnTo>
                  <a:pt x="30851" y="94"/>
                </a:lnTo>
                <a:close/>
                <a:moveTo>
                  <a:pt x="40756" y="113"/>
                </a:moveTo>
                <a:lnTo>
                  <a:pt x="40495" y="131"/>
                </a:lnTo>
                <a:lnTo>
                  <a:pt x="40309" y="131"/>
                </a:lnTo>
                <a:lnTo>
                  <a:pt x="39992" y="168"/>
                </a:lnTo>
                <a:lnTo>
                  <a:pt x="39843" y="187"/>
                </a:lnTo>
                <a:lnTo>
                  <a:pt x="39713" y="224"/>
                </a:lnTo>
                <a:lnTo>
                  <a:pt x="39638" y="261"/>
                </a:lnTo>
                <a:lnTo>
                  <a:pt x="39601" y="280"/>
                </a:lnTo>
                <a:lnTo>
                  <a:pt x="39601" y="317"/>
                </a:lnTo>
                <a:lnTo>
                  <a:pt x="39620" y="355"/>
                </a:lnTo>
                <a:lnTo>
                  <a:pt x="39676" y="373"/>
                </a:lnTo>
                <a:lnTo>
                  <a:pt x="39843" y="429"/>
                </a:lnTo>
                <a:lnTo>
                  <a:pt x="40067" y="448"/>
                </a:lnTo>
                <a:lnTo>
                  <a:pt x="40346" y="466"/>
                </a:lnTo>
                <a:lnTo>
                  <a:pt x="40867" y="448"/>
                </a:lnTo>
                <a:lnTo>
                  <a:pt x="41053" y="429"/>
                </a:lnTo>
                <a:lnTo>
                  <a:pt x="41165" y="410"/>
                </a:lnTo>
                <a:lnTo>
                  <a:pt x="41240" y="373"/>
                </a:lnTo>
                <a:lnTo>
                  <a:pt x="41277" y="317"/>
                </a:lnTo>
                <a:lnTo>
                  <a:pt x="41258" y="280"/>
                </a:lnTo>
                <a:lnTo>
                  <a:pt x="41221" y="243"/>
                </a:lnTo>
                <a:lnTo>
                  <a:pt x="41091" y="168"/>
                </a:lnTo>
                <a:lnTo>
                  <a:pt x="41016" y="131"/>
                </a:lnTo>
                <a:lnTo>
                  <a:pt x="40886" y="113"/>
                </a:lnTo>
                <a:close/>
                <a:moveTo>
                  <a:pt x="17539" y="113"/>
                </a:moveTo>
                <a:lnTo>
                  <a:pt x="17260" y="131"/>
                </a:lnTo>
                <a:lnTo>
                  <a:pt x="17129" y="168"/>
                </a:lnTo>
                <a:lnTo>
                  <a:pt x="17036" y="206"/>
                </a:lnTo>
                <a:lnTo>
                  <a:pt x="16943" y="261"/>
                </a:lnTo>
                <a:lnTo>
                  <a:pt x="16906" y="317"/>
                </a:lnTo>
                <a:lnTo>
                  <a:pt x="16906" y="336"/>
                </a:lnTo>
                <a:lnTo>
                  <a:pt x="16906" y="355"/>
                </a:lnTo>
                <a:lnTo>
                  <a:pt x="16962" y="392"/>
                </a:lnTo>
                <a:lnTo>
                  <a:pt x="17111" y="429"/>
                </a:lnTo>
                <a:lnTo>
                  <a:pt x="17297" y="448"/>
                </a:lnTo>
                <a:lnTo>
                  <a:pt x="17576" y="485"/>
                </a:lnTo>
                <a:lnTo>
                  <a:pt x="18135" y="485"/>
                </a:lnTo>
                <a:lnTo>
                  <a:pt x="18284" y="466"/>
                </a:lnTo>
                <a:lnTo>
                  <a:pt x="18395" y="429"/>
                </a:lnTo>
                <a:lnTo>
                  <a:pt x="18470" y="410"/>
                </a:lnTo>
                <a:lnTo>
                  <a:pt x="18488" y="355"/>
                </a:lnTo>
                <a:lnTo>
                  <a:pt x="18488" y="280"/>
                </a:lnTo>
                <a:lnTo>
                  <a:pt x="18470" y="224"/>
                </a:lnTo>
                <a:lnTo>
                  <a:pt x="18451" y="187"/>
                </a:lnTo>
                <a:lnTo>
                  <a:pt x="18395" y="168"/>
                </a:lnTo>
                <a:lnTo>
                  <a:pt x="18284" y="131"/>
                </a:lnTo>
                <a:lnTo>
                  <a:pt x="18042" y="131"/>
                </a:lnTo>
                <a:lnTo>
                  <a:pt x="17818" y="113"/>
                </a:lnTo>
                <a:close/>
                <a:moveTo>
                  <a:pt x="20536" y="113"/>
                </a:moveTo>
                <a:lnTo>
                  <a:pt x="20425" y="131"/>
                </a:lnTo>
                <a:lnTo>
                  <a:pt x="20220" y="150"/>
                </a:lnTo>
                <a:lnTo>
                  <a:pt x="20052" y="168"/>
                </a:lnTo>
                <a:lnTo>
                  <a:pt x="19829" y="187"/>
                </a:lnTo>
                <a:lnTo>
                  <a:pt x="19717" y="206"/>
                </a:lnTo>
                <a:lnTo>
                  <a:pt x="19661" y="224"/>
                </a:lnTo>
                <a:lnTo>
                  <a:pt x="19624" y="243"/>
                </a:lnTo>
                <a:lnTo>
                  <a:pt x="19587" y="299"/>
                </a:lnTo>
                <a:lnTo>
                  <a:pt x="19550" y="355"/>
                </a:lnTo>
                <a:lnTo>
                  <a:pt x="19550" y="392"/>
                </a:lnTo>
                <a:lnTo>
                  <a:pt x="19568" y="410"/>
                </a:lnTo>
                <a:lnTo>
                  <a:pt x="19587" y="448"/>
                </a:lnTo>
                <a:lnTo>
                  <a:pt x="19624" y="466"/>
                </a:lnTo>
                <a:lnTo>
                  <a:pt x="19922" y="485"/>
                </a:lnTo>
                <a:lnTo>
                  <a:pt x="20164" y="485"/>
                </a:lnTo>
                <a:lnTo>
                  <a:pt x="20387" y="466"/>
                </a:lnTo>
                <a:lnTo>
                  <a:pt x="20611" y="448"/>
                </a:lnTo>
                <a:lnTo>
                  <a:pt x="20685" y="410"/>
                </a:lnTo>
                <a:lnTo>
                  <a:pt x="20760" y="392"/>
                </a:lnTo>
                <a:lnTo>
                  <a:pt x="20816" y="355"/>
                </a:lnTo>
                <a:lnTo>
                  <a:pt x="20834" y="299"/>
                </a:lnTo>
                <a:lnTo>
                  <a:pt x="20816" y="261"/>
                </a:lnTo>
                <a:lnTo>
                  <a:pt x="20778" y="187"/>
                </a:lnTo>
                <a:lnTo>
                  <a:pt x="20723" y="150"/>
                </a:lnTo>
                <a:lnTo>
                  <a:pt x="20629" y="131"/>
                </a:lnTo>
                <a:lnTo>
                  <a:pt x="20536" y="113"/>
                </a:lnTo>
                <a:close/>
                <a:moveTo>
                  <a:pt x="15509" y="150"/>
                </a:moveTo>
                <a:lnTo>
                  <a:pt x="15342" y="187"/>
                </a:lnTo>
                <a:lnTo>
                  <a:pt x="15118" y="168"/>
                </a:lnTo>
                <a:lnTo>
                  <a:pt x="14783" y="187"/>
                </a:lnTo>
                <a:lnTo>
                  <a:pt x="14634" y="187"/>
                </a:lnTo>
                <a:lnTo>
                  <a:pt x="14485" y="224"/>
                </a:lnTo>
                <a:lnTo>
                  <a:pt x="14374" y="261"/>
                </a:lnTo>
                <a:lnTo>
                  <a:pt x="14337" y="299"/>
                </a:lnTo>
                <a:lnTo>
                  <a:pt x="14299" y="336"/>
                </a:lnTo>
                <a:lnTo>
                  <a:pt x="14299" y="373"/>
                </a:lnTo>
                <a:lnTo>
                  <a:pt x="14299" y="392"/>
                </a:lnTo>
                <a:lnTo>
                  <a:pt x="14318" y="429"/>
                </a:lnTo>
                <a:lnTo>
                  <a:pt x="14355" y="448"/>
                </a:lnTo>
                <a:lnTo>
                  <a:pt x="14448" y="466"/>
                </a:lnTo>
                <a:lnTo>
                  <a:pt x="14579" y="485"/>
                </a:lnTo>
                <a:lnTo>
                  <a:pt x="14821" y="504"/>
                </a:lnTo>
                <a:lnTo>
                  <a:pt x="14988" y="485"/>
                </a:lnTo>
                <a:lnTo>
                  <a:pt x="15212" y="504"/>
                </a:lnTo>
                <a:lnTo>
                  <a:pt x="15696" y="504"/>
                </a:lnTo>
                <a:lnTo>
                  <a:pt x="15826" y="485"/>
                </a:lnTo>
                <a:lnTo>
                  <a:pt x="15938" y="448"/>
                </a:lnTo>
                <a:lnTo>
                  <a:pt x="15975" y="410"/>
                </a:lnTo>
                <a:lnTo>
                  <a:pt x="15994" y="373"/>
                </a:lnTo>
                <a:lnTo>
                  <a:pt x="16012" y="317"/>
                </a:lnTo>
                <a:lnTo>
                  <a:pt x="16012" y="261"/>
                </a:lnTo>
                <a:lnTo>
                  <a:pt x="15994" y="224"/>
                </a:lnTo>
                <a:lnTo>
                  <a:pt x="15975" y="206"/>
                </a:lnTo>
                <a:lnTo>
                  <a:pt x="15882" y="168"/>
                </a:lnTo>
                <a:lnTo>
                  <a:pt x="15770" y="150"/>
                </a:lnTo>
                <a:close/>
                <a:moveTo>
                  <a:pt x="25414" y="113"/>
                </a:moveTo>
                <a:lnTo>
                  <a:pt x="25135" y="150"/>
                </a:lnTo>
                <a:lnTo>
                  <a:pt x="24837" y="168"/>
                </a:lnTo>
                <a:lnTo>
                  <a:pt x="24595" y="224"/>
                </a:lnTo>
                <a:lnTo>
                  <a:pt x="24409" y="280"/>
                </a:lnTo>
                <a:lnTo>
                  <a:pt x="24353" y="317"/>
                </a:lnTo>
                <a:lnTo>
                  <a:pt x="24334" y="355"/>
                </a:lnTo>
                <a:lnTo>
                  <a:pt x="24334" y="373"/>
                </a:lnTo>
                <a:lnTo>
                  <a:pt x="24353" y="392"/>
                </a:lnTo>
                <a:lnTo>
                  <a:pt x="24446" y="429"/>
                </a:lnTo>
                <a:lnTo>
                  <a:pt x="24558" y="466"/>
                </a:lnTo>
                <a:lnTo>
                  <a:pt x="24707" y="485"/>
                </a:lnTo>
                <a:lnTo>
                  <a:pt x="24986" y="504"/>
                </a:lnTo>
                <a:lnTo>
                  <a:pt x="25154" y="504"/>
                </a:lnTo>
                <a:lnTo>
                  <a:pt x="25452" y="466"/>
                </a:lnTo>
                <a:lnTo>
                  <a:pt x="25656" y="448"/>
                </a:lnTo>
                <a:lnTo>
                  <a:pt x="25880" y="392"/>
                </a:lnTo>
                <a:lnTo>
                  <a:pt x="26066" y="355"/>
                </a:lnTo>
                <a:lnTo>
                  <a:pt x="26122" y="317"/>
                </a:lnTo>
                <a:lnTo>
                  <a:pt x="26159" y="280"/>
                </a:lnTo>
                <a:lnTo>
                  <a:pt x="26178" y="243"/>
                </a:lnTo>
                <a:lnTo>
                  <a:pt x="26159" y="206"/>
                </a:lnTo>
                <a:lnTo>
                  <a:pt x="26103" y="168"/>
                </a:lnTo>
                <a:lnTo>
                  <a:pt x="26010" y="131"/>
                </a:lnTo>
                <a:lnTo>
                  <a:pt x="25898" y="113"/>
                </a:lnTo>
                <a:close/>
                <a:moveTo>
                  <a:pt x="12624" y="187"/>
                </a:moveTo>
                <a:lnTo>
                  <a:pt x="12233" y="206"/>
                </a:lnTo>
                <a:lnTo>
                  <a:pt x="12009" y="224"/>
                </a:lnTo>
                <a:lnTo>
                  <a:pt x="11935" y="243"/>
                </a:lnTo>
                <a:lnTo>
                  <a:pt x="11898" y="261"/>
                </a:lnTo>
                <a:lnTo>
                  <a:pt x="11879" y="317"/>
                </a:lnTo>
                <a:lnTo>
                  <a:pt x="11898" y="373"/>
                </a:lnTo>
                <a:lnTo>
                  <a:pt x="11953" y="410"/>
                </a:lnTo>
                <a:lnTo>
                  <a:pt x="12028" y="448"/>
                </a:lnTo>
                <a:lnTo>
                  <a:pt x="12233" y="504"/>
                </a:lnTo>
                <a:lnTo>
                  <a:pt x="12493" y="522"/>
                </a:lnTo>
                <a:lnTo>
                  <a:pt x="12996" y="522"/>
                </a:lnTo>
                <a:lnTo>
                  <a:pt x="13201" y="485"/>
                </a:lnTo>
                <a:lnTo>
                  <a:pt x="13313" y="448"/>
                </a:lnTo>
                <a:lnTo>
                  <a:pt x="13368" y="410"/>
                </a:lnTo>
                <a:lnTo>
                  <a:pt x="13387" y="373"/>
                </a:lnTo>
                <a:lnTo>
                  <a:pt x="13387" y="336"/>
                </a:lnTo>
                <a:lnTo>
                  <a:pt x="13368" y="317"/>
                </a:lnTo>
                <a:lnTo>
                  <a:pt x="13275" y="261"/>
                </a:lnTo>
                <a:lnTo>
                  <a:pt x="13145" y="224"/>
                </a:lnTo>
                <a:lnTo>
                  <a:pt x="12828" y="187"/>
                </a:lnTo>
                <a:close/>
                <a:moveTo>
                  <a:pt x="27295" y="150"/>
                </a:moveTo>
                <a:lnTo>
                  <a:pt x="27164" y="168"/>
                </a:lnTo>
                <a:lnTo>
                  <a:pt x="27053" y="187"/>
                </a:lnTo>
                <a:lnTo>
                  <a:pt x="26997" y="224"/>
                </a:lnTo>
                <a:lnTo>
                  <a:pt x="26960" y="243"/>
                </a:lnTo>
                <a:lnTo>
                  <a:pt x="26941" y="280"/>
                </a:lnTo>
                <a:lnTo>
                  <a:pt x="26941" y="336"/>
                </a:lnTo>
                <a:lnTo>
                  <a:pt x="26941" y="373"/>
                </a:lnTo>
                <a:lnTo>
                  <a:pt x="26960" y="410"/>
                </a:lnTo>
                <a:lnTo>
                  <a:pt x="26997" y="429"/>
                </a:lnTo>
                <a:lnTo>
                  <a:pt x="27053" y="466"/>
                </a:lnTo>
                <a:lnTo>
                  <a:pt x="27164" y="504"/>
                </a:lnTo>
                <a:lnTo>
                  <a:pt x="27295" y="504"/>
                </a:lnTo>
                <a:lnTo>
                  <a:pt x="27593" y="522"/>
                </a:lnTo>
                <a:lnTo>
                  <a:pt x="27779" y="504"/>
                </a:lnTo>
                <a:lnTo>
                  <a:pt x="27984" y="522"/>
                </a:lnTo>
                <a:lnTo>
                  <a:pt x="28263" y="522"/>
                </a:lnTo>
                <a:lnTo>
                  <a:pt x="28412" y="504"/>
                </a:lnTo>
                <a:lnTo>
                  <a:pt x="28524" y="485"/>
                </a:lnTo>
                <a:lnTo>
                  <a:pt x="28579" y="448"/>
                </a:lnTo>
                <a:lnTo>
                  <a:pt x="28617" y="410"/>
                </a:lnTo>
                <a:lnTo>
                  <a:pt x="28635" y="373"/>
                </a:lnTo>
                <a:lnTo>
                  <a:pt x="28654" y="336"/>
                </a:lnTo>
                <a:lnTo>
                  <a:pt x="28635" y="280"/>
                </a:lnTo>
                <a:lnTo>
                  <a:pt x="28617" y="243"/>
                </a:lnTo>
                <a:lnTo>
                  <a:pt x="28579" y="224"/>
                </a:lnTo>
                <a:lnTo>
                  <a:pt x="28524" y="187"/>
                </a:lnTo>
                <a:lnTo>
                  <a:pt x="28412" y="150"/>
                </a:lnTo>
                <a:close/>
                <a:moveTo>
                  <a:pt x="50456" y="113"/>
                </a:moveTo>
                <a:lnTo>
                  <a:pt x="50307" y="150"/>
                </a:lnTo>
                <a:lnTo>
                  <a:pt x="50046" y="243"/>
                </a:lnTo>
                <a:lnTo>
                  <a:pt x="49916" y="299"/>
                </a:lnTo>
                <a:lnTo>
                  <a:pt x="49841" y="355"/>
                </a:lnTo>
                <a:lnTo>
                  <a:pt x="49823" y="373"/>
                </a:lnTo>
                <a:lnTo>
                  <a:pt x="49823" y="410"/>
                </a:lnTo>
                <a:lnTo>
                  <a:pt x="49841" y="429"/>
                </a:lnTo>
                <a:lnTo>
                  <a:pt x="49897" y="448"/>
                </a:lnTo>
                <a:lnTo>
                  <a:pt x="50009" y="485"/>
                </a:lnTo>
                <a:lnTo>
                  <a:pt x="50120" y="504"/>
                </a:lnTo>
                <a:lnTo>
                  <a:pt x="50400" y="522"/>
                </a:lnTo>
                <a:lnTo>
                  <a:pt x="50660" y="522"/>
                </a:lnTo>
                <a:lnTo>
                  <a:pt x="50921" y="504"/>
                </a:lnTo>
                <a:lnTo>
                  <a:pt x="51051" y="504"/>
                </a:lnTo>
                <a:lnTo>
                  <a:pt x="51126" y="485"/>
                </a:lnTo>
                <a:lnTo>
                  <a:pt x="51200" y="448"/>
                </a:lnTo>
                <a:lnTo>
                  <a:pt x="51238" y="410"/>
                </a:lnTo>
                <a:lnTo>
                  <a:pt x="51275" y="355"/>
                </a:lnTo>
                <a:lnTo>
                  <a:pt x="51256" y="280"/>
                </a:lnTo>
                <a:lnTo>
                  <a:pt x="51182" y="206"/>
                </a:lnTo>
                <a:lnTo>
                  <a:pt x="51126" y="150"/>
                </a:lnTo>
                <a:lnTo>
                  <a:pt x="51033" y="131"/>
                </a:lnTo>
                <a:lnTo>
                  <a:pt x="50828" y="113"/>
                </a:lnTo>
                <a:close/>
                <a:moveTo>
                  <a:pt x="4543" y="131"/>
                </a:moveTo>
                <a:lnTo>
                  <a:pt x="4413" y="168"/>
                </a:lnTo>
                <a:lnTo>
                  <a:pt x="4320" y="206"/>
                </a:lnTo>
                <a:lnTo>
                  <a:pt x="4246" y="261"/>
                </a:lnTo>
                <a:lnTo>
                  <a:pt x="4246" y="299"/>
                </a:lnTo>
                <a:lnTo>
                  <a:pt x="4227" y="336"/>
                </a:lnTo>
                <a:lnTo>
                  <a:pt x="4246" y="373"/>
                </a:lnTo>
                <a:lnTo>
                  <a:pt x="4264" y="410"/>
                </a:lnTo>
                <a:lnTo>
                  <a:pt x="4357" y="448"/>
                </a:lnTo>
                <a:lnTo>
                  <a:pt x="4488" y="485"/>
                </a:lnTo>
                <a:lnTo>
                  <a:pt x="5158" y="485"/>
                </a:lnTo>
                <a:lnTo>
                  <a:pt x="5325" y="522"/>
                </a:lnTo>
                <a:lnTo>
                  <a:pt x="5530" y="541"/>
                </a:lnTo>
                <a:lnTo>
                  <a:pt x="5642" y="541"/>
                </a:lnTo>
                <a:lnTo>
                  <a:pt x="5735" y="504"/>
                </a:lnTo>
                <a:lnTo>
                  <a:pt x="5809" y="448"/>
                </a:lnTo>
                <a:lnTo>
                  <a:pt x="5828" y="410"/>
                </a:lnTo>
                <a:lnTo>
                  <a:pt x="5847" y="373"/>
                </a:lnTo>
                <a:lnTo>
                  <a:pt x="5847" y="317"/>
                </a:lnTo>
                <a:lnTo>
                  <a:pt x="5828" y="280"/>
                </a:lnTo>
                <a:lnTo>
                  <a:pt x="5809" y="243"/>
                </a:lnTo>
                <a:lnTo>
                  <a:pt x="5754" y="206"/>
                </a:lnTo>
                <a:lnTo>
                  <a:pt x="5642" y="168"/>
                </a:lnTo>
                <a:lnTo>
                  <a:pt x="5493" y="131"/>
                </a:lnTo>
                <a:close/>
                <a:moveTo>
                  <a:pt x="42506" y="187"/>
                </a:moveTo>
                <a:lnTo>
                  <a:pt x="42375" y="206"/>
                </a:lnTo>
                <a:lnTo>
                  <a:pt x="42264" y="224"/>
                </a:lnTo>
                <a:lnTo>
                  <a:pt x="42171" y="261"/>
                </a:lnTo>
                <a:lnTo>
                  <a:pt x="42133" y="280"/>
                </a:lnTo>
                <a:lnTo>
                  <a:pt x="42133" y="317"/>
                </a:lnTo>
                <a:lnTo>
                  <a:pt x="42133" y="336"/>
                </a:lnTo>
                <a:lnTo>
                  <a:pt x="42171" y="373"/>
                </a:lnTo>
                <a:lnTo>
                  <a:pt x="42319" y="429"/>
                </a:lnTo>
                <a:lnTo>
                  <a:pt x="42431" y="466"/>
                </a:lnTo>
                <a:lnTo>
                  <a:pt x="42543" y="504"/>
                </a:lnTo>
                <a:lnTo>
                  <a:pt x="42822" y="522"/>
                </a:lnTo>
                <a:lnTo>
                  <a:pt x="43083" y="522"/>
                </a:lnTo>
                <a:lnTo>
                  <a:pt x="43325" y="541"/>
                </a:lnTo>
                <a:lnTo>
                  <a:pt x="43548" y="541"/>
                </a:lnTo>
                <a:lnTo>
                  <a:pt x="43679" y="522"/>
                </a:lnTo>
                <a:lnTo>
                  <a:pt x="43716" y="504"/>
                </a:lnTo>
                <a:lnTo>
                  <a:pt x="43753" y="485"/>
                </a:lnTo>
                <a:lnTo>
                  <a:pt x="43790" y="429"/>
                </a:lnTo>
                <a:lnTo>
                  <a:pt x="43809" y="355"/>
                </a:lnTo>
                <a:lnTo>
                  <a:pt x="43790" y="336"/>
                </a:lnTo>
                <a:lnTo>
                  <a:pt x="43790" y="299"/>
                </a:lnTo>
                <a:lnTo>
                  <a:pt x="43753" y="280"/>
                </a:lnTo>
                <a:lnTo>
                  <a:pt x="43716" y="261"/>
                </a:lnTo>
                <a:lnTo>
                  <a:pt x="43474" y="206"/>
                </a:lnTo>
                <a:lnTo>
                  <a:pt x="43232" y="187"/>
                </a:lnTo>
                <a:close/>
                <a:moveTo>
                  <a:pt x="45094" y="150"/>
                </a:moveTo>
                <a:lnTo>
                  <a:pt x="44926" y="168"/>
                </a:lnTo>
                <a:lnTo>
                  <a:pt x="44777" y="187"/>
                </a:lnTo>
                <a:lnTo>
                  <a:pt x="44647" y="224"/>
                </a:lnTo>
                <a:lnTo>
                  <a:pt x="44610" y="261"/>
                </a:lnTo>
                <a:lnTo>
                  <a:pt x="44591" y="299"/>
                </a:lnTo>
                <a:lnTo>
                  <a:pt x="44572" y="336"/>
                </a:lnTo>
                <a:lnTo>
                  <a:pt x="44591" y="373"/>
                </a:lnTo>
                <a:lnTo>
                  <a:pt x="44610" y="410"/>
                </a:lnTo>
                <a:lnTo>
                  <a:pt x="44647" y="429"/>
                </a:lnTo>
                <a:lnTo>
                  <a:pt x="44758" y="466"/>
                </a:lnTo>
                <a:lnTo>
                  <a:pt x="44889" y="466"/>
                </a:lnTo>
                <a:lnTo>
                  <a:pt x="45187" y="485"/>
                </a:lnTo>
                <a:lnTo>
                  <a:pt x="45373" y="466"/>
                </a:lnTo>
                <a:lnTo>
                  <a:pt x="45596" y="504"/>
                </a:lnTo>
                <a:lnTo>
                  <a:pt x="45931" y="541"/>
                </a:lnTo>
                <a:lnTo>
                  <a:pt x="46229" y="541"/>
                </a:lnTo>
                <a:lnTo>
                  <a:pt x="46341" y="504"/>
                </a:lnTo>
                <a:lnTo>
                  <a:pt x="46378" y="466"/>
                </a:lnTo>
                <a:lnTo>
                  <a:pt x="46397" y="429"/>
                </a:lnTo>
                <a:lnTo>
                  <a:pt x="46415" y="373"/>
                </a:lnTo>
                <a:lnTo>
                  <a:pt x="46415" y="317"/>
                </a:lnTo>
                <a:lnTo>
                  <a:pt x="46397" y="280"/>
                </a:lnTo>
                <a:lnTo>
                  <a:pt x="46360" y="243"/>
                </a:lnTo>
                <a:lnTo>
                  <a:pt x="46267" y="187"/>
                </a:lnTo>
                <a:lnTo>
                  <a:pt x="46136" y="168"/>
                </a:lnTo>
                <a:lnTo>
                  <a:pt x="45987" y="150"/>
                </a:lnTo>
                <a:close/>
                <a:moveTo>
                  <a:pt x="2868" y="187"/>
                </a:moveTo>
                <a:lnTo>
                  <a:pt x="2663" y="206"/>
                </a:lnTo>
                <a:lnTo>
                  <a:pt x="2495" y="224"/>
                </a:lnTo>
                <a:lnTo>
                  <a:pt x="2347" y="224"/>
                </a:lnTo>
                <a:lnTo>
                  <a:pt x="2104" y="243"/>
                </a:lnTo>
                <a:lnTo>
                  <a:pt x="1974" y="280"/>
                </a:lnTo>
                <a:lnTo>
                  <a:pt x="1881" y="299"/>
                </a:lnTo>
                <a:lnTo>
                  <a:pt x="1825" y="355"/>
                </a:lnTo>
                <a:lnTo>
                  <a:pt x="1807" y="373"/>
                </a:lnTo>
                <a:lnTo>
                  <a:pt x="1788" y="410"/>
                </a:lnTo>
                <a:lnTo>
                  <a:pt x="1807" y="429"/>
                </a:lnTo>
                <a:lnTo>
                  <a:pt x="1825" y="466"/>
                </a:lnTo>
                <a:lnTo>
                  <a:pt x="1900" y="504"/>
                </a:lnTo>
                <a:lnTo>
                  <a:pt x="1993" y="541"/>
                </a:lnTo>
                <a:lnTo>
                  <a:pt x="2104" y="541"/>
                </a:lnTo>
                <a:lnTo>
                  <a:pt x="2328" y="559"/>
                </a:lnTo>
                <a:lnTo>
                  <a:pt x="2663" y="559"/>
                </a:lnTo>
                <a:lnTo>
                  <a:pt x="2961" y="541"/>
                </a:lnTo>
                <a:lnTo>
                  <a:pt x="3073" y="522"/>
                </a:lnTo>
                <a:lnTo>
                  <a:pt x="3184" y="466"/>
                </a:lnTo>
                <a:lnTo>
                  <a:pt x="3203" y="448"/>
                </a:lnTo>
                <a:lnTo>
                  <a:pt x="3222" y="410"/>
                </a:lnTo>
                <a:lnTo>
                  <a:pt x="3222" y="355"/>
                </a:lnTo>
                <a:lnTo>
                  <a:pt x="3203" y="299"/>
                </a:lnTo>
                <a:lnTo>
                  <a:pt x="3147" y="243"/>
                </a:lnTo>
                <a:lnTo>
                  <a:pt x="3073" y="206"/>
                </a:lnTo>
                <a:lnTo>
                  <a:pt x="2980" y="187"/>
                </a:lnTo>
                <a:close/>
                <a:moveTo>
                  <a:pt x="35114" y="113"/>
                </a:moveTo>
                <a:lnTo>
                  <a:pt x="34891" y="150"/>
                </a:lnTo>
                <a:lnTo>
                  <a:pt x="34798" y="168"/>
                </a:lnTo>
                <a:lnTo>
                  <a:pt x="34723" y="206"/>
                </a:lnTo>
                <a:lnTo>
                  <a:pt x="34612" y="299"/>
                </a:lnTo>
                <a:lnTo>
                  <a:pt x="34612" y="336"/>
                </a:lnTo>
                <a:lnTo>
                  <a:pt x="34612" y="355"/>
                </a:lnTo>
                <a:lnTo>
                  <a:pt x="34630" y="373"/>
                </a:lnTo>
                <a:lnTo>
                  <a:pt x="34649" y="392"/>
                </a:lnTo>
                <a:lnTo>
                  <a:pt x="34742" y="429"/>
                </a:lnTo>
                <a:lnTo>
                  <a:pt x="35003" y="448"/>
                </a:lnTo>
                <a:lnTo>
                  <a:pt x="35207" y="448"/>
                </a:lnTo>
                <a:lnTo>
                  <a:pt x="35412" y="485"/>
                </a:lnTo>
                <a:lnTo>
                  <a:pt x="35691" y="541"/>
                </a:lnTo>
                <a:lnTo>
                  <a:pt x="35822" y="559"/>
                </a:lnTo>
                <a:lnTo>
                  <a:pt x="35952" y="559"/>
                </a:lnTo>
                <a:lnTo>
                  <a:pt x="36045" y="541"/>
                </a:lnTo>
                <a:lnTo>
                  <a:pt x="36120" y="504"/>
                </a:lnTo>
                <a:lnTo>
                  <a:pt x="36176" y="466"/>
                </a:lnTo>
                <a:lnTo>
                  <a:pt x="36194" y="410"/>
                </a:lnTo>
                <a:lnTo>
                  <a:pt x="36194" y="373"/>
                </a:lnTo>
                <a:lnTo>
                  <a:pt x="36176" y="336"/>
                </a:lnTo>
                <a:lnTo>
                  <a:pt x="36138" y="299"/>
                </a:lnTo>
                <a:lnTo>
                  <a:pt x="36101" y="261"/>
                </a:lnTo>
                <a:lnTo>
                  <a:pt x="35989" y="224"/>
                </a:lnTo>
                <a:lnTo>
                  <a:pt x="35840" y="187"/>
                </a:lnTo>
                <a:lnTo>
                  <a:pt x="35710" y="168"/>
                </a:lnTo>
                <a:lnTo>
                  <a:pt x="35524" y="150"/>
                </a:lnTo>
                <a:lnTo>
                  <a:pt x="35338" y="131"/>
                </a:lnTo>
                <a:lnTo>
                  <a:pt x="35114" y="113"/>
                </a:lnTo>
                <a:close/>
                <a:moveTo>
                  <a:pt x="47849" y="206"/>
                </a:moveTo>
                <a:lnTo>
                  <a:pt x="47719" y="224"/>
                </a:lnTo>
                <a:lnTo>
                  <a:pt x="47495" y="261"/>
                </a:lnTo>
                <a:lnTo>
                  <a:pt x="47384" y="299"/>
                </a:lnTo>
                <a:lnTo>
                  <a:pt x="47328" y="355"/>
                </a:lnTo>
                <a:lnTo>
                  <a:pt x="47328" y="373"/>
                </a:lnTo>
                <a:lnTo>
                  <a:pt x="47328" y="392"/>
                </a:lnTo>
                <a:lnTo>
                  <a:pt x="47365" y="429"/>
                </a:lnTo>
                <a:lnTo>
                  <a:pt x="47421" y="448"/>
                </a:lnTo>
                <a:lnTo>
                  <a:pt x="47533" y="485"/>
                </a:lnTo>
                <a:lnTo>
                  <a:pt x="47737" y="522"/>
                </a:lnTo>
                <a:lnTo>
                  <a:pt x="47979" y="559"/>
                </a:lnTo>
                <a:lnTo>
                  <a:pt x="48221" y="578"/>
                </a:lnTo>
                <a:lnTo>
                  <a:pt x="48445" y="578"/>
                </a:lnTo>
                <a:lnTo>
                  <a:pt x="48519" y="559"/>
                </a:lnTo>
                <a:lnTo>
                  <a:pt x="48594" y="541"/>
                </a:lnTo>
                <a:lnTo>
                  <a:pt x="48631" y="504"/>
                </a:lnTo>
                <a:lnTo>
                  <a:pt x="48650" y="466"/>
                </a:lnTo>
                <a:lnTo>
                  <a:pt x="48631" y="410"/>
                </a:lnTo>
                <a:lnTo>
                  <a:pt x="48575" y="336"/>
                </a:lnTo>
                <a:lnTo>
                  <a:pt x="48501" y="280"/>
                </a:lnTo>
                <a:lnTo>
                  <a:pt x="48426" y="261"/>
                </a:lnTo>
                <a:lnTo>
                  <a:pt x="48221" y="224"/>
                </a:lnTo>
                <a:lnTo>
                  <a:pt x="48017" y="206"/>
                </a:lnTo>
                <a:close/>
                <a:moveTo>
                  <a:pt x="57940" y="113"/>
                </a:moveTo>
                <a:lnTo>
                  <a:pt x="57679" y="131"/>
                </a:lnTo>
                <a:lnTo>
                  <a:pt x="57586" y="150"/>
                </a:lnTo>
                <a:lnTo>
                  <a:pt x="57493" y="168"/>
                </a:lnTo>
                <a:lnTo>
                  <a:pt x="57419" y="224"/>
                </a:lnTo>
                <a:lnTo>
                  <a:pt x="57363" y="261"/>
                </a:lnTo>
                <a:lnTo>
                  <a:pt x="57344" y="317"/>
                </a:lnTo>
                <a:lnTo>
                  <a:pt x="57381" y="373"/>
                </a:lnTo>
                <a:lnTo>
                  <a:pt x="57437" y="410"/>
                </a:lnTo>
                <a:lnTo>
                  <a:pt x="57568" y="466"/>
                </a:lnTo>
                <a:lnTo>
                  <a:pt x="57847" y="504"/>
                </a:lnTo>
                <a:lnTo>
                  <a:pt x="58145" y="522"/>
                </a:lnTo>
                <a:lnTo>
                  <a:pt x="58443" y="541"/>
                </a:lnTo>
                <a:lnTo>
                  <a:pt x="58722" y="578"/>
                </a:lnTo>
                <a:lnTo>
                  <a:pt x="58815" y="578"/>
                </a:lnTo>
                <a:lnTo>
                  <a:pt x="58890" y="541"/>
                </a:lnTo>
                <a:lnTo>
                  <a:pt x="58908" y="504"/>
                </a:lnTo>
                <a:lnTo>
                  <a:pt x="58927" y="429"/>
                </a:lnTo>
                <a:lnTo>
                  <a:pt x="58890" y="373"/>
                </a:lnTo>
                <a:lnTo>
                  <a:pt x="58852" y="299"/>
                </a:lnTo>
                <a:lnTo>
                  <a:pt x="58796" y="243"/>
                </a:lnTo>
                <a:lnTo>
                  <a:pt x="58722" y="206"/>
                </a:lnTo>
                <a:lnTo>
                  <a:pt x="58610" y="168"/>
                </a:lnTo>
                <a:lnTo>
                  <a:pt x="58499" y="150"/>
                </a:lnTo>
                <a:lnTo>
                  <a:pt x="58219" y="113"/>
                </a:lnTo>
                <a:close/>
                <a:moveTo>
                  <a:pt x="65238" y="168"/>
                </a:moveTo>
                <a:lnTo>
                  <a:pt x="65071" y="187"/>
                </a:lnTo>
                <a:lnTo>
                  <a:pt x="64922" y="224"/>
                </a:lnTo>
                <a:lnTo>
                  <a:pt x="64791" y="280"/>
                </a:lnTo>
                <a:lnTo>
                  <a:pt x="64754" y="317"/>
                </a:lnTo>
                <a:lnTo>
                  <a:pt x="64736" y="355"/>
                </a:lnTo>
                <a:lnTo>
                  <a:pt x="64736" y="392"/>
                </a:lnTo>
                <a:lnTo>
                  <a:pt x="64754" y="410"/>
                </a:lnTo>
                <a:lnTo>
                  <a:pt x="64829" y="466"/>
                </a:lnTo>
                <a:lnTo>
                  <a:pt x="64940" y="485"/>
                </a:lnTo>
                <a:lnTo>
                  <a:pt x="65108" y="504"/>
                </a:lnTo>
                <a:lnTo>
                  <a:pt x="65406" y="522"/>
                </a:lnTo>
                <a:lnTo>
                  <a:pt x="65592" y="522"/>
                </a:lnTo>
                <a:lnTo>
                  <a:pt x="65834" y="541"/>
                </a:lnTo>
                <a:lnTo>
                  <a:pt x="66169" y="578"/>
                </a:lnTo>
                <a:lnTo>
                  <a:pt x="66504" y="578"/>
                </a:lnTo>
                <a:lnTo>
                  <a:pt x="66579" y="559"/>
                </a:lnTo>
                <a:lnTo>
                  <a:pt x="66616" y="541"/>
                </a:lnTo>
                <a:lnTo>
                  <a:pt x="66653" y="504"/>
                </a:lnTo>
                <a:lnTo>
                  <a:pt x="66672" y="466"/>
                </a:lnTo>
                <a:lnTo>
                  <a:pt x="66691" y="410"/>
                </a:lnTo>
                <a:lnTo>
                  <a:pt x="66672" y="355"/>
                </a:lnTo>
                <a:lnTo>
                  <a:pt x="66653" y="317"/>
                </a:lnTo>
                <a:lnTo>
                  <a:pt x="66597" y="280"/>
                </a:lnTo>
                <a:lnTo>
                  <a:pt x="66486" y="224"/>
                </a:lnTo>
                <a:lnTo>
                  <a:pt x="66337" y="187"/>
                </a:lnTo>
                <a:lnTo>
                  <a:pt x="66188" y="168"/>
                </a:lnTo>
                <a:close/>
                <a:moveTo>
                  <a:pt x="7560" y="206"/>
                </a:moveTo>
                <a:lnTo>
                  <a:pt x="7038" y="224"/>
                </a:lnTo>
                <a:lnTo>
                  <a:pt x="6908" y="243"/>
                </a:lnTo>
                <a:lnTo>
                  <a:pt x="6833" y="280"/>
                </a:lnTo>
                <a:lnTo>
                  <a:pt x="6778" y="317"/>
                </a:lnTo>
                <a:lnTo>
                  <a:pt x="6740" y="355"/>
                </a:lnTo>
                <a:lnTo>
                  <a:pt x="6722" y="410"/>
                </a:lnTo>
                <a:lnTo>
                  <a:pt x="6759" y="448"/>
                </a:lnTo>
                <a:lnTo>
                  <a:pt x="6852" y="485"/>
                </a:lnTo>
                <a:lnTo>
                  <a:pt x="7150" y="559"/>
                </a:lnTo>
                <a:lnTo>
                  <a:pt x="7448" y="597"/>
                </a:lnTo>
                <a:lnTo>
                  <a:pt x="7746" y="597"/>
                </a:lnTo>
                <a:lnTo>
                  <a:pt x="7913" y="578"/>
                </a:lnTo>
                <a:lnTo>
                  <a:pt x="8062" y="559"/>
                </a:lnTo>
                <a:lnTo>
                  <a:pt x="8174" y="522"/>
                </a:lnTo>
                <a:lnTo>
                  <a:pt x="8267" y="466"/>
                </a:lnTo>
                <a:lnTo>
                  <a:pt x="8323" y="410"/>
                </a:lnTo>
                <a:lnTo>
                  <a:pt x="8360" y="355"/>
                </a:lnTo>
                <a:lnTo>
                  <a:pt x="8360" y="317"/>
                </a:lnTo>
                <a:lnTo>
                  <a:pt x="8323" y="261"/>
                </a:lnTo>
                <a:lnTo>
                  <a:pt x="8230" y="243"/>
                </a:lnTo>
                <a:lnTo>
                  <a:pt x="8081" y="224"/>
                </a:lnTo>
                <a:lnTo>
                  <a:pt x="7560" y="206"/>
                </a:lnTo>
                <a:close/>
                <a:moveTo>
                  <a:pt x="10706" y="261"/>
                </a:moveTo>
                <a:lnTo>
                  <a:pt x="10576" y="280"/>
                </a:lnTo>
                <a:lnTo>
                  <a:pt x="10445" y="317"/>
                </a:lnTo>
                <a:lnTo>
                  <a:pt x="10334" y="355"/>
                </a:lnTo>
                <a:lnTo>
                  <a:pt x="10129" y="336"/>
                </a:lnTo>
                <a:lnTo>
                  <a:pt x="9794" y="317"/>
                </a:lnTo>
                <a:lnTo>
                  <a:pt x="9477" y="317"/>
                </a:lnTo>
                <a:lnTo>
                  <a:pt x="9384" y="336"/>
                </a:lnTo>
                <a:lnTo>
                  <a:pt x="9347" y="336"/>
                </a:lnTo>
                <a:lnTo>
                  <a:pt x="9328" y="355"/>
                </a:lnTo>
                <a:lnTo>
                  <a:pt x="9310" y="429"/>
                </a:lnTo>
                <a:lnTo>
                  <a:pt x="9328" y="485"/>
                </a:lnTo>
                <a:lnTo>
                  <a:pt x="9384" y="522"/>
                </a:lnTo>
                <a:lnTo>
                  <a:pt x="9459" y="559"/>
                </a:lnTo>
                <a:lnTo>
                  <a:pt x="9552" y="578"/>
                </a:lnTo>
                <a:lnTo>
                  <a:pt x="9663" y="597"/>
                </a:lnTo>
                <a:lnTo>
                  <a:pt x="10203" y="597"/>
                </a:lnTo>
                <a:lnTo>
                  <a:pt x="10464" y="578"/>
                </a:lnTo>
                <a:lnTo>
                  <a:pt x="10780" y="522"/>
                </a:lnTo>
                <a:lnTo>
                  <a:pt x="10836" y="504"/>
                </a:lnTo>
                <a:lnTo>
                  <a:pt x="10855" y="485"/>
                </a:lnTo>
                <a:lnTo>
                  <a:pt x="10874" y="448"/>
                </a:lnTo>
                <a:lnTo>
                  <a:pt x="10874" y="410"/>
                </a:lnTo>
                <a:lnTo>
                  <a:pt x="10855" y="336"/>
                </a:lnTo>
                <a:lnTo>
                  <a:pt x="10836" y="299"/>
                </a:lnTo>
                <a:lnTo>
                  <a:pt x="10799" y="261"/>
                </a:lnTo>
                <a:close/>
                <a:moveTo>
                  <a:pt x="32284" y="206"/>
                </a:moveTo>
                <a:lnTo>
                  <a:pt x="32173" y="224"/>
                </a:lnTo>
                <a:lnTo>
                  <a:pt x="32080" y="261"/>
                </a:lnTo>
                <a:lnTo>
                  <a:pt x="32061" y="280"/>
                </a:lnTo>
                <a:lnTo>
                  <a:pt x="32042" y="317"/>
                </a:lnTo>
                <a:lnTo>
                  <a:pt x="32042" y="373"/>
                </a:lnTo>
                <a:lnTo>
                  <a:pt x="32080" y="429"/>
                </a:lnTo>
                <a:lnTo>
                  <a:pt x="32154" y="466"/>
                </a:lnTo>
                <a:lnTo>
                  <a:pt x="32247" y="504"/>
                </a:lnTo>
                <a:lnTo>
                  <a:pt x="32471" y="559"/>
                </a:lnTo>
                <a:lnTo>
                  <a:pt x="32750" y="597"/>
                </a:lnTo>
                <a:lnTo>
                  <a:pt x="33290" y="597"/>
                </a:lnTo>
                <a:lnTo>
                  <a:pt x="33495" y="578"/>
                </a:lnTo>
                <a:lnTo>
                  <a:pt x="33606" y="559"/>
                </a:lnTo>
                <a:lnTo>
                  <a:pt x="33643" y="522"/>
                </a:lnTo>
                <a:lnTo>
                  <a:pt x="33662" y="485"/>
                </a:lnTo>
                <a:lnTo>
                  <a:pt x="33662" y="448"/>
                </a:lnTo>
                <a:lnTo>
                  <a:pt x="33643" y="429"/>
                </a:lnTo>
                <a:lnTo>
                  <a:pt x="33550" y="373"/>
                </a:lnTo>
                <a:lnTo>
                  <a:pt x="33401" y="336"/>
                </a:lnTo>
                <a:lnTo>
                  <a:pt x="33085" y="280"/>
                </a:lnTo>
                <a:lnTo>
                  <a:pt x="32880" y="261"/>
                </a:lnTo>
                <a:lnTo>
                  <a:pt x="32713" y="243"/>
                </a:lnTo>
                <a:lnTo>
                  <a:pt x="32433" y="206"/>
                </a:lnTo>
                <a:close/>
                <a:moveTo>
                  <a:pt x="53602" y="187"/>
                </a:moveTo>
                <a:lnTo>
                  <a:pt x="53360" y="206"/>
                </a:lnTo>
                <a:lnTo>
                  <a:pt x="53118" y="206"/>
                </a:lnTo>
                <a:lnTo>
                  <a:pt x="52857" y="224"/>
                </a:lnTo>
                <a:lnTo>
                  <a:pt x="52597" y="261"/>
                </a:lnTo>
                <a:lnTo>
                  <a:pt x="52485" y="280"/>
                </a:lnTo>
                <a:lnTo>
                  <a:pt x="52392" y="336"/>
                </a:lnTo>
                <a:lnTo>
                  <a:pt x="52280" y="410"/>
                </a:lnTo>
                <a:lnTo>
                  <a:pt x="52262" y="448"/>
                </a:lnTo>
                <a:lnTo>
                  <a:pt x="52262" y="466"/>
                </a:lnTo>
                <a:lnTo>
                  <a:pt x="52262" y="485"/>
                </a:lnTo>
                <a:lnTo>
                  <a:pt x="52280" y="522"/>
                </a:lnTo>
                <a:lnTo>
                  <a:pt x="52355" y="541"/>
                </a:lnTo>
                <a:lnTo>
                  <a:pt x="52466" y="559"/>
                </a:lnTo>
                <a:lnTo>
                  <a:pt x="52578" y="578"/>
                </a:lnTo>
                <a:lnTo>
                  <a:pt x="52783" y="578"/>
                </a:lnTo>
                <a:lnTo>
                  <a:pt x="53043" y="597"/>
                </a:lnTo>
                <a:lnTo>
                  <a:pt x="53323" y="615"/>
                </a:lnTo>
                <a:lnTo>
                  <a:pt x="53583" y="597"/>
                </a:lnTo>
                <a:lnTo>
                  <a:pt x="53714" y="559"/>
                </a:lnTo>
                <a:lnTo>
                  <a:pt x="53825" y="522"/>
                </a:lnTo>
                <a:lnTo>
                  <a:pt x="53881" y="504"/>
                </a:lnTo>
                <a:lnTo>
                  <a:pt x="53919" y="466"/>
                </a:lnTo>
                <a:lnTo>
                  <a:pt x="53937" y="429"/>
                </a:lnTo>
                <a:lnTo>
                  <a:pt x="53937" y="392"/>
                </a:lnTo>
                <a:lnTo>
                  <a:pt x="53900" y="317"/>
                </a:lnTo>
                <a:lnTo>
                  <a:pt x="53825" y="243"/>
                </a:lnTo>
                <a:lnTo>
                  <a:pt x="53788" y="224"/>
                </a:lnTo>
                <a:lnTo>
                  <a:pt x="53732" y="206"/>
                </a:lnTo>
                <a:lnTo>
                  <a:pt x="53602" y="187"/>
                </a:lnTo>
                <a:close/>
                <a:moveTo>
                  <a:pt x="83000" y="243"/>
                </a:moveTo>
                <a:lnTo>
                  <a:pt x="82814" y="261"/>
                </a:lnTo>
                <a:lnTo>
                  <a:pt x="82646" y="280"/>
                </a:lnTo>
                <a:lnTo>
                  <a:pt x="82516" y="336"/>
                </a:lnTo>
                <a:lnTo>
                  <a:pt x="82479" y="355"/>
                </a:lnTo>
                <a:lnTo>
                  <a:pt x="82479" y="392"/>
                </a:lnTo>
                <a:lnTo>
                  <a:pt x="82479" y="429"/>
                </a:lnTo>
                <a:lnTo>
                  <a:pt x="82535" y="448"/>
                </a:lnTo>
                <a:lnTo>
                  <a:pt x="82702" y="504"/>
                </a:lnTo>
                <a:lnTo>
                  <a:pt x="82963" y="541"/>
                </a:lnTo>
                <a:lnTo>
                  <a:pt x="83279" y="578"/>
                </a:lnTo>
                <a:lnTo>
                  <a:pt x="83875" y="615"/>
                </a:lnTo>
                <a:lnTo>
                  <a:pt x="84098" y="615"/>
                </a:lnTo>
                <a:lnTo>
                  <a:pt x="84229" y="597"/>
                </a:lnTo>
                <a:lnTo>
                  <a:pt x="84285" y="578"/>
                </a:lnTo>
                <a:lnTo>
                  <a:pt x="84322" y="541"/>
                </a:lnTo>
                <a:lnTo>
                  <a:pt x="84322" y="504"/>
                </a:lnTo>
                <a:lnTo>
                  <a:pt x="84322" y="466"/>
                </a:lnTo>
                <a:lnTo>
                  <a:pt x="84285" y="373"/>
                </a:lnTo>
                <a:lnTo>
                  <a:pt x="84229" y="317"/>
                </a:lnTo>
                <a:lnTo>
                  <a:pt x="84173" y="280"/>
                </a:lnTo>
                <a:lnTo>
                  <a:pt x="84098" y="261"/>
                </a:lnTo>
                <a:lnTo>
                  <a:pt x="83931" y="243"/>
                </a:lnTo>
                <a:close/>
                <a:moveTo>
                  <a:pt x="62650" y="206"/>
                </a:moveTo>
                <a:lnTo>
                  <a:pt x="62501" y="224"/>
                </a:lnTo>
                <a:lnTo>
                  <a:pt x="62371" y="243"/>
                </a:lnTo>
                <a:lnTo>
                  <a:pt x="62334" y="261"/>
                </a:lnTo>
                <a:lnTo>
                  <a:pt x="62297" y="299"/>
                </a:lnTo>
                <a:lnTo>
                  <a:pt x="62297" y="336"/>
                </a:lnTo>
                <a:lnTo>
                  <a:pt x="62334" y="392"/>
                </a:lnTo>
                <a:lnTo>
                  <a:pt x="62390" y="429"/>
                </a:lnTo>
                <a:lnTo>
                  <a:pt x="62483" y="466"/>
                </a:lnTo>
                <a:lnTo>
                  <a:pt x="62725" y="541"/>
                </a:lnTo>
                <a:lnTo>
                  <a:pt x="63041" y="597"/>
                </a:lnTo>
                <a:lnTo>
                  <a:pt x="63358" y="634"/>
                </a:lnTo>
                <a:lnTo>
                  <a:pt x="63656" y="634"/>
                </a:lnTo>
                <a:lnTo>
                  <a:pt x="63898" y="615"/>
                </a:lnTo>
                <a:lnTo>
                  <a:pt x="63991" y="597"/>
                </a:lnTo>
                <a:lnTo>
                  <a:pt x="64047" y="559"/>
                </a:lnTo>
                <a:lnTo>
                  <a:pt x="64084" y="522"/>
                </a:lnTo>
                <a:lnTo>
                  <a:pt x="64103" y="504"/>
                </a:lnTo>
                <a:lnTo>
                  <a:pt x="64103" y="466"/>
                </a:lnTo>
                <a:lnTo>
                  <a:pt x="64084" y="429"/>
                </a:lnTo>
                <a:lnTo>
                  <a:pt x="63991" y="392"/>
                </a:lnTo>
                <a:lnTo>
                  <a:pt x="63879" y="355"/>
                </a:lnTo>
                <a:lnTo>
                  <a:pt x="63600" y="299"/>
                </a:lnTo>
                <a:lnTo>
                  <a:pt x="63432" y="280"/>
                </a:lnTo>
                <a:lnTo>
                  <a:pt x="63209" y="261"/>
                </a:lnTo>
                <a:lnTo>
                  <a:pt x="62837" y="224"/>
                </a:lnTo>
                <a:lnTo>
                  <a:pt x="62650" y="206"/>
                </a:lnTo>
                <a:close/>
                <a:moveTo>
                  <a:pt x="559" y="224"/>
                </a:moveTo>
                <a:lnTo>
                  <a:pt x="410" y="261"/>
                </a:lnTo>
                <a:lnTo>
                  <a:pt x="299" y="280"/>
                </a:lnTo>
                <a:lnTo>
                  <a:pt x="94" y="280"/>
                </a:lnTo>
                <a:lnTo>
                  <a:pt x="56" y="299"/>
                </a:lnTo>
                <a:lnTo>
                  <a:pt x="38" y="336"/>
                </a:lnTo>
                <a:lnTo>
                  <a:pt x="19" y="392"/>
                </a:lnTo>
                <a:lnTo>
                  <a:pt x="1" y="448"/>
                </a:lnTo>
                <a:lnTo>
                  <a:pt x="1" y="504"/>
                </a:lnTo>
                <a:lnTo>
                  <a:pt x="38" y="559"/>
                </a:lnTo>
                <a:lnTo>
                  <a:pt x="112" y="597"/>
                </a:lnTo>
                <a:lnTo>
                  <a:pt x="205" y="634"/>
                </a:lnTo>
                <a:lnTo>
                  <a:pt x="336" y="652"/>
                </a:lnTo>
                <a:lnTo>
                  <a:pt x="596" y="652"/>
                </a:lnTo>
                <a:lnTo>
                  <a:pt x="652" y="615"/>
                </a:lnTo>
                <a:lnTo>
                  <a:pt x="690" y="597"/>
                </a:lnTo>
                <a:lnTo>
                  <a:pt x="727" y="541"/>
                </a:lnTo>
                <a:lnTo>
                  <a:pt x="764" y="485"/>
                </a:lnTo>
                <a:lnTo>
                  <a:pt x="783" y="429"/>
                </a:lnTo>
                <a:lnTo>
                  <a:pt x="764" y="336"/>
                </a:lnTo>
                <a:lnTo>
                  <a:pt x="745" y="280"/>
                </a:lnTo>
                <a:lnTo>
                  <a:pt x="708" y="243"/>
                </a:lnTo>
                <a:lnTo>
                  <a:pt x="634" y="224"/>
                </a:lnTo>
                <a:close/>
                <a:moveTo>
                  <a:pt x="67863" y="299"/>
                </a:moveTo>
                <a:lnTo>
                  <a:pt x="67696" y="317"/>
                </a:lnTo>
                <a:lnTo>
                  <a:pt x="67547" y="336"/>
                </a:lnTo>
                <a:lnTo>
                  <a:pt x="67454" y="373"/>
                </a:lnTo>
                <a:lnTo>
                  <a:pt x="67417" y="410"/>
                </a:lnTo>
                <a:lnTo>
                  <a:pt x="67398" y="429"/>
                </a:lnTo>
                <a:lnTo>
                  <a:pt x="67417" y="466"/>
                </a:lnTo>
                <a:lnTo>
                  <a:pt x="67454" y="504"/>
                </a:lnTo>
                <a:lnTo>
                  <a:pt x="67603" y="559"/>
                </a:lnTo>
                <a:lnTo>
                  <a:pt x="67845" y="597"/>
                </a:lnTo>
                <a:lnTo>
                  <a:pt x="68124" y="634"/>
                </a:lnTo>
                <a:lnTo>
                  <a:pt x="68403" y="652"/>
                </a:lnTo>
                <a:lnTo>
                  <a:pt x="68869" y="652"/>
                </a:lnTo>
                <a:lnTo>
                  <a:pt x="68981" y="634"/>
                </a:lnTo>
                <a:lnTo>
                  <a:pt x="69036" y="597"/>
                </a:lnTo>
                <a:lnTo>
                  <a:pt x="69074" y="578"/>
                </a:lnTo>
                <a:lnTo>
                  <a:pt x="69092" y="541"/>
                </a:lnTo>
                <a:lnTo>
                  <a:pt x="69074" y="522"/>
                </a:lnTo>
                <a:lnTo>
                  <a:pt x="68999" y="466"/>
                </a:lnTo>
                <a:lnTo>
                  <a:pt x="68887" y="410"/>
                </a:lnTo>
                <a:lnTo>
                  <a:pt x="68590" y="336"/>
                </a:lnTo>
                <a:lnTo>
                  <a:pt x="68403" y="317"/>
                </a:lnTo>
                <a:lnTo>
                  <a:pt x="68180" y="317"/>
                </a:lnTo>
                <a:lnTo>
                  <a:pt x="67863" y="299"/>
                </a:lnTo>
                <a:close/>
                <a:moveTo>
                  <a:pt x="56376" y="280"/>
                </a:moveTo>
                <a:lnTo>
                  <a:pt x="55129" y="299"/>
                </a:lnTo>
                <a:lnTo>
                  <a:pt x="54998" y="317"/>
                </a:lnTo>
                <a:lnTo>
                  <a:pt x="54887" y="336"/>
                </a:lnTo>
                <a:lnTo>
                  <a:pt x="54775" y="373"/>
                </a:lnTo>
                <a:lnTo>
                  <a:pt x="54719" y="410"/>
                </a:lnTo>
                <a:lnTo>
                  <a:pt x="54700" y="429"/>
                </a:lnTo>
                <a:lnTo>
                  <a:pt x="54682" y="466"/>
                </a:lnTo>
                <a:lnTo>
                  <a:pt x="54700" y="485"/>
                </a:lnTo>
                <a:lnTo>
                  <a:pt x="54719" y="504"/>
                </a:lnTo>
                <a:lnTo>
                  <a:pt x="54812" y="559"/>
                </a:lnTo>
                <a:lnTo>
                  <a:pt x="54961" y="615"/>
                </a:lnTo>
                <a:lnTo>
                  <a:pt x="55259" y="671"/>
                </a:lnTo>
                <a:lnTo>
                  <a:pt x="55892" y="671"/>
                </a:lnTo>
                <a:lnTo>
                  <a:pt x="56190" y="634"/>
                </a:lnTo>
                <a:lnTo>
                  <a:pt x="56358" y="615"/>
                </a:lnTo>
                <a:lnTo>
                  <a:pt x="56451" y="578"/>
                </a:lnTo>
                <a:lnTo>
                  <a:pt x="56488" y="559"/>
                </a:lnTo>
                <a:lnTo>
                  <a:pt x="56506" y="522"/>
                </a:lnTo>
                <a:lnTo>
                  <a:pt x="56525" y="429"/>
                </a:lnTo>
                <a:lnTo>
                  <a:pt x="56506" y="355"/>
                </a:lnTo>
                <a:lnTo>
                  <a:pt x="56451" y="299"/>
                </a:lnTo>
                <a:lnTo>
                  <a:pt x="56413" y="280"/>
                </a:lnTo>
                <a:close/>
                <a:moveTo>
                  <a:pt x="60323" y="206"/>
                </a:moveTo>
                <a:lnTo>
                  <a:pt x="60211" y="224"/>
                </a:lnTo>
                <a:lnTo>
                  <a:pt x="60118" y="243"/>
                </a:lnTo>
                <a:lnTo>
                  <a:pt x="60025" y="299"/>
                </a:lnTo>
                <a:lnTo>
                  <a:pt x="59951" y="373"/>
                </a:lnTo>
                <a:lnTo>
                  <a:pt x="59914" y="429"/>
                </a:lnTo>
                <a:lnTo>
                  <a:pt x="59932" y="466"/>
                </a:lnTo>
                <a:lnTo>
                  <a:pt x="59969" y="504"/>
                </a:lnTo>
                <a:lnTo>
                  <a:pt x="60044" y="522"/>
                </a:lnTo>
                <a:lnTo>
                  <a:pt x="60137" y="541"/>
                </a:lnTo>
                <a:lnTo>
                  <a:pt x="60323" y="559"/>
                </a:lnTo>
                <a:lnTo>
                  <a:pt x="60565" y="578"/>
                </a:lnTo>
                <a:lnTo>
                  <a:pt x="60863" y="634"/>
                </a:lnTo>
                <a:lnTo>
                  <a:pt x="61031" y="652"/>
                </a:lnTo>
                <a:lnTo>
                  <a:pt x="61161" y="671"/>
                </a:lnTo>
                <a:lnTo>
                  <a:pt x="61291" y="652"/>
                </a:lnTo>
                <a:lnTo>
                  <a:pt x="61329" y="634"/>
                </a:lnTo>
                <a:lnTo>
                  <a:pt x="61366" y="615"/>
                </a:lnTo>
                <a:lnTo>
                  <a:pt x="61403" y="559"/>
                </a:lnTo>
                <a:lnTo>
                  <a:pt x="61440" y="522"/>
                </a:lnTo>
                <a:lnTo>
                  <a:pt x="61440" y="466"/>
                </a:lnTo>
                <a:lnTo>
                  <a:pt x="61440" y="429"/>
                </a:lnTo>
                <a:lnTo>
                  <a:pt x="61422" y="392"/>
                </a:lnTo>
                <a:lnTo>
                  <a:pt x="61384" y="373"/>
                </a:lnTo>
                <a:lnTo>
                  <a:pt x="61291" y="317"/>
                </a:lnTo>
                <a:lnTo>
                  <a:pt x="61180" y="280"/>
                </a:lnTo>
                <a:lnTo>
                  <a:pt x="61049" y="261"/>
                </a:lnTo>
                <a:lnTo>
                  <a:pt x="60863" y="243"/>
                </a:lnTo>
                <a:lnTo>
                  <a:pt x="60677" y="206"/>
                </a:lnTo>
                <a:close/>
                <a:moveTo>
                  <a:pt x="71010" y="243"/>
                </a:moveTo>
                <a:lnTo>
                  <a:pt x="70768" y="261"/>
                </a:lnTo>
                <a:lnTo>
                  <a:pt x="70544" y="280"/>
                </a:lnTo>
                <a:lnTo>
                  <a:pt x="70321" y="299"/>
                </a:lnTo>
                <a:lnTo>
                  <a:pt x="70191" y="336"/>
                </a:lnTo>
                <a:lnTo>
                  <a:pt x="70079" y="373"/>
                </a:lnTo>
                <a:lnTo>
                  <a:pt x="70005" y="410"/>
                </a:lnTo>
                <a:lnTo>
                  <a:pt x="69986" y="429"/>
                </a:lnTo>
                <a:lnTo>
                  <a:pt x="69986" y="466"/>
                </a:lnTo>
                <a:lnTo>
                  <a:pt x="70005" y="485"/>
                </a:lnTo>
                <a:lnTo>
                  <a:pt x="70042" y="522"/>
                </a:lnTo>
                <a:lnTo>
                  <a:pt x="70191" y="578"/>
                </a:lnTo>
                <a:lnTo>
                  <a:pt x="70284" y="615"/>
                </a:lnTo>
                <a:lnTo>
                  <a:pt x="70414" y="634"/>
                </a:lnTo>
                <a:lnTo>
                  <a:pt x="70675" y="671"/>
                </a:lnTo>
                <a:lnTo>
                  <a:pt x="70935" y="671"/>
                </a:lnTo>
                <a:lnTo>
                  <a:pt x="71177" y="652"/>
                </a:lnTo>
                <a:lnTo>
                  <a:pt x="71326" y="615"/>
                </a:lnTo>
                <a:lnTo>
                  <a:pt x="71420" y="578"/>
                </a:lnTo>
                <a:lnTo>
                  <a:pt x="71513" y="522"/>
                </a:lnTo>
                <a:lnTo>
                  <a:pt x="71568" y="466"/>
                </a:lnTo>
                <a:lnTo>
                  <a:pt x="71587" y="448"/>
                </a:lnTo>
                <a:lnTo>
                  <a:pt x="71606" y="410"/>
                </a:lnTo>
                <a:lnTo>
                  <a:pt x="71587" y="392"/>
                </a:lnTo>
                <a:lnTo>
                  <a:pt x="71568" y="355"/>
                </a:lnTo>
                <a:lnTo>
                  <a:pt x="71475" y="299"/>
                </a:lnTo>
                <a:lnTo>
                  <a:pt x="71364" y="280"/>
                </a:lnTo>
                <a:lnTo>
                  <a:pt x="71252" y="261"/>
                </a:lnTo>
                <a:lnTo>
                  <a:pt x="71010" y="243"/>
                </a:lnTo>
                <a:close/>
                <a:moveTo>
                  <a:pt x="75478" y="243"/>
                </a:moveTo>
                <a:lnTo>
                  <a:pt x="75348" y="261"/>
                </a:lnTo>
                <a:lnTo>
                  <a:pt x="75218" y="299"/>
                </a:lnTo>
                <a:lnTo>
                  <a:pt x="75125" y="336"/>
                </a:lnTo>
                <a:lnTo>
                  <a:pt x="75031" y="410"/>
                </a:lnTo>
                <a:lnTo>
                  <a:pt x="74994" y="466"/>
                </a:lnTo>
                <a:lnTo>
                  <a:pt x="74994" y="485"/>
                </a:lnTo>
                <a:lnTo>
                  <a:pt x="75013" y="504"/>
                </a:lnTo>
                <a:lnTo>
                  <a:pt x="75069" y="541"/>
                </a:lnTo>
                <a:lnTo>
                  <a:pt x="75143" y="578"/>
                </a:lnTo>
                <a:lnTo>
                  <a:pt x="75236" y="597"/>
                </a:lnTo>
                <a:lnTo>
                  <a:pt x="75422" y="615"/>
                </a:lnTo>
                <a:lnTo>
                  <a:pt x="75702" y="652"/>
                </a:lnTo>
                <a:lnTo>
                  <a:pt x="76000" y="671"/>
                </a:lnTo>
                <a:lnTo>
                  <a:pt x="76279" y="652"/>
                </a:lnTo>
                <a:lnTo>
                  <a:pt x="76428" y="652"/>
                </a:lnTo>
                <a:lnTo>
                  <a:pt x="76558" y="615"/>
                </a:lnTo>
                <a:lnTo>
                  <a:pt x="76614" y="597"/>
                </a:lnTo>
                <a:lnTo>
                  <a:pt x="76651" y="578"/>
                </a:lnTo>
                <a:lnTo>
                  <a:pt x="76651" y="541"/>
                </a:lnTo>
                <a:lnTo>
                  <a:pt x="76670" y="504"/>
                </a:lnTo>
                <a:lnTo>
                  <a:pt x="76633" y="429"/>
                </a:lnTo>
                <a:lnTo>
                  <a:pt x="76595" y="355"/>
                </a:lnTo>
                <a:lnTo>
                  <a:pt x="76558" y="317"/>
                </a:lnTo>
                <a:lnTo>
                  <a:pt x="76502" y="299"/>
                </a:lnTo>
                <a:lnTo>
                  <a:pt x="76391" y="261"/>
                </a:lnTo>
                <a:lnTo>
                  <a:pt x="76149" y="261"/>
                </a:lnTo>
                <a:lnTo>
                  <a:pt x="75906" y="243"/>
                </a:lnTo>
                <a:close/>
                <a:moveTo>
                  <a:pt x="78755" y="224"/>
                </a:moveTo>
                <a:lnTo>
                  <a:pt x="78476" y="243"/>
                </a:lnTo>
                <a:lnTo>
                  <a:pt x="78271" y="280"/>
                </a:lnTo>
                <a:lnTo>
                  <a:pt x="78122" y="299"/>
                </a:lnTo>
                <a:lnTo>
                  <a:pt x="77861" y="336"/>
                </a:lnTo>
                <a:lnTo>
                  <a:pt x="77731" y="373"/>
                </a:lnTo>
                <a:lnTo>
                  <a:pt x="77619" y="410"/>
                </a:lnTo>
                <a:lnTo>
                  <a:pt x="77563" y="466"/>
                </a:lnTo>
                <a:lnTo>
                  <a:pt x="77545" y="504"/>
                </a:lnTo>
                <a:lnTo>
                  <a:pt x="77526" y="522"/>
                </a:lnTo>
                <a:lnTo>
                  <a:pt x="77545" y="559"/>
                </a:lnTo>
                <a:lnTo>
                  <a:pt x="77563" y="597"/>
                </a:lnTo>
                <a:lnTo>
                  <a:pt x="77657" y="634"/>
                </a:lnTo>
                <a:lnTo>
                  <a:pt x="77750" y="652"/>
                </a:lnTo>
                <a:lnTo>
                  <a:pt x="77880" y="671"/>
                </a:lnTo>
                <a:lnTo>
                  <a:pt x="78122" y="652"/>
                </a:lnTo>
                <a:lnTo>
                  <a:pt x="78476" y="652"/>
                </a:lnTo>
                <a:lnTo>
                  <a:pt x="78792" y="634"/>
                </a:lnTo>
                <a:lnTo>
                  <a:pt x="78941" y="597"/>
                </a:lnTo>
                <a:lnTo>
                  <a:pt x="79053" y="559"/>
                </a:lnTo>
                <a:lnTo>
                  <a:pt x="79109" y="522"/>
                </a:lnTo>
                <a:lnTo>
                  <a:pt x="79127" y="485"/>
                </a:lnTo>
                <a:lnTo>
                  <a:pt x="79146" y="448"/>
                </a:lnTo>
                <a:lnTo>
                  <a:pt x="79146" y="392"/>
                </a:lnTo>
                <a:lnTo>
                  <a:pt x="79127" y="336"/>
                </a:lnTo>
                <a:lnTo>
                  <a:pt x="79109" y="299"/>
                </a:lnTo>
                <a:lnTo>
                  <a:pt x="79072" y="261"/>
                </a:lnTo>
                <a:lnTo>
                  <a:pt x="79016" y="243"/>
                </a:lnTo>
                <a:lnTo>
                  <a:pt x="78904" y="224"/>
                </a:lnTo>
                <a:close/>
                <a:moveTo>
                  <a:pt x="72853" y="261"/>
                </a:moveTo>
                <a:lnTo>
                  <a:pt x="72667" y="299"/>
                </a:lnTo>
                <a:lnTo>
                  <a:pt x="72537" y="317"/>
                </a:lnTo>
                <a:lnTo>
                  <a:pt x="72481" y="355"/>
                </a:lnTo>
                <a:lnTo>
                  <a:pt x="72462" y="392"/>
                </a:lnTo>
                <a:lnTo>
                  <a:pt x="72481" y="410"/>
                </a:lnTo>
                <a:lnTo>
                  <a:pt x="72518" y="448"/>
                </a:lnTo>
                <a:lnTo>
                  <a:pt x="72592" y="504"/>
                </a:lnTo>
                <a:lnTo>
                  <a:pt x="72723" y="541"/>
                </a:lnTo>
                <a:lnTo>
                  <a:pt x="72890" y="578"/>
                </a:lnTo>
                <a:lnTo>
                  <a:pt x="73132" y="634"/>
                </a:lnTo>
                <a:lnTo>
                  <a:pt x="73393" y="671"/>
                </a:lnTo>
                <a:lnTo>
                  <a:pt x="73654" y="690"/>
                </a:lnTo>
                <a:lnTo>
                  <a:pt x="73914" y="671"/>
                </a:lnTo>
                <a:lnTo>
                  <a:pt x="73989" y="652"/>
                </a:lnTo>
                <a:lnTo>
                  <a:pt x="74045" y="615"/>
                </a:lnTo>
                <a:lnTo>
                  <a:pt x="74101" y="559"/>
                </a:lnTo>
                <a:lnTo>
                  <a:pt x="74138" y="504"/>
                </a:lnTo>
                <a:lnTo>
                  <a:pt x="74156" y="448"/>
                </a:lnTo>
                <a:lnTo>
                  <a:pt x="74138" y="392"/>
                </a:lnTo>
                <a:lnTo>
                  <a:pt x="74082" y="355"/>
                </a:lnTo>
                <a:lnTo>
                  <a:pt x="73989" y="336"/>
                </a:lnTo>
                <a:lnTo>
                  <a:pt x="73430" y="280"/>
                </a:lnTo>
                <a:lnTo>
                  <a:pt x="73132" y="261"/>
                </a:lnTo>
                <a:close/>
                <a:moveTo>
                  <a:pt x="80393" y="261"/>
                </a:moveTo>
                <a:lnTo>
                  <a:pt x="80282" y="280"/>
                </a:lnTo>
                <a:lnTo>
                  <a:pt x="80170" y="299"/>
                </a:lnTo>
                <a:lnTo>
                  <a:pt x="80040" y="336"/>
                </a:lnTo>
                <a:lnTo>
                  <a:pt x="79947" y="373"/>
                </a:lnTo>
                <a:lnTo>
                  <a:pt x="79891" y="429"/>
                </a:lnTo>
                <a:lnTo>
                  <a:pt x="79872" y="448"/>
                </a:lnTo>
                <a:lnTo>
                  <a:pt x="79891" y="485"/>
                </a:lnTo>
                <a:lnTo>
                  <a:pt x="79909" y="504"/>
                </a:lnTo>
                <a:lnTo>
                  <a:pt x="79947" y="541"/>
                </a:lnTo>
                <a:lnTo>
                  <a:pt x="80114" y="615"/>
                </a:lnTo>
                <a:lnTo>
                  <a:pt x="80226" y="634"/>
                </a:lnTo>
                <a:lnTo>
                  <a:pt x="80375" y="652"/>
                </a:lnTo>
                <a:lnTo>
                  <a:pt x="80673" y="671"/>
                </a:lnTo>
                <a:lnTo>
                  <a:pt x="81231" y="671"/>
                </a:lnTo>
                <a:lnTo>
                  <a:pt x="81548" y="690"/>
                </a:lnTo>
                <a:lnTo>
                  <a:pt x="81734" y="671"/>
                </a:lnTo>
                <a:lnTo>
                  <a:pt x="81808" y="652"/>
                </a:lnTo>
                <a:lnTo>
                  <a:pt x="81846" y="615"/>
                </a:lnTo>
                <a:lnTo>
                  <a:pt x="81883" y="541"/>
                </a:lnTo>
                <a:lnTo>
                  <a:pt x="81883" y="448"/>
                </a:lnTo>
                <a:lnTo>
                  <a:pt x="81846" y="373"/>
                </a:lnTo>
                <a:lnTo>
                  <a:pt x="81827" y="355"/>
                </a:lnTo>
                <a:lnTo>
                  <a:pt x="81771" y="336"/>
                </a:lnTo>
                <a:lnTo>
                  <a:pt x="81436" y="280"/>
                </a:lnTo>
                <a:lnTo>
                  <a:pt x="81082" y="261"/>
                </a:lnTo>
                <a:close/>
                <a:moveTo>
                  <a:pt x="88846" y="261"/>
                </a:moveTo>
                <a:lnTo>
                  <a:pt x="88604" y="280"/>
                </a:lnTo>
                <a:lnTo>
                  <a:pt x="88436" y="317"/>
                </a:lnTo>
                <a:lnTo>
                  <a:pt x="88269" y="336"/>
                </a:lnTo>
                <a:lnTo>
                  <a:pt x="88064" y="373"/>
                </a:lnTo>
                <a:lnTo>
                  <a:pt x="87952" y="392"/>
                </a:lnTo>
                <a:lnTo>
                  <a:pt x="87859" y="429"/>
                </a:lnTo>
                <a:lnTo>
                  <a:pt x="87785" y="485"/>
                </a:lnTo>
                <a:lnTo>
                  <a:pt x="87748" y="541"/>
                </a:lnTo>
                <a:lnTo>
                  <a:pt x="87748" y="578"/>
                </a:lnTo>
                <a:lnTo>
                  <a:pt x="87766" y="615"/>
                </a:lnTo>
                <a:lnTo>
                  <a:pt x="87785" y="634"/>
                </a:lnTo>
                <a:lnTo>
                  <a:pt x="87822" y="671"/>
                </a:lnTo>
                <a:lnTo>
                  <a:pt x="87934" y="690"/>
                </a:lnTo>
                <a:lnTo>
                  <a:pt x="88045" y="708"/>
                </a:lnTo>
                <a:lnTo>
                  <a:pt x="88306" y="708"/>
                </a:lnTo>
                <a:lnTo>
                  <a:pt x="88455" y="690"/>
                </a:lnTo>
                <a:lnTo>
                  <a:pt x="88641" y="690"/>
                </a:lnTo>
                <a:lnTo>
                  <a:pt x="88883" y="671"/>
                </a:lnTo>
                <a:lnTo>
                  <a:pt x="88995" y="634"/>
                </a:lnTo>
                <a:lnTo>
                  <a:pt x="89088" y="597"/>
                </a:lnTo>
                <a:lnTo>
                  <a:pt x="89125" y="559"/>
                </a:lnTo>
                <a:lnTo>
                  <a:pt x="89144" y="522"/>
                </a:lnTo>
                <a:lnTo>
                  <a:pt x="89163" y="485"/>
                </a:lnTo>
                <a:lnTo>
                  <a:pt x="89163" y="429"/>
                </a:lnTo>
                <a:lnTo>
                  <a:pt x="89163" y="392"/>
                </a:lnTo>
                <a:lnTo>
                  <a:pt x="89125" y="336"/>
                </a:lnTo>
                <a:lnTo>
                  <a:pt x="89107" y="317"/>
                </a:lnTo>
                <a:lnTo>
                  <a:pt x="89051" y="299"/>
                </a:lnTo>
                <a:lnTo>
                  <a:pt x="88958" y="261"/>
                </a:lnTo>
                <a:close/>
                <a:moveTo>
                  <a:pt x="86184" y="299"/>
                </a:moveTo>
                <a:lnTo>
                  <a:pt x="85849" y="336"/>
                </a:lnTo>
                <a:lnTo>
                  <a:pt x="85551" y="373"/>
                </a:lnTo>
                <a:lnTo>
                  <a:pt x="85346" y="373"/>
                </a:lnTo>
                <a:lnTo>
                  <a:pt x="85234" y="392"/>
                </a:lnTo>
                <a:lnTo>
                  <a:pt x="85122" y="429"/>
                </a:lnTo>
                <a:lnTo>
                  <a:pt x="85029" y="466"/>
                </a:lnTo>
                <a:lnTo>
                  <a:pt x="85011" y="485"/>
                </a:lnTo>
                <a:lnTo>
                  <a:pt x="84992" y="504"/>
                </a:lnTo>
                <a:lnTo>
                  <a:pt x="84992" y="541"/>
                </a:lnTo>
                <a:lnTo>
                  <a:pt x="84992" y="578"/>
                </a:lnTo>
                <a:lnTo>
                  <a:pt x="85029" y="634"/>
                </a:lnTo>
                <a:lnTo>
                  <a:pt x="85085" y="671"/>
                </a:lnTo>
                <a:lnTo>
                  <a:pt x="85178" y="727"/>
                </a:lnTo>
                <a:lnTo>
                  <a:pt x="85290" y="746"/>
                </a:lnTo>
                <a:lnTo>
                  <a:pt x="85420" y="764"/>
                </a:lnTo>
                <a:lnTo>
                  <a:pt x="85551" y="764"/>
                </a:lnTo>
                <a:lnTo>
                  <a:pt x="86053" y="727"/>
                </a:lnTo>
                <a:lnTo>
                  <a:pt x="86370" y="727"/>
                </a:lnTo>
                <a:lnTo>
                  <a:pt x="86537" y="708"/>
                </a:lnTo>
                <a:lnTo>
                  <a:pt x="86686" y="652"/>
                </a:lnTo>
                <a:lnTo>
                  <a:pt x="86779" y="597"/>
                </a:lnTo>
                <a:lnTo>
                  <a:pt x="86873" y="504"/>
                </a:lnTo>
                <a:lnTo>
                  <a:pt x="86910" y="466"/>
                </a:lnTo>
                <a:lnTo>
                  <a:pt x="86910" y="410"/>
                </a:lnTo>
                <a:lnTo>
                  <a:pt x="86873" y="373"/>
                </a:lnTo>
                <a:lnTo>
                  <a:pt x="86798" y="336"/>
                </a:lnTo>
                <a:lnTo>
                  <a:pt x="86649" y="299"/>
                </a:lnTo>
                <a:close/>
                <a:moveTo>
                  <a:pt x="90689" y="280"/>
                </a:moveTo>
                <a:lnTo>
                  <a:pt x="90503" y="299"/>
                </a:lnTo>
                <a:lnTo>
                  <a:pt x="90354" y="317"/>
                </a:lnTo>
                <a:lnTo>
                  <a:pt x="90261" y="373"/>
                </a:lnTo>
                <a:lnTo>
                  <a:pt x="90205" y="410"/>
                </a:lnTo>
                <a:lnTo>
                  <a:pt x="90168" y="466"/>
                </a:lnTo>
                <a:lnTo>
                  <a:pt x="90168" y="522"/>
                </a:lnTo>
                <a:lnTo>
                  <a:pt x="90187" y="559"/>
                </a:lnTo>
                <a:lnTo>
                  <a:pt x="90242" y="615"/>
                </a:lnTo>
                <a:lnTo>
                  <a:pt x="90298" y="652"/>
                </a:lnTo>
                <a:lnTo>
                  <a:pt x="90373" y="671"/>
                </a:lnTo>
                <a:lnTo>
                  <a:pt x="90522" y="708"/>
                </a:lnTo>
                <a:lnTo>
                  <a:pt x="90671" y="727"/>
                </a:lnTo>
                <a:lnTo>
                  <a:pt x="90820" y="783"/>
                </a:lnTo>
                <a:lnTo>
                  <a:pt x="90894" y="801"/>
                </a:lnTo>
                <a:lnTo>
                  <a:pt x="90931" y="820"/>
                </a:lnTo>
                <a:lnTo>
                  <a:pt x="90968" y="801"/>
                </a:lnTo>
                <a:lnTo>
                  <a:pt x="91006" y="764"/>
                </a:lnTo>
                <a:lnTo>
                  <a:pt x="91043" y="727"/>
                </a:lnTo>
                <a:lnTo>
                  <a:pt x="91062" y="671"/>
                </a:lnTo>
                <a:lnTo>
                  <a:pt x="91080" y="615"/>
                </a:lnTo>
                <a:lnTo>
                  <a:pt x="91080" y="559"/>
                </a:lnTo>
                <a:lnTo>
                  <a:pt x="91062" y="504"/>
                </a:lnTo>
                <a:lnTo>
                  <a:pt x="91043" y="448"/>
                </a:lnTo>
                <a:lnTo>
                  <a:pt x="91006" y="392"/>
                </a:lnTo>
                <a:lnTo>
                  <a:pt x="90950" y="336"/>
                </a:lnTo>
                <a:lnTo>
                  <a:pt x="90857" y="317"/>
                </a:lnTo>
                <a:lnTo>
                  <a:pt x="90782" y="299"/>
                </a:lnTo>
                <a:lnTo>
                  <a:pt x="90689" y="280"/>
                </a:lnTo>
                <a:close/>
                <a:moveTo>
                  <a:pt x="90838" y="1416"/>
                </a:moveTo>
                <a:lnTo>
                  <a:pt x="90782" y="1472"/>
                </a:lnTo>
                <a:lnTo>
                  <a:pt x="90726" y="1565"/>
                </a:lnTo>
                <a:lnTo>
                  <a:pt x="90708" y="1658"/>
                </a:lnTo>
                <a:lnTo>
                  <a:pt x="90708" y="1770"/>
                </a:lnTo>
                <a:lnTo>
                  <a:pt x="90726" y="2012"/>
                </a:lnTo>
                <a:lnTo>
                  <a:pt x="90782" y="2254"/>
                </a:lnTo>
                <a:lnTo>
                  <a:pt x="90820" y="2477"/>
                </a:lnTo>
                <a:lnTo>
                  <a:pt x="90838" y="2700"/>
                </a:lnTo>
                <a:lnTo>
                  <a:pt x="90857" y="2812"/>
                </a:lnTo>
                <a:lnTo>
                  <a:pt x="90894" y="2924"/>
                </a:lnTo>
                <a:lnTo>
                  <a:pt x="90931" y="2998"/>
                </a:lnTo>
                <a:lnTo>
                  <a:pt x="90968" y="3017"/>
                </a:lnTo>
                <a:lnTo>
                  <a:pt x="90987" y="3017"/>
                </a:lnTo>
                <a:lnTo>
                  <a:pt x="91024" y="2998"/>
                </a:lnTo>
                <a:lnTo>
                  <a:pt x="91062" y="2961"/>
                </a:lnTo>
                <a:lnTo>
                  <a:pt x="91136" y="2849"/>
                </a:lnTo>
                <a:lnTo>
                  <a:pt x="91192" y="2719"/>
                </a:lnTo>
                <a:lnTo>
                  <a:pt x="91229" y="2589"/>
                </a:lnTo>
                <a:lnTo>
                  <a:pt x="91229" y="2440"/>
                </a:lnTo>
                <a:lnTo>
                  <a:pt x="91229" y="2291"/>
                </a:lnTo>
                <a:lnTo>
                  <a:pt x="91211" y="1974"/>
                </a:lnTo>
                <a:lnTo>
                  <a:pt x="91155" y="1714"/>
                </a:lnTo>
                <a:lnTo>
                  <a:pt x="91080" y="1583"/>
                </a:lnTo>
                <a:lnTo>
                  <a:pt x="91024" y="1509"/>
                </a:lnTo>
                <a:lnTo>
                  <a:pt x="90968" y="1453"/>
                </a:lnTo>
                <a:lnTo>
                  <a:pt x="90913" y="1416"/>
                </a:lnTo>
                <a:close/>
                <a:moveTo>
                  <a:pt x="299" y="1565"/>
                </a:moveTo>
                <a:lnTo>
                  <a:pt x="224" y="1583"/>
                </a:lnTo>
                <a:lnTo>
                  <a:pt x="168" y="1621"/>
                </a:lnTo>
                <a:lnTo>
                  <a:pt x="150" y="1658"/>
                </a:lnTo>
                <a:lnTo>
                  <a:pt x="131" y="1714"/>
                </a:lnTo>
                <a:lnTo>
                  <a:pt x="131" y="2012"/>
                </a:lnTo>
                <a:lnTo>
                  <a:pt x="131" y="2309"/>
                </a:lnTo>
                <a:lnTo>
                  <a:pt x="187" y="2905"/>
                </a:lnTo>
                <a:lnTo>
                  <a:pt x="205" y="3129"/>
                </a:lnTo>
                <a:lnTo>
                  <a:pt x="224" y="3240"/>
                </a:lnTo>
                <a:lnTo>
                  <a:pt x="243" y="3333"/>
                </a:lnTo>
                <a:lnTo>
                  <a:pt x="280" y="3389"/>
                </a:lnTo>
                <a:lnTo>
                  <a:pt x="299" y="3389"/>
                </a:lnTo>
                <a:lnTo>
                  <a:pt x="317" y="3371"/>
                </a:lnTo>
                <a:lnTo>
                  <a:pt x="373" y="3315"/>
                </a:lnTo>
                <a:lnTo>
                  <a:pt x="447" y="3166"/>
                </a:lnTo>
                <a:lnTo>
                  <a:pt x="485" y="3036"/>
                </a:lnTo>
                <a:lnTo>
                  <a:pt x="503" y="2905"/>
                </a:lnTo>
                <a:lnTo>
                  <a:pt x="522" y="2607"/>
                </a:lnTo>
                <a:lnTo>
                  <a:pt x="522" y="2309"/>
                </a:lnTo>
                <a:lnTo>
                  <a:pt x="503" y="2030"/>
                </a:lnTo>
                <a:lnTo>
                  <a:pt x="485" y="1807"/>
                </a:lnTo>
                <a:lnTo>
                  <a:pt x="447" y="1676"/>
                </a:lnTo>
                <a:lnTo>
                  <a:pt x="429" y="1621"/>
                </a:lnTo>
                <a:lnTo>
                  <a:pt x="392" y="1602"/>
                </a:lnTo>
                <a:lnTo>
                  <a:pt x="299" y="1565"/>
                </a:lnTo>
                <a:close/>
                <a:moveTo>
                  <a:pt x="91062" y="4022"/>
                </a:moveTo>
                <a:lnTo>
                  <a:pt x="91024" y="4041"/>
                </a:lnTo>
                <a:lnTo>
                  <a:pt x="90968" y="4078"/>
                </a:lnTo>
                <a:lnTo>
                  <a:pt x="90931" y="4134"/>
                </a:lnTo>
                <a:lnTo>
                  <a:pt x="90894" y="4208"/>
                </a:lnTo>
                <a:lnTo>
                  <a:pt x="90857" y="4395"/>
                </a:lnTo>
                <a:lnTo>
                  <a:pt x="90820" y="4637"/>
                </a:lnTo>
                <a:lnTo>
                  <a:pt x="90820" y="4879"/>
                </a:lnTo>
                <a:lnTo>
                  <a:pt x="90820" y="5121"/>
                </a:lnTo>
                <a:lnTo>
                  <a:pt x="90857" y="5307"/>
                </a:lnTo>
                <a:lnTo>
                  <a:pt x="90894" y="5363"/>
                </a:lnTo>
                <a:lnTo>
                  <a:pt x="90913" y="5400"/>
                </a:lnTo>
                <a:lnTo>
                  <a:pt x="90968" y="5419"/>
                </a:lnTo>
                <a:lnTo>
                  <a:pt x="91006" y="5419"/>
                </a:lnTo>
                <a:lnTo>
                  <a:pt x="91062" y="5363"/>
                </a:lnTo>
                <a:lnTo>
                  <a:pt x="91099" y="5288"/>
                </a:lnTo>
                <a:lnTo>
                  <a:pt x="91136" y="5195"/>
                </a:lnTo>
                <a:lnTo>
                  <a:pt x="91155" y="5084"/>
                </a:lnTo>
                <a:lnTo>
                  <a:pt x="91192" y="4879"/>
                </a:lnTo>
                <a:lnTo>
                  <a:pt x="91211" y="4711"/>
                </a:lnTo>
                <a:lnTo>
                  <a:pt x="91211" y="4544"/>
                </a:lnTo>
                <a:lnTo>
                  <a:pt x="91211" y="4395"/>
                </a:lnTo>
                <a:lnTo>
                  <a:pt x="91192" y="4264"/>
                </a:lnTo>
                <a:lnTo>
                  <a:pt x="91173" y="4134"/>
                </a:lnTo>
                <a:lnTo>
                  <a:pt x="91117" y="4041"/>
                </a:lnTo>
                <a:lnTo>
                  <a:pt x="91099" y="4022"/>
                </a:lnTo>
                <a:close/>
                <a:moveTo>
                  <a:pt x="261" y="4171"/>
                </a:moveTo>
                <a:lnTo>
                  <a:pt x="224" y="4190"/>
                </a:lnTo>
                <a:lnTo>
                  <a:pt x="187" y="4208"/>
                </a:lnTo>
                <a:lnTo>
                  <a:pt x="150" y="4246"/>
                </a:lnTo>
                <a:lnTo>
                  <a:pt x="131" y="4302"/>
                </a:lnTo>
                <a:lnTo>
                  <a:pt x="112" y="4413"/>
                </a:lnTo>
                <a:lnTo>
                  <a:pt x="112" y="4562"/>
                </a:lnTo>
                <a:lnTo>
                  <a:pt x="131" y="4842"/>
                </a:lnTo>
                <a:lnTo>
                  <a:pt x="150" y="5046"/>
                </a:lnTo>
                <a:lnTo>
                  <a:pt x="150" y="5214"/>
                </a:lnTo>
                <a:lnTo>
                  <a:pt x="168" y="5493"/>
                </a:lnTo>
                <a:lnTo>
                  <a:pt x="187" y="5642"/>
                </a:lnTo>
                <a:lnTo>
                  <a:pt x="224" y="5754"/>
                </a:lnTo>
                <a:lnTo>
                  <a:pt x="280" y="5828"/>
                </a:lnTo>
                <a:lnTo>
                  <a:pt x="317" y="5866"/>
                </a:lnTo>
                <a:lnTo>
                  <a:pt x="373" y="5866"/>
                </a:lnTo>
                <a:lnTo>
                  <a:pt x="410" y="5828"/>
                </a:lnTo>
                <a:lnTo>
                  <a:pt x="447" y="5735"/>
                </a:lnTo>
                <a:lnTo>
                  <a:pt x="466" y="5605"/>
                </a:lnTo>
                <a:lnTo>
                  <a:pt x="485" y="5437"/>
                </a:lnTo>
                <a:lnTo>
                  <a:pt x="466" y="5102"/>
                </a:lnTo>
                <a:lnTo>
                  <a:pt x="466" y="4879"/>
                </a:lnTo>
                <a:lnTo>
                  <a:pt x="466" y="4711"/>
                </a:lnTo>
                <a:lnTo>
                  <a:pt x="447" y="4469"/>
                </a:lnTo>
                <a:lnTo>
                  <a:pt x="429" y="4357"/>
                </a:lnTo>
                <a:lnTo>
                  <a:pt x="392" y="4246"/>
                </a:lnTo>
                <a:lnTo>
                  <a:pt x="336" y="4190"/>
                </a:lnTo>
                <a:lnTo>
                  <a:pt x="317" y="4171"/>
                </a:lnTo>
                <a:close/>
                <a:moveTo>
                  <a:pt x="91062" y="6331"/>
                </a:moveTo>
                <a:lnTo>
                  <a:pt x="90987" y="6350"/>
                </a:lnTo>
                <a:lnTo>
                  <a:pt x="90931" y="6387"/>
                </a:lnTo>
                <a:lnTo>
                  <a:pt x="90894" y="6480"/>
                </a:lnTo>
                <a:lnTo>
                  <a:pt x="90838" y="6592"/>
                </a:lnTo>
                <a:lnTo>
                  <a:pt x="90782" y="6871"/>
                </a:lnTo>
                <a:lnTo>
                  <a:pt x="90745" y="7206"/>
                </a:lnTo>
                <a:lnTo>
                  <a:pt x="90745" y="7541"/>
                </a:lnTo>
                <a:lnTo>
                  <a:pt x="90764" y="7858"/>
                </a:lnTo>
                <a:lnTo>
                  <a:pt x="90801" y="8007"/>
                </a:lnTo>
                <a:lnTo>
                  <a:pt x="90838" y="8118"/>
                </a:lnTo>
                <a:lnTo>
                  <a:pt x="90894" y="8211"/>
                </a:lnTo>
                <a:lnTo>
                  <a:pt x="90950" y="8249"/>
                </a:lnTo>
                <a:lnTo>
                  <a:pt x="90987" y="8267"/>
                </a:lnTo>
                <a:lnTo>
                  <a:pt x="91006" y="8249"/>
                </a:lnTo>
                <a:lnTo>
                  <a:pt x="91043" y="8230"/>
                </a:lnTo>
                <a:lnTo>
                  <a:pt x="91062" y="8174"/>
                </a:lnTo>
                <a:lnTo>
                  <a:pt x="91099" y="8044"/>
                </a:lnTo>
                <a:lnTo>
                  <a:pt x="91117" y="7895"/>
                </a:lnTo>
                <a:lnTo>
                  <a:pt x="91136" y="7578"/>
                </a:lnTo>
                <a:lnTo>
                  <a:pt x="91155" y="7392"/>
                </a:lnTo>
                <a:lnTo>
                  <a:pt x="91192" y="7150"/>
                </a:lnTo>
                <a:lnTo>
                  <a:pt x="91229" y="6796"/>
                </a:lnTo>
                <a:lnTo>
                  <a:pt x="91229" y="6629"/>
                </a:lnTo>
                <a:lnTo>
                  <a:pt x="91192" y="6480"/>
                </a:lnTo>
                <a:lnTo>
                  <a:pt x="91173" y="6424"/>
                </a:lnTo>
                <a:lnTo>
                  <a:pt x="91155" y="6368"/>
                </a:lnTo>
                <a:lnTo>
                  <a:pt x="91099" y="6350"/>
                </a:lnTo>
                <a:lnTo>
                  <a:pt x="91062" y="6331"/>
                </a:lnTo>
                <a:close/>
                <a:moveTo>
                  <a:pt x="336" y="6703"/>
                </a:moveTo>
                <a:lnTo>
                  <a:pt x="280" y="6722"/>
                </a:lnTo>
                <a:lnTo>
                  <a:pt x="243" y="6815"/>
                </a:lnTo>
                <a:lnTo>
                  <a:pt x="224" y="6927"/>
                </a:lnTo>
                <a:lnTo>
                  <a:pt x="205" y="7113"/>
                </a:lnTo>
                <a:lnTo>
                  <a:pt x="187" y="7634"/>
                </a:lnTo>
                <a:lnTo>
                  <a:pt x="205" y="7895"/>
                </a:lnTo>
                <a:lnTo>
                  <a:pt x="224" y="8137"/>
                </a:lnTo>
                <a:lnTo>
                  <a:pt x="280" y="8304"/>
                </a:lnTo>
                <a:lnTo>
                  <a:pt x="299" y="8342"/>
                </a:lnTo>
                <a:lnTo>
                  <a:pt x="336" y="8379"/>
                </a:lnTo>
                <a:lnTo>
                  <a:pt x="373" y="8360"/>
                </a:lnTo>
                <a:lnTo>
                  <a:pt x="392" y="8342"/>
                </a:lnTo>
                <a:lnTo>
                  <a:pt x="447" y="8249"/>
                </a:lnTo>
                <a:lnTo>
                  <a:pt x="466" y="8118"/>
                </a:lnTo>
                <a:lnTo>
                  <a:pt x="503" y="7969"/>
                </a:lnTo>
                <a:lnTo>
                  <a:pt x="522" y="7653"/>
                </a:lnTo>
                <a:lnTo>
                  <a:pt x="522" y="7485"/>
                </a:lnTo>
                <a:lnTo>
                  <a:pt x="541" y="7225"/>
                </a:lnTo>
                <a:lnTo>
                  <a:pt x="541" y="7094"/>
                </a:lnTo>
                <a:lnTo>
                  <a:pt x="522" y="6964"/>
                </a:lnTo>
                <a:lnTo>
                  <a:pt x="485" y="6871"/>
                </a:lnTo>
                <a:lnTo>
                  <a:pt x="410" y="6759"/>
                </a:lnTo>
                <a:lnTo>
                  <a:pt x="373" y="6722"/>
                </a:lnTo>
                <a:lnTo>
                  <a:pt x="336" y="6703"/>
                </a:lnTo>
                <a:close/>
                <a:moveTo>
                  <a:pt x="91006" y="8882"/>
                </a:moveTo>
                <a:lnTo>
                  <a:pt x="90968" y="8900"/>
                </a:lnTo>
                <a:lnTo>
                  <a:pt x="90931" y="8937"/>
                </a:lnTo>
                <a:lnTo>
                  <a:pt x="90913" y="8993"/>
                </a:lnTo>
                <a:lnTo>
                  <a:pt x="90894" y="9105"/>
                </a:lnTo>
                <a:lnTo>
                  <a:pt x="90894" y="9347"/>
                </a:lnTo>
                <a:lnTo>
                  <a:pt x="90931" y="9943"/>
                </a:lnTo>
                <a:lnTo>
                  <a:pt x="90950" y="10259"/>
                </a:lnTo>
                <a:lnTo>
                  <a:pt x="91006" y="10520"/>
                </a:lnTo>
                <a:lnTo>
                  <a:pt x="91062" y="10688"/>
                </a:lnTo>
                <a:lnTo>
                  <a:pt x="91080" y="10743"/>
                </a:lnTo>
                <a:lnTo>
                  <a:pt x="91117" y="10743"/>
                </a:lnTo>
                <a:lnTo>
                  <a:pt x="91155" y="10725"/>
                </a:lnTo>
                <a:lnTo>
                  <a:pt x="91173" y="10688"/>
                </a:lnTo>
                <a:lnTo>
                  <a:pt x="91229" y="10576"/>
                </a:lnTo>
                <a:lnTo>
                  <a:pt x="91248" y="10408"/>
                </a:lnTo>
                <a:lnTo>
                  <a:pt x="91266" y="10222"/>
                </a:lnTo>
                <a:lnTo>
                  <a:pt x="91266" y="9850"/>
                </a:lnTo>
                <a:lnTo>
                  <a:pt x="91266" y="9608"/>
                </a:lnTo>
                <a:lnTo>
                  <a:pt x="91266" y="9291"/>
                </a:lnTo>
                <a:lnTo>
                  <a:pt x="91248" y="9105"/>
                </a:lnTo>
                <a:lnTo>
                  <a:pt x="91229" y="9049"/>
                </a:lnTo>
                <a:lnTo>
                  <a:pt x="91192" y="8993"/>
                </a:lnTo>
                <a:lnTo>
                  <a:pt x="91136" y="8937"/>
                </a:lnTo>
                <a:lnTo>
                  <a:pt x="91043" y="8882"/>
                </a:lnTo>
                <a:close/>
                <a:moveTo>
                  <a:pt x="354" y="9198"/>
                </a:moveTo>
                <a:lnTo>
                  <a:pt x="336" y="9217"/>
                </a:lnTo>
                <a:lnTo>
                  <a:pt x="299" y="9273"/>
                </a:lnTo>
                <a:lnTo>
                  <a:pt x="261" y="9366"/>
                </a:lnTo>
                <a:lnTo>
                  <a:pt x="261" y="9589"/>
                </a:lnTo>
                <a:lnTo>
                  <a:pt x="261" y="9757"/>
                </a:lnTo>
                <a:lnTo>
                  <a:pt x="261" y="10334"/>
                </a:lnTo>
                <a:lnTo>
                  <a:pt x="280" y="10632"/>
                </a:lnTo>
                <a:lnTo>
                  <a:pt x="317" y="10911"/>
                </a:lnTo>
                <a:lnTo>
                  <a:pt x="336" y="10948"/>
                </a:lnTo>
                <a:lnTo>
                  <a:pt x="373" y="10967"/>
                </a:lnTo>
                <a:lnTo>
                  <a:pt x="392" y="10930"/>
                </a:lnTo>
                <a:lnTo>
                  <a:pt x="429" y="10892"/>
                </a:lnTo>
                <a:lnTo>
                  <a:pt x="503" y="10762"/>
                </a:lnTo>
                <a:lnTo>
                  <a:pt x="522" y="10688"/>
                </a:lnTo>
                <a:lnTo>
                  <a:pt x="578" y="10427"/>
                </a:lnTo>
                <a:lnTo>
                  <a:pt x="596" y="10166"/>
                </a:lnTo>
                <a:lnTo>
                  <a:pt x="596" y="9961"/>
                </a:lnTo>
                <a:lnTo>
                  <a:pt x="615" y="9682"/>
                </a:lnTo>
                <a:lnTo>
                  <a:pt x="596" y="9552"/>
                </a:lnTo>
                <a:lnTo>
                  <a:pt x="578" y="9422"/>
                </a:lnTo>
                <a:lnTo>
                  <a:pt x="541" y="9310"/>
                </a:lnTo>
                <a:lnTo>
                  <a:pt x="485" y="9235"/>
                </a:lnTo>
                <a:lnTo>
                  <a:pt x="429" y="9217"/>
                </a:lnTo>
                <a:lnTo>
                  <a:pt x="392" y="9198"/>
                </a:lnTo>
                <a:close/>
                <a:moveTo>
                  <a:pt x="90968" y="11321"/>
                </a:moveTo>
                <a:lnTo>
                  <a:pt x="90894" y="11358"/>
                </a:lnTo>
                <a:lnTo>
                  <a:pt x="90857" y="11414"/>
                </a:lnTo>
                <a:lnTo>
                  <a:pt x="90838" y="11488"/>
                </a:lnTo>
                <a:lnTo>
                  <a:pt x="90820" y="11656"/>
                </a:lnTo>
                <a:lnTo>
                  <a:pt x="90838" y="11991"/>
                </a:lnTo>
                <a:lnTo>
                  <a:pt x="90838" y="12549"/>
                </a:lnTo>
                <a:lnTo>
                  <a:pt x="90838" y="12847"/>
                </a:lnTo>
                <a:lnTo>
                  <a:pt x="90875" y="12978"/>
                </a:lnTo>
                <a:lnTo>
                  <a:pt x="90894" y="13108"/>
                </a:lnTo>
                <a:lnTo>
                  <a:pt x="90968" y="13257"/>
                </a:lnTo>
                <a:lnTo>
                  <a:pt x="91006" y="13313"/>
                </a:lnTo>
                <a:lnTo>
                  <a:pt x="91024" y="13331"/>
                </a:lnTo>
                <a:lnTo>
                  <a:pt x="91080" y="13331"/>
                </a:lnTo>
                <a:lnTo>
                  <a:pt x="91136" y="13275"/>
                </a:lnTo>
                <a:lnTo>
                  <a:pt x="91173" y="13164"/>
                </a:lnTo>
                <a:lnTo>
                  <a:pt x="91211" y="13052"/>
                </a:lnTo>
                <a:lnTo>
                  <a:pt x="91229" y="12922"/>
                </a:lnTo>
                <a:lnTo>
                  <a:pt x="91248" y="12829"/>
                </a:lnTo>
                <a:lnTo>
                  <a:pt x="91248" y="12121"/>
                </a:lnTo>
                <a:lnTo>
                  <a:pt x="91229" y="11767"/>
                </a:lnTo>
                <a:lnTo>
                  <a:pt x="91173" y="11432"/>
                </a:lnTo>
                <a:lnTo>
                  <a:pt x="91155" y="11395"/>
                </a:lnTo>
                <a:lnTo>
                  <a:pt x="91136" y="11358"/>
                </a:lnTo>
                <a:lnTo>
                  <a:pt x="91062" y="11321"/>
                </a:lnTo>
                <a:close/>
                <a:moveTo>
                  <a:pt x="280" y="11786"/>
                </a:moveTo>
                <a:lnTo>
                  <a:pt x="224" y="11805"/>
                </a:lnTo>
                <a:lnTo>
                  <a:pt x="187" y="11823"/>
                </a:lnTo>
                <a:lnTo>
                  <a:pt x="150" y="11842"/>
                </a:lnTo>
                <a:lnTo>
                  <a:pt x="131" y="11898"/>
                </a:lnTo>
                <a:lnTo>
                  <a:pt x="112" y="11991"/>
                </a:lnTo>
                <a:lnTo>
                  <a:pt x="94" y="12121"/>
                </a:lnTo>
                <a:lnTo>
                  <a:pt x="112" y="12270"/>
                </a:lnTo>
                <a:lnTo>
                  <a:pt x="168" y="12568"/>
                </a:lnTo>
                <a:lnTo>
                  <a:pt x="205" y="12773"/>
                </a:lnTo>
                <a:lnTo>
                  <a:pt x="205" y="12959"/>
                </a:lnTo>
                <a:lnTo>
                  <a:pt x="224" y="13182"/>
                </a:lnTo>
                <a:lnTo>
                  <a:pt x="243" y="13294"/>
                </a:lnTo>
                <a:lnTo>
                  <a:pt x="280" y="13350"/>
                </a:lnTo>
                <a:lnTo>
                  <a:pt x="299" y="13369"/>
                </a:lnTo>
                <a:lnTo>
                  <a:pt x="336" y="13369"/>
                </a:lnTo>
                <a:lnTo>
                  <a:pt x="373" y="13350"/>
                </a:lnTo>
                <a:lnTo>
                  <a:pt x="410" y="13313"/>
                </a:lnTo>
                <a:lnTo>
                  <a:pt x="466" y="13238"/>
                </a:lnTo>
                <a:lnTo>
                  <a:pt x="503" y="13145"/>
                </a:lnTo>
                <a:lnTo>
                  <a:pt x="522" y="13015"/>
                </a:lnTo>
                <a:lnTo>
                  <a:pt x="541" y="12903"/>
                </a:lnTo>
                <a:lnTo>
                  <a:pt x="522" y="12642"/>
                </a:lnTo>
                <a:lnTo>
                  <a:pt x="503" y="12456"/>
                </a:lnTo>
                <a:lnTo>
                  <a:pt x="503" y="12270"/>
                </a:lnTo>
                <a:lnTo>
                  <a:pt x="485" y="12140"/>
                </a:lnTo>
                <a:lnTo>
                  <a:pt x="447" y="12028"/>
                </a:lnTo>
                <a:lnTo>
                  <a:pt x="410" y="11916"/>
                </a:lnTo>
                <a:lnTo>
                  <a:pt x="354" y="11823"/>
                </a:lnTo>
                <a:lnTo>
                  <a:pt x="317" y="11805"/>
                </a:lnTo>
                <a:lnTo>
                  <a:pt x="280" y="11786"/>
                </a:lnTo>
                <a:close/>
                <a:moveTo>
                  <a:pt x="91099" y="14039"/>
                </a:moveTo>
                <a:lnTo>
                  <a:pt x="91062" y="14057"/>
                </a:lnTo>
                <a:lnTo>
                  <a:pt x="91006" y="14095"/>
                </a:lnTo>
                <a:lnTo>
                  <a:pt x="90987" y="14151"/>
                </a:lnTo>
                <a:lnTo>
                  <a:pt x="90950" y="14225"/>
                </a:lnTo>
                <a:lnTo>
                  <a:pt x="90913" y="14430"/>
                </a:lnTo>
                <a:lnTo>
                  <a:pt x="90875" y="14690"/>
                </a:lnTo>
                <a:lnTo>
                  <a:pt x="90857" y="14970"/>
                </a:lnTo>
                <a:lnTo>
                  <a:pt x="90857" y="15249"/>
                </a:lnTo>
                <a:lnTo>
                  <a:pt x="90894" y="15472"/>
                </a:lnTo>
                <a:lnTo>
                  <a:pt x="90913" y="15547"/>
                </a:lnTo>
                <a:lnTo>
                  <a:pt x="90950" y="15603"/>
                </a:lnTo>
                <a:lnTo>
                  <a:pt x="90987" y="15640"/>
                </a:lnTo>
                <a:lnTo>
                  <a:pt x="91024" y="15640"/>
                </a:lnTo>
                <a:lnTo>
                  <a:pt x="91080" y="15603"/>
                </a:lnTo>
                <a:lnTo>
                  <a:pt x="91136" y="15510"/>
                </a:lnTo>
                <a:lnTo>
                  <a:pt x="91155" y="15417"/>
                </a:lnTo>
                <a:lnTo>
                  <a:pt x="91192" y="15286"/>
                </a:lnTo>
                <a:lnTo>
                  <a:pt x="91211" y="15044"/>
                </a:lnTo>
                <a:lnTo>
                  <a:pt x="91229" y="14877"/>
                </a:lnTo>
                <a:lnTo>
                  <a:pt x="91248" y="14672"/>
                </a:lnTo>
                <a:lnTo>
                  <a:pt x="91229" y="14337"/>
                </a:lnTo>
                <a:lnTo>
                  <a:pt x="91211" y="14188"/>
                </a:lnTo>
                <a:lnTo>
                  <a:pt x="91155" y="14076"/>
                </a:lnTo>
                <a:lnTo>
                  <a:pt x="91136" y="14039"/>
                </a:lnTo>
                <a:close/>
                <a:moveTo>
                  <a:pt x="187" y="14318"/>
                </a:moveTo>
                <a:lnTo>
                  <a:pt x="150" y="14337"/>
                </a:lnTo>
                <a:lnTo>
                  <a:pt x="94" y="14355"/>
                </a:lnTo>
                <a:lnTo>
                  <a:pt x="75" y="14393"/>
                </a:lnTo>
                <a:lnTo>
                  <a:pt x="38" y="14448"/>
                </a:lnTo>
                <a:lnTo>
                  <a:pt x="19" y="14579"/>
                </a:lnTo>
                <a:lnTo>
                  <a:pt x="19" y="14728"/>
                </a:lnTo>
                <a:lnTo>
                  <a:pt x="56" y="15044"/>
                </a:lnTo>
                <a:lnTo>
                  <a:pt x="75" y="15249"/>
                </a:lnTo>
                <a:lnTo>
                  <a:pt x="94" y="15417"/>
                </a:lnTo>
                <a:lnTo>
                  <a:pt x="131" y="15640"/>
                </a:lnTo>
                <a:lnTo>
                  <a:pt x="150" y="15752"/>
                </a:lnTo>
                <a:lnTo>
                  <a:pt x="205" y="15863"/>
                </a:lnTo>
                <a:lnTo>
                  <a:pt x="261" y="15919"/>
                </a:lnTo>
                <a:lnTo>
                  <a:pt x="280" y="15938"/>
                </a:lnTo>
                <a:lnTo>
                  <a:pt x="317" y="15938"/>
                </a:lnTo>
                <a:lnTo>
                  <a:pt x="354" y="15919"/>
                </a:lnTo>
                <a:lnTo>
                  <a:pt x="392" y="15901"/>
                </a:lnTo>
                <a:lnTo>
                  <a:pt x="429" y="15826"/>
                </a:lnTo>
                <a:lnTo>
                  <a:pt x="447" y="15733"/>
                </a:lnTo>
                <a:lnTo>
                  <a:pt x="447" y="15621"/>
                </a:lnTo>
                <a:lnTo>
                  <a:pt x="429" y="15379"/>
                </a:lnTo>
                <a:lnTo>
                  <a:pt x="392" y="15230"/>
                </a:lnTo>
                <a:lnTo>
                  <a:pt x="410" y="15026"/>
                </a:lnTo>
                <a:lnTo>
                  <a:pt x="392" y="14709"/>
                </a:lnTo>
                <a:lnTo>
                  <a:pt x="373" y="14560"/>
                </a:lnTo>
                <a:lnTo>
                  <a:pt x="336" y="14448"/>
                </a:lnTo>
                <a:lnTo>
                  <a:pt x="317" y="14393"/>
                </a:lnTo>
                <a:lnTo>
                  <a:pt x="280" y="14355"/>
                </a:lnTo>
                <a:lnTo>
                  <a:pt x="243" y="14337"/>
                </a:lnTo>
                <a:lnTo>
                  <a:pt x="187" y="14318"/>
                </a:lnTo>
                <a:close/>
                <a:moveTo>
                  <a:pt x="91062" y="16552"/>
                </a:moveTo>
                <a:lnTo>
                  <a:pt x="91006" y="16571"/>
                </a:lnTo>
                <a:lnTo>
                  <a:pt x="90950" y="16627"/>
                </a:lnTo>
                <a:lnTo>
                  <a:pt x="90931" y="16701"/>
                </a:lnTo>
                <a:lnTo>
                  <a:pt x="90894" y="16813"/>
                </a:lnTo>
                <a:lnTo>
                  <a:pt x="90875" y="16943"/>
                </a:lnTo>
                <a:lnTo>
                  <a:pt x="90857" y="17241"/>
                </a:lnTo>
                <a:lnTo>
                  <a:pt x="90875" y="17558"/>
                </a:lnTo>
                <a:lnTo>
                  <a:pt x="90913" y="17837"/>
                </a:lnTo>
                <a:lnTo>
                  <a:pt x="90950" y="18079"/>
                </a:lnTo>
                <a:lnTo>
                  <a:pt x="91006" y="18228"/>
                </a:lnTo>
                <a:lnTo>
                  <a:pt x="91024" y="18247"/>
                </a:lnTo>
                <a:lnTo>
                  <a:pt x="91043" y="18265"/>
                </a:lnTo>
                <a:lnTo>
                  <a:pt x="91080" y="18247"/>
                </a:lnTo>
                <a:lnTo>
                  <a:pt x="91099" y="18209"/>
                </a:lnTo>
                <a:lnTo>
                  <a:pt x="91136" y="18116"/>
                </a:lnTo>
                <a:lnTo>
                  <a:pt x="91173" y="17986"/>
                </a:lnTo>
                <a:lnTo>
                  <a:pt x="91229" y="17707"/>
                </a:lnTo>
                <a:lnTo>
                  <a:pt x="91248" y="17576"/>
                </a:lnTo>
                <a:lnTo>
                  <a:pt x="91266" y="17353"/>
                </a:lnTo>
                <a:lnTo>
                  <a:pt x="91266" y="17055"/>
                </a:lnTo>
                <a:lnTo>
                  <a:pt x="91266" y="16906"/>
                </a:lnTo>
                <a:lnTo>
                  <a:pt x="91248" y="16757"/>
                </a:lnTo>
                <a:lnTo>
                  <a:pt x="91192" y="16645"/>
                </a:lnTo>
                <a:lnTo>
                  <a:pt x="91173" y="16608"/>
                </a:lnTo>
                <a:lnTo>
                  <a:pt x="91136" y="16571"/>
                </a:lnTo>
                <a:lnTo>
                  <a:pt x="91062" y="16552"/>
                </a:lnTo>
                <a:close/>
                <a:moveTo>
                  <a:pt x="429" y="16776"/>
                </a:moveTo>
                <a:lnTo>
                  <a:pt x="410" y="16794"/>
                </a:lnTo>
                <a:lnTo>
                  <a:pt x="354" y="16850"/>
                </a:lnTo>
                <a:lnTo>
                  <a:pt x="299" y="16943"/>
                </a:lnTo>
                <a:lnTo>
                  <a:pt x="243" y="17204"/>
                </a:lnTo>
                <a:lnTo>
                  <a:pt x="205" y="17371"/>
                </a:lnTo>
                <a:lnTo>
                  <a:pt x="205" y="17595"/>
                </a:lnTo>
                <a:lnTo>
                  <a:pt x="187" y="17893"/>
                </a:lnTo>
                <a:lnTo>
                  <a:pt x="187" y="18060"/>
                </a:lnTo>
                <a:lnTo>
                  <a:pt x="205" y="18191"/>
                </a:lnTo>
                <a:lnTo>
                  <a:pt x="243" y="18302"/>
                </a:lnTo>
                <a:lnTo>
                  <a:pt x="280" y="18395"/>
                </a:lnTo>
                <a:lnTo>
                  <a:pt x="354" y="18451"/>
                </a:lnTo>
                <a:lnTo>
                  <a:pt x="373" y="18470"/>
                </a:lnTo>
                <a:lnTo>
                  <a:pt x="410" y="18451"/>
                </a:lnTo>
                <a:lnTo>
                  <a:pt x="447" y="18414"/>
                </a:lnTo>
                <a:lnTo>
                  <a:pt x="466" y="18340"/>
                </a:lnTo>
                <a:lnTo>
                  <a:pt x="503" y="18135"/>
                </a:lnTo>
                <a:lnTo>
                  <a:pt x="522" y="17930"/>
                </a:lnTo>
                <a:lnTo>
                  <a:pt x="541" y="17688"/>
                </a:lnTo>
                <a:lnTo>
                  <a:pt x="578" y="17409"/>
                </a:lnTo>
                <a:lnTo>
                  <a:pt x="559" y="17129"/>
                </a:lnTo>
                <a:lnTo>
                  <a:pt x="541" y="16999"/>
                </a:lnTo>
                <a:lnTo>
                  <a:pt x="503" y="16887"/>
                </a:lnTo>
                <a:lnTo>
                  <a:pt x="485" y="16832"/>
                </a:lnTo>
                <a:lnTo>
                  <a:pt x="447" y="16794"/>
                </a:lnTo>
                <a:lnTo>
                  <a:pt x="429" y="16776"/>
                </a:lnTo>
                <a:close/>
                <a:moveTo>
                  <a:pt x="90950" y="19066"/>
                </a:moveTo>
                <a:lnTo>
                  <a:pt x="90875" y="19103"/>
                </a:lnTo>
                <a:lnTo>
                  <a:pt x="90838" y="19177"/>
                </a:lnTo>
                <a:lnTo>
                  <a:pt x="90820" y="19271"/>
                </a:lnTo>
                <a:lnTo>
                  <a:pt x="90820" y="19401"/>
                </a:lnTo>
                <a:lnTo>
                  <a:pt x="90820" y="19531"/>
                </a:lnTo>
                <a:lnTo>
                  <a:pt x="90857" y="19810"/>
                </a:lnTo>
                <a:lnTo>
                  <a:pt x="90875" y="19997"/>
                </a:lnTo>
                <a:lnTo>
                  <a:pt x="90913" y="20239"/>
                </a:lnTo>
                <a:lnTo>
                  <a:pt x="90968" y="20499"/>
                </a:lnTo>
                <a:lnTo>
                  <a:pt x="90987" y="20592"/>
                </a:lnTo>
                <a:lnTo>
                  <a:pt x="91062" y="20723"/>
                </a:lnTo>
                <a:lnTo>
                  <a:pt x="91099" y="20779"/>
                </a:lnTo>
                <a:lnTo>
                  <a:pt x="91136" y="20797"/>
                </a:lnTo>
                <a:lnTo>
                  <a:pt x="91173" y="20797"/>
                </a:lnTo>
                <a:lnTo>
                  <a:pt x="91192" y="20741"/>
                </a:lnTo>
                <a:lnTo>
                  <a:pt x="91211" y="20592"/>
                </a:lnTo>
                <a:lnTo>
                  <a:pt x="91211" y="20350"/>
                </a:lnTo>
                <a:lnTo>
                  <a:pt x="91229" y="20034"/>
                </a:lnTo>
                <a:lnTo>
                  <a:pt x="91211" y="19717"/>
                </a:lnTo>
                <a:lnTo>
                  <a:pt x="91173" y="19419"/>
                </a:lnTo>
                <a:lnTo>
                  <a:pt x="91136" y="19289"/>
                </a:lnTo>
                <a:lnTo>
                  <a:pt x="91099" y="19177"/>
                </a:lnTo>
                <a:lnTo>
                  <a:pt x="91062" y="19103"/>
                </a:lnTo>
                <a:lnTo>
                  <a:pt x="91006" y="19066"/>
                </a:lnTo>
                <a:close/>
                <a:moveTo>
                  <a:pt x="336" y="19308"/>
                </a:moveTo>
                <a:lnTo>
                  <a:pt x="317" y="19326"/>
                </a:lnTo>
                <a:lnTo>
                  <a:pt x="280" y="19345"/>
                </a:lnTo>
                <a:lnTo>
                  <a:pt x="243" y="19438"/>
                </a:lnTo>
                <a:lnTo>
                  <a:pt x="205" y="19568"/>
                </a:lnTo>
                <a:lnTo>
                  <a:pt x="150" y="19866"/>
                </a:lnTo>
                <a:lnTo>
                  <a:pt x="150" y="20052"/>
                </a:lnTo>
                <a:lnTo>
                  <a:pt x="131" y="20276"/>
                </a:lnTo>
                <a:lnTo>
                  <a:pt x="131" y="20555"/>
                </a:lnTo>
                <a:lnTo>
                  <a:pt x="131" y="20704"/>
                </a:lnTo>
                <a:lnTo>
                  <a:pt x="150" y="20834"/>
                </a:lnTo>
                <a:lnTo>
                  <a:pt x="205" y="20946"/>
                </a:lnTo>
                <a:lnTo>
                  <a:pt x="224" y="20983"/>
                </a:lnTo>
                <a:lnTo>
                  <a:pt x="261" y="21002"/>
                </a:lnTo>
                <a:lnTo>
                  <a:pt x="317" y="21021"/>
                </a:lnTo>
                <a:lnTo>
                  <a:pt x="373" y="21002"/>
                </a:lnTo>
                <a:lnTo>
                  <a:pt x="410" y="20928"/>
                </a:lnTo>
                <a:lnTo>
                  <a:pt x="447" y="20853"/>
                </a:lnTo>
                <a:lnTo>
                  <a:pt x="485" y="20611"/>
                </a:lnTo>
                <a:lnTo>
                  <a:pt x="503" y="20332"/>
                </a:lnTo>
                <a:lnTo>
                  <a:pt x="503" y="20015"/>
                </a:lnTo>
                <a:lnTo>
                  <a:pt x="485" y="19736"/>
                </a:lnTo>
                <a:lnTo>
                  <a:pt x="447" y="19513"/>
                </a:lnTo>
                <a:lnTo>
                  <a:pt x="429" y="19419"/>
                </a:lnTo>
                <a:lnTo>
                  <a:pt x="410" y="19382"/>
                </a:lnTo>
                <a:lnTo>
                  <a:pt x="373" y="19326"/>
                </a:lnTo>
                <a:lnTo>
                  <a:pt x="336" y="19308"/>
                </a:lnTo>
                <a:close/>
                <a:moveTo>
                  <a:pt x="90987" y="21616"/>
                </a:moveTo>
                <a:lnTo>
                  <a:pt x="90968" y="21654"/>
                </a:lnTo>
                <a:lnTo>
                  <a:pt x="90913" y="21747"/>
                </a:lnTo>
                <a:lnTo>
                  <a:pt x="90875" y="21858"/>
                </a:lnTo>
                <a:lnTo>
                  <a:pt x="90857" y="21970"/>
                </a:lnTo>
                <a:lnTo>
                  <a:pt x="90857" y="22212"/>
                </a:lnTo>
                <a:lnTo>
                  <a:pt x="90857" y="22436"/>
                </a:lnTo>
                <a:lnTo>
                  <a:pt x="90875" y="22678"/>
                </a:lnTo>
                <a:lnTo>
                  <a:pt x="90913" y="22901"/>
                </a:lnTo>
                <a:lnTo>
                  <a:pt x="90931" y="23031"/>
                </a:lnTo>
                <a:lnTo>
                  <a:pt x="90968" y="23143"/>
                </a:lnTo>
                <a:lnTo>
                  <a:pt x="91006" y="23218"/>
                </a:lnTo>
                <a:lnTo>
                  <a:pt x="91043" y="23236"/>
                </a:lnTo>
                <a:lnTo>
                  <a:pt x="91062" y="23236"/>
                </a:lnTo>
                <a:lnTo>
                  <a:pt x="91099" y="23218"/>
                </a:lnTo>
                <a:lnTo>
                  <a:pt x="91117" y="23180"/>
                </a:lnTo>
                <a:lnTo>
                  <a:pt x="91192" y="23031"/>
                </a:lnTo>
                <a:lnTo>
                  <a:pt x="91211" y="22920"/>
                </a:lnTo>
                <a:lnTo>
                  <a:pt x="91248" y="22808"/>
                </a:lnTo>
                <a:lnTo>
                  <a:pt x="91266" y="22547"/>
                </a:lnTo>
                <a:lnTo>
                  <a:pt x="91266" y="22268"/>
                </a:lnTo>
                <a:lnTo>
                  <a:pt x="91248" y="22045"/>
                </a:lnTo>
                <a:lnTo>
                  <a:pt x="91211" y="21896"/>
                </a:lnTo>
                <a:lnTo>
                  <a:pt x="91173" y="21803"/>
                </a:lnTo>
                <a:lnTo>
                  <a:pt x="91136" y="21709"/>
                </a:lnTo>
                <a:lnTo>
                  <a:pt x="91080" y="21635"/>
                </a:lnTo>
                <a:lnTo>
                  <a:pt x="91043" y="21616"/>
                </a:lnTo>
                <a:close/>
                <a:moveTo>
                  <a:pt x="392" y="21803"/>
                </a:moveTo>
                <a:lnTo>
                  <a:pt x="354" y="21821"/>
                </a:lnTo>
                <a:lnTo>
                  <a:pt x="299" y="21840"/>
                </a:lnTo>
                <a:lnTo>
                  <a:pt x="261" y="21877"/>
                </a:lnTo>
                <a:lnTo>
                  <a:pt x="224" y="21914"/>
                </a:lnTo>
                <a:lnTo>
                  <a:pt x="187" y="22026"/>
                </a:lnTo>
                <a:lnTo>
                  <a:pt x="168" y="22156"/>
                </a:lnTo>
                <a:lnTo>
                  <a:pt x="150" y="22305"/>
                </a:lnTo>
                <a:lnTo>
                  <a:pt x="150" y="22603"/>
                </a:lnTo>
                <a:lnTo>
                  <a:pt x="150" y="22827"/>
                </a:lnTo>
                <a:lnTo>
                  <a:pt x="168" y="22994"/>
                </a:lnTo>
                <a:lnTo>
                  <a:pt x="224" y="23292"/>
                </a:lnTo>
                <a:lnTo>
                  <a:pt x="280" y="23553"/>
                </a:lnTo>
                <a:lnTo>
                  <a:pt x="317" y="23627"/>
                </a:lnTo>
                <a:lnTo>
                  <a:pt x="336" y="23609"/>
                </a:lnTo>
                <a:lnTo>
                  <a:pt x="392" y="23478"/>
                </a:lnTo>
                <a:lnTo>
                  <a:pt x="429" y="23329"/>
                </a:lnTo>
                <a:lnTo>
                  <a:pt x="466" y="23013"/>
                </a:lnTo>
                <a:lnTo>
                  <a:pt x="503" y="22398"/>
                </a:lnTo>
                <a:lnTo>
                  <a:pt x="522" y="22212"/>
                </a:lnTo>
                <a:lnTo>
                  <a:pt x="541" y="22100"/>
                </a:lnTo>
                <a:lnTo>
                  <a:pt x="522" y="21970"/>
                </a:lnTo>
                <a:lnTo>
                  <a:pt x="503" y="21877"/>
                </a:lnTo>
                <a:lnTo>
                  <a:pt x="466" y="21821"/>
                </a:lnTo>
                <a:lnTo>
                  <a:pt x="429" y="21803"/>
                </a:lnTo>
                <a:close/>
                <a:moveTo>
                  <a:pt x="91043" y="24167"/>
                </a:moveTo>
                <a:lnTo>
                  <a:pt x="90987" y="24186"/>
                </a:lnTo>
                <a:lnTo>
                  <a:pt x="90931" y="24223"/>
                </a:lnTo>
                <a:lnTo>
                  <a:pt x="90913" y="24297"/>
                </a:lnTo>
                <a:lnTo>
                  <a:pt x="90894" y="24390"/>
                </a:lnTo>
                <a:lnTo>
                  <a:pt x="90875" y="24521"/>
                </a:lnTo>
                <a:lnTo>
                  <a:pt x="90875" y="24819"/>
                </a:lnTo>
                <a:lnTo>
                  <a:pt x="90913" y="25117"/>
                </a:lnTo>
                <a:lnTo>
                  <a:pt x="90950" y="25414"/>
                </a:lnTo>
                <a:lnTo>
                  <a:pt x="90987" y="25657"/>
                </a:lnTo>
                <a:lnTo>
                  <a:pt x="91024" y="25787"/>
                </a:lnTo>
                <a:lnTo>
                  <a:pt x="91043" y="25805"/>
                </a:lnTo>
                <a:lnTo>
                  <a:pt x="91080" y="25750"/>
                </a:lnTo>
                <a:lnTo>
                  <a:pt x="91136" y="25545"/>
                </a:lnTo>
                <a:lnTo>
                  <a:pt x="91173" y="25284"/>
                </a:lnTo>
                <a:lnTo>
                  <a:pt x="91192" y="25135"/>
                </a:lnTo>
                <a:lnTo>
                  <a:pt x="91211" y="24930"/>
                </a:lnTo>
                <a:lnTo>
                  <a:pt x="91211" y="24651"/>
                </a:lnTo>
                <a:lnTo>
                  <a:pt x="91211" y="24502"/>
                </a:lnTo>
                <a:lnTo>
                  <a:pt x="91192" y="24390"/>
                </a:lnTo>
                <a:lnTo>
                  <a:pt x="91155" y="24279"/>
                </a:lnTo>
                <a:lnTo>
                  <a:pt x="91099" y="24204"/>
                </a:lnTo>
                <a:lnTo>
                  <a:pt x="91043" y="24167"/>
                </a:lnTo>
                <a:close/>
                <a:moveTo>
                  <a:pt x="373" y="24390"/>
                </a:moveTo>
                <a:lnTo>
                  <a:pt x="336" y="24428"/>
                </a:lnTo>
                <a:lnTo>
                  <a:pt x="243" y="24539"/>
                </a:lnTo>
                <a:lnTo>
                  <a:pt x="205" y="24651"/>
                </a:lnTo>
                <a:lnTo>
                  <a:pt x="187" y="24763"/>
                </a:lnTo>
                <a:lnTo>
                  <a:pt x="187" y="24893"/>
                </a:lnTo>
                <a:lnTo>
                  <a:pt x="187" y="25042"/>
                </a:lnTo>
                <a:lnTo>
                  <a:pt x="224" y="25321"/>
                </a:lnTo>
                <a:lnTo>
                  <a:pt x="243" y="25545"/>
                </a:lnTo>
                <a:lnTo>
                  <a:pt x="280" y="25805"/>
                </a:lnTo>
                <a:lnTo>
                  <a:pt x="299" y="25973"/>
                </a:lnTo>
                <a:lnTo>
                  <a:pt x="336" y="26029"/>
                </a:lnTo>
                <a:lnTo>
                  <a:pt x="354" y="26047"/>
                </a:lnTo>
                <a:lnTo>
                  <a:pt x="429" y="26085"/>
                </a:lnTo>
                <a:lnTo>
                  <a:pt x="522" y="26085"/>
                </a:lnTo>
                <a:lnTo>
                  <a:pt x="559" y="26066"/>
                </a:lnTo>
                <a:lnTo>
                  <a:pt x="578" y="26029"/>
                </a:lnTo>
                <a:lnTo>
                  <a:pt x="596" y="25973"/>
                </a:lnTo>
                <a:lnTo>
                  <a:pt x="615" y="25731"/>
                </a:lnTo>
                <a:lnTo>
                  <a:pt x="615" y="25470"/>
                </a:lnTo>
                <a:lnTo>
                  <a:pt x="596" y="24949"/>
                </a:lnTo>
                <a:lnTo>
                  <a:pt x="578" y="24726"/>
                </a:lnTo>
                <a:lnTo>
                  <a:pt x="541" y="24614"/>
                </a:lnTo>
                <a:lnTo>
                  <a:pt x="503" y="24502"/>
                </a:lnTo>
                <a:lnTo>
                  <a:pt x="466" y="24409"/>
                </a:lnTo>
                <a:lnTo>
                  <a:pt x="429" y="24390"/>
                </a:lnTo>
                <a:close/>
                <a:moveTo>
                  <a:pt x="392" y="27127"/>
                </a:moveTo>
                <a:lnTo>
                  <a:pt x="354" y="27146"/>
                </a:lnTo>
                <a:lnTo>
                  <a:pt x="317" y="27183"/>
                </a:lnTo>
                <a:lnTo>
                  <a:pt x="280" y="27239"/>
                </a:lnTo>
                <a:lnTo>
                  <a:pt x="224" y="27425"/>
                </a:lnTo>
                <a:lnTo>
                  <a:pt x="168" y="27649"/>
                </a:lnTo>
                <a:lnTo>
                  <a:pt x="150" y="27872"/>
                </a:lnTo>
                <a:lnTo>
                  <a:pt x="150" y="28095"/>
                </a:lnTo>
                <a:lnTo>
                  <a:pt x="168" y="28282"/>
                </a:lnTo>
                <a:lnTo>
                  <a:pt x="187" y="28338"/>
                </a:lnTo>
                <a:lnTo>
                  <a:pt x="224" y="28375"/>
                </a:lnTo>
                <a:lnTo>
                  <a:pt x="280" y="28393"/>
                </a:lnTo>
                <a:lnTo>
                  <a:pt x="317" y="28375"/>
                </a:lnTo>
                <a:lnTo>
                  <a:pt x="354" y="28338"/>
                </a:lnTo>
                <a:lnTo>
                  <a:pt x="392" y="28282"/>
                </a:lnTo>
                <a:lnTo>
                  <a:pt x="447" y="28114"/>
                </a:lnTo>
                <a:lnTo>
                  <a:pt x="503" y="27891"/>
                </a:lnTo>
                <a:lnTo>
                  <a:pt x="522" y="27667"/>
                </a:lnTo>
                <a:lnTo>
                  <a:pt x="522" y="27444"/>
                </a:lnTo>
                <a:lnTo>
                  <a:pt x="485" y="27258"/>
                </a:lnTo>
                <a:lnTo>
                  <a:pt x="466" y="27183"/>
                </a:lnTo>
                <a:lnTo>
                  <a:pt x="429" y="27146"/>
                </a:lnTo>
                <a:lnTo>
                  <a:pt x="392" y="27127"/>
                </a:lnTo>
                <a:close/>
                <a:moveTo>
                  <a:pt x="91043" y="26513"/>
                </a:moveTo>
                <a:lnTo>
                  <a:pt x="91024" y="26550"/>
                </a:lnTo>
                <a:lnTo>
                  <a:pt x="90987" y="26606"/>
                </a:lnTo>
                <a:lnTo>
                  <a:pt x="90950" y="26736"/>
                </a:lnTo>
                <a:lnTo>
                  <a:pt x="90931" y="26885"/>
                </a:lnTo>
                <a:lnTo>
                  <a:pt x="90931" y="27034"/>
                </a:lnTo>
                <a:lnTo>
                  <a:pt x="90931" y="27183"/>
                </a:lnTo>
                <a:lnTo>
                  <a:pt x="90968" y="27481"/>
                </a:lnTo>
                <a:lnTo>
                  <a:pt x="90987" y="27760"/>
                </a:lnTo>
                <a:lnTo>
                  <a:pt x="90987" y="27984"/>
                </a:lnTo>
                <a:lnTo>
                  <a:pt x="91006" y="28263"/>
                </a:lnTo>
                <a:lnTo>
                  <a:pt x="91043" y="28375"/>
                </a:lnTo>
                <a:lnTo>
                  <a:pt x="91062" y="28412"/>
                </a:lnTo>
                <a:lnTo>
                  <a:pt x="91080" y="28449"/>
                </a:lnTo>
                <a:lnTo>
                  <a:pt x="91136" y="28449"/>
                </a:lnTo>
                <a:lnTo>
                  <a:pt x="91173" y="28412"/>
                </a:lnTo>
                <a:lnTo>
                  <a:pt x="91229" y="28375"/>
                </a:lnTo>
                <a:lnTo>
                  <a:pt x="91285" y="28263"/>
                </a:lnTo>
                <a:lnTo>
                  <a:pt x="91322" y="28133"/>
                </a:lnTo>
                <a:lnTo>
                  <a:pt x="91341" y="27984"/>
                </a:lnTo>
                <a:lnTo>
                  <a:pt x="91359" y="27835"/>
                </a:lnTo>
                <a:lnTo>
                  <a:pt x="91359" y="27518"/>
                </a:lnTo>
                <a:lnTo>
                  <a:pt x="91341" y="27258"/>
                </a:lnTo>
                <a:lnTo>
                  <a:pt x="91304" y="27071"/>
                </a:lnTo>
                <a:lnTo>
                  <a:pt x="91229" y="26755"/>
                </a:lnTo>
                <a:lnTo>
                  <a:pt x="91173" y="26625"/>
                </a:lnTo>
                <a:lnTo>
                  <a:pt x="91117" y="26532"/>
                </a:lnTo>
                <a:lnTo>
                  <a:pt x="91080" y="26513"/>
                </a:lnTo>
                <a:close/>
                <a:moveTo>
                  <a:pt x="91006" y="29138"/>
                </a:moveTo>
                <a:lnTo>
                  <a:pt x="90950" y="29175"/>
                </a:lnTo>
                <a:lnTo>
                  <a:pt x="90913" y="29231"/>
                </a:lnTo>
                <a:lnTo>
                  <a:pt x="90894" y="29324"/>
                </a:lnTo>
                <a:lnTo>
                  <a:pt x="90875" y="29455"/>
                </a:lnTo>
                <a:lnTo>
                  <a:pt x="90875" y="29585"/>
                </a:lnTo>
                <a:lnTo>
                  <a:pt x="90894" y="29901"/>
                </a:lnTo>
                <a:lnTo>
                  <a:pt x="90931" y="30237"/>
                </a:lnTo>
                <a:lnTo>
                  <a:pt x="90987" y="30553"/>
                </a:lnTo>
                <a:lnTo>
                  <a:pt x="91043" y="30795"/>
                </a:lnTo>
                <a:lnTo>
                  <a:pt x="91099" y="30925"/>
                </a:lnTo>
                <a:lnTo>
                  <a:pt x="91117" y="30944"/>
                </a:lnTo>
                <a:lnTo>
                  <a:pt x="91136" y="30944"/>
                </a:lnTo>
                <a:lnTo>
                  <a:pt x="91173" y="30888"/>
                </a:lnTo>
                <a:lnTo>
                  <a:pt x="91211" y="30776"/>
                </a:lnTo>
                <a:lnTo>
                  <a:pt x="91229" y="30609"/>
                </a:lnTo>
                <a:lnTo>
                  <a:pt x="91248" y="30292"/>
                </a:lnTo>
                <a:lnTo>
                  <a:pt x="91248" y="30088"/>
                </a:lnTo>
                <a:lnTo>
                  <a:pt x="91248" y="29883"/>
                </a:lnTo>
                <a:lnTo>
                  <a:pt x="91248" y="29585"/>
                </a:lnTo>
                <a:lnTo>
                  <a:pt x="91229" y="29436"/>
                </a:lnTo>
                <a:lnTo>
                  <a:pt x="91192" y="29306"/>
                </a:lnTo>
                <a:lnTo>
                  <a:pt x="91155" y="29213"/>
                </a:lnTo>
                <a:lnTo>
                  <a:pt x="91117" y="29175"/>
                </a:lnTo>
                <a:lnTo>
                  <a:pt x="91080" y="29138"/>
                </a:lnTo>
                <a:close/>
                <a:moveTo>
                  <a:pt x="336" y="29473"/>
                </a:moveTo>
                <a:lnTo>
                  <a:pt x="261" y="29492"/>
                </a:lnTo>
                <a:lnTo>
                  <a:pt x="224" y="29529"/>
                </a:lnTo>
                <a:lnTo>
                  <a:pt x="205" y="29585"/>
                </a:lnTo>
                <a:lnTo>
                  <a:pt x="187" y="29697"/>
                </a:lnTo>
                <a:lnTo>
                  <a:pt x="168" y="29920"/>
                </a:lnTo>
                <a:lnTo>
                  <a:pt x="168" y="30162"/>
                </a:lnTo>
                <a:lnTo>
                  <a:pt x="168" y="30441"/>
                </a:lnTo>
                <a:lnTo>
                  <a:pt x="187" y="30721"/>
                </a:lnTo>
                <a:lnTo>
                  <a:pt x="205" y="30832"/>
                </a:lnTo>
                <a:lnTo>
                  <a:pt x="243" y="30944"/>
                </a:lnTo>
                <a:lnTo>
                  <a:pt x="317" y="31037"/>
                </a:lnTo>
                <a:lnTo>
                  <a:pt x="354" y="31074"/>
                </a:lnTo>
                <a:lnTo>
                  <a:pt x="392" y="31074"/>
                </a:lnTo>
                <a:lnTo>
                  <a:pt x="429" y="31019"/>
                </a:lnTo>
                <a:lnTo>
                  <a:pt x="466" y="30851"/>
                </a:lnTo>
                <a:lnTo>
                  <a:pt x="503" y="30665"/>
                </a:lnTo>
                <a:lnTo>
                  <a:pt x="522" y="30404"/>
                </a:lnTo>
                <a:lnTo>
                  <a:pt x="541" y="30125"/>
                </a:lnTo>
                <a:lnTo>
                  <a:pt x="522" y="29827"/>
                </a:lnTo>
                <a:lnTo>
                  <a:pt x="503" y="29697"/>
                </a:lnTo>
                <a:lnTo>
                  <a:pt x="485" y="29566"/>
                </a:lnTo>
                <a:lnTo>
                  <a:pt x="447" y="29510"/>
                </a:lnTo>
                <a:lnTo>
                  <a:pt x="392" y="29492"/>
                </a:lnTo>
                <a:lnTo>
                  <a:pt x="336" y="29473"/>
                </a:lnTo>
                <a:close/>
                <a:moveTo>
                  <a:pt x="91024" y="31782"/>
                </a:moveTo>
                <a:lnTo>
                  <a:pt x="90987" y="31800"/>
                </a:lnTo>
                <a:lnTo>
                  <a:pt x="90931" y="31838"/>
                </a:lnTo>
                <a:lnTo>
                  <a:pt x="90894" y="31856"/>
                </a:lnTo>
                <a:lnTo>
                  <a:pt x="90875" y="31912"/>
                </a:lnTo>
                <a:lnTo>
                  <a:pt x="90857" y="32024"/>
                </a:lnTo>
                <a:lnTo>
                  <a:pt x="90857" y="32173"/>
                </a:lnTo>
                <a:lnTo>
                  <a:pt x="90875" y="32322"/>
                </a:lnTo>
                <a:lnTo>
                  <a:pt x="90913" y="32657"/>
                </a:lnTo>
                <a:lnTo>
                  <a:pt x="90950" y="32880"/>
                </a:lnTo>
                <a:lnTo>
                  <a:pt x="90968" y="33066"/>
                </a:lnTo>
                <a:lnTo>
                  <a:pt x="91006" y="33234"/>
                </a:lnTo>
                <a:lnTo>
                  <a:pt x="91024" y="33290"/>
                </a:lnTo>
                <a:lnTo>
                  <a:pt x="91062" y="33309"/>
                </a:lnTo>
                <a:lnTo>
                  <a:pt x="91136" y="33290"/>
                </a:lnTo>
                <a:lnTo>
                  <a:pt x="91192" y="33234"/>
                </a:lnTo>
                <a:lnTo>
                  <a:pt x="91248" y="33141"/>
                </a:lnTo>
                <a:lnTo>
                  <a:pt x="91285" y="33029"/>
                </a:lnTo>
                <a:lnTo>
                  <a:pt x="91304" y="32918"/>
                </a:lnTo>
                <a:lnTo>
                  <a:pt x="91304" y="32787"/>
                </a:lnTo>
                <a:lnTo>
                  <a:pt x="91304" y="32545"/>
                </a:lnTo>
                <a:lnTo>
                  <a:pt x="91266" y="32340"/>
                </a:lnTo>
                <a:lnTo>
                  <a:pt x="91248" y="32154"/>
                </a:lnTo>
                <a:lnTo>
                  <a:pt x="91229" y="32042"/>
                </a:lnTo>
                <a:lnTo>
                  <a:pt x="91211" y="31949"/>
                </a:lnTo>
                <a:lnTo>
                  <a:pt x="91173" y="31856"/>
                </a:lnTo>
                <a:lnTo>
                  <a:pt x="91099" y="31800"/>
                </a:lnTo>
                <a:lnTo>
                  <a:pt x="91062" y="31782"/>
                </a:lnTo>
                <a:close/>
                <a:moveTo>
                  <a:pt x="354" y="31968"/>
                </a:moveTo>
                <a:lnTo>
                  <a:pt x="280" y="31987"/>
                </a:lnTo>
                <a:lnTo>
                  <a:pt x="224" y="32024"/>
                </a:lnTo>
                <a:lnTo>
                  <a:pt x="205" y="32061"/>
                </a:lnTo>
                <a:lnTo>
                  <a:pt x="187" y="32098"/>
                </a:lnTo>
                <a:lnTo>
                  <a:pt x="150" y="32694"/>
                </a:lnTo>
                <a:lnTo>
                  <a:pt x="150" y="32973"/>
                </a:lnTo>
                <a:lnTo>
                  <a:pt x="150" y="33271"/>
                </a:lnTo>
                <a:lnTo>
                  <a:pt x="187" y="33495"/>
                </a:lnTo>
                <a:lnTo>
                  <a:pt x="205" y="33569"/>
                </a:lnTo>
                <a:lnTo>
                  <a:pt x="243" y="33644"/>
                </a:lnTo>
                <a:lnTo>
                  <a:pt x="299" y="33662"/>
                </a:lnTo>
                <a:lnTo>
                  <a:pt x="317" y="33662"/>
                </a:lnTo>
                <a:lnTo>
                  <a:pt x="336" y="33644"/>
                </a:lnTo>
                <a:lnTo>
                  <a:pt x="373" y="33569"/>
                </a:lnTo>
                <a:lnTo>
                  <a:pt x="429" y="33420"/>
                </a:lnTo>
                <a:lnTo>
                  <a:pt x="466" y="33141"/>
                </a:lnTo>
                <a:lnTo>
                  <a:pt x="485" y="32843"/>
                </a:lnTo>
                <a:lnTo>
                  <a:pt x="485" y="32285"/>
                </a:lnTo>
                <a:lnTo>
                  <a:pt x="503" y="32117"/>
                </a:lnTo>
                <a:lnTo>
                  <a:pt x="485" y="32024"/>
                </a:lnTo>
                <a:lnTo>
                  <a:pt x="466" y="32005"/>
                </a:lnTo>
                <a:lnTo>
                  <a:pt x="429" y="31968"/>
                </a:lnTo>
                <a:close/>
                <a:moveTo>
                  <a:pt x="91117" y="34277"/>
                </a:moveTo>
                <a:lnTo>
                  <a:pt x="91080" y="34295"/>
                </a:lnTo>
                <a:lnTo>
                  <a:pt x="91006" y="34333"/>
                </a:lnTo>
                <a:lnTo>
                  <a:pt x="90950" y="34407"/>
                </a:lnTo>
                <a:lnTo>
                  <a:pt x="90931" y="34444"/>
                </a:lnTo>
                <a:lnTo>
                  <a:pt x="90931" y="34500"/>
                </a:lnTo>
                <a:lnTo>
                  <a:pt x="90968" y="34761"/>
                </a:lnTo>
                <a:lnTo>
                  <a:pt x="90987" y="35040"/>
                </a:lnTo>
                <a:lnTo>
                  <a:pt x="91006" y="35319"/>
                </a:lnTo>
                <a:lnTo>
                  <a:pt x="91043" y="35580"/>
                </a:lnTo>
                <a:lnTo>
                  <a:pt x="91080" y="35710"/>
                </a:lnTo>
                <a:lnTo>
                  <a:pt x="91136" y="35803"/>
                </a:lnTo>
                <a:lnTo>
                  <a:pt x="91173" y="35859"/>
                </a:lnTo>
                <a:lnTo>
                  <a:pt x="91229" y="35859"/>
                </a:lnTo>
                <a:lnTo>
                  <a:pt x="91285" y="35822"/>
                </a:lnTo>
                <a:lnTo>
                  <a:pt x="91322" y="35766"/>
                </a:lnTo>
                <a:lnTo>
                  <a:pt x="91359" y="35654"/>
                </a:lnTo>
                <a:lnTo>
                  <a:pt x="91378" y="35524"/>
                </a:lnTo>
                <a:lnTo>
                  <a:pt x="91397" y="35301"/>
                </a:lnTo>
                <a:lnTo>
                  <a:pt x="91397" y="35059"/>
                </a:lnTo>
                <a:lnTo>
                  <a:pt x="91359" y="34798"/>
                </a:lnTo>
                <a:lnTo>
                  <a:pt x="91322" y="34575"/>
                </a:lnTo>
                <a:lnTo>
                  <a:pt x="91285" y="34407"/>
                </a:lnTo>
                <a:lnTo>
                  <a:pt x="91248" y="34333"/>
                </a:lnTo>
                <a:lnTo>
                  <a:pt x="91211" y="34295"/>
                </a:lnTo>
                <a:lnTo>
                  <a:pt x="91173" y="34277"/>
                </a:lnTo>
                <a:close/>
                <a:moveTo>
                  <a:pt x="299" y="34593"/>
                </a:moveTo>
                <a:lnTo>
                  <a:pt x="261" y="34612"/>
                </a:lnTo>
                <a:lnTo>
                  <a:pt x="205" y="34686"/>
                </a:lnTo>
                <a:lnTo>
                  <a:pt x="168" y="34817"/>
                </a:lnTo>
                <a:lnTo>
                  <a:pt x="112" y="35114"/>
                </a:lnTo>
                <a:lnTo>
                  <a:pt x="112" y="35319"/>
                </a:lnTo>
                <a:lnTo>
                  <a:pt x="112" y="35487"/>
                </a:lnTo>
                <a:lnTo>
                  <a:pt x="131" y="35747"/>
                </a:lnTo>
                <a:lnTo>
                  <a:pt x="150" y="35878"/>
                </a:lnTo>
                <a:lnTo>
                  <a:pt x="187" y="35990"/>
                </a:lnTo>
                <a:lnTo>
                  <a:pt x="243" y="36064"/>
                </a:lnTo>
                <a:lnTo>
                  <a:pt x="280" y="36083"/>
                </a:lnTo>
                <a:lnTo>
                  <a:pt x="317" y="36101"/>
                </a:lnTo>
                <a:lnTo>
                  <a:pt x="354" y="36083"/>
                </a:lnTo>
                <a:lnTo>
                  <a:pt x="392" y="36045"/>
                </a:lnTo>
                <a:lnTo>
                  <a:pt x="410" y="35990"/>
                </a:lnTo>
                <a:lnTo>
                  <a:pt x="447" y="35915"/>
                </a:lnTo>
                <a:lnTo>
                  <a:pt x="466" y="35692"/>
                </a:lnTo>
                <a:lnTo>
                  <a:pt x="485" y="35450"/>
                </a:lnTo>
                <a:lnTo>
                  <a:pt x="485" y="35208"/>
                </a:lnTo>
                <a:lnTo>
                  <a:pt x="466" y="34966"/>
                </a:lnTo>
                <a:lnTo>
                  <a:pt x="447" y="34779"/>
                </a:lnTo>
                <a:lnTo>
                  <a:pt x="410" y="34668"/>
                </a:lnTo>
                <a:lnTo>
                  <a:pt x="373" y="34612"/>
                </a:lnTo>
                <a:lnTo>
                  <a:pt x="336" y="34593"/>
                </a:lnTo>
                <a:close/>
                <a:moveTo>
                  <a:pt x="91080" y="36678"/>
                </a:moveTo>
                <a:lnTo>
                  <a:pt x="91006" y="36716"/>
                </a:lnTo>
                <a:lnTo>
                  <a:pt x="90950" y="36771"/>
                </a:lnTo>
                <a:lnTo>
                  <a:pt x="90913" y="36865"/>
                </a:lnTo>
                <a:lnTo>
                  <a:pt x="90894" y="36976"/>
                </a:lnTo>
                <a:lnTo>
                  <a:pt x="90857" y="37125"/>
                </a:lnTo>
                <a:lnTo>
                  <a:pt x="90857" y="37442"/>
                </a:lnTo>
                <a:lnTo>
                  <a:pt x="90857" y="37795"/>
                </a:lnTo>
                <a:lnTo>
                  <a:pt x="90894" y="38112"/>
                </a:lnTo>
                <a:lnTo>
                  <a:pt x="90950" y="38373"/>
                </a:lnTo>
                <a:lnTo>
                  <a:pt x="90968" y="38466"/>
                </a:lnTo>
                <a:lnTo>
                  <a:pt x="91006" y="38522"/>
                </a:lnTo>
                <a:lnTo>
                  <a:pt x="91043" y="38559"/>
                </a:lnTo>
                <a:lnTo>
                  <a:pt x="91062" y="38559"/>
                </a:lnTo>
                <a:lnTo>
                  <a:pt x="91099" y="38540"/>
                </a:lnTo>
                <a:lnTo>
                  <a:pt x="91117" y="38522"/>
                </a:lnTo>
                <a:lnTo>
                  <a:pt x="91136" y="38410"/>
                </a:lnTo>
                <a:lnTo>
                  <a:pt x="91173" y="38280"/>
                </a:lnTo>
                <a:lnTo>
                  <a:pt x="91192" y="37982"/>
                </a:lnTo>
                <a:lnTo>
                  <a:pt x="91192" y="37795"/>
                </a:lnTo>
                <a:lnTo>
                  <a:pt x="91211" y="37572"/>
                </a:lnTo>
                <a:lnTo>
                  <a:pt x="91248" y="37218"/>
                </a:lnTo>
                <a:lnTo>
                  <a:pt x="91248" y="37051"/>
                </a:lnTo>
                <a:lnTo>
                  <a:pt x="91229" y="36883"/>
                </a:lnTo>
                <a:lnTo>
                  <a:pt x="91211" y="36771"/>
                </a:lnTo>
                <a:lnTo>
                  <a:pt x="91173" y="36734"/>
                </a:lnTo>
                <a:lnTo>
                  <a:pt x="91155" y="36697"/>
                </a:lnTo>
                <a:lnTo>
                  <a:pt x="91080" y="36678"/>
                </a:lnTo>
                <a:close/>
                <a:moveTo>
                  <a:pt x="224" y="37107"/>
                </a:moveTo>
                <a:lnTo>
                  <a:pt x="150" y="37125"/>
                </a:lnTo>
                <a:lnTo>
                  <a:pt x="94" y="37181"/>
                </a:lnTo>
                <a:lnTo>
                  <a:pt x="56" y="37256"/>
                </a:lnTo>
                <a:lnTo>
                  <a:pt x="19" y="37349"/>
                </a:lnTo>
                <a:lnTo>
                  <a:pt x="1" y="37442"/>
                </a:lnTo>
                <a:lnTo>
                  <a:pt x="1" y="37572"/>
                </a:lnTo>
                <a:lnTo>
                  <a:pt x="1" y="37833"/>
                </a:lnTo>
                <a:lnTo>
                  <a:pt x="38" y="38093"/>
                </a:lnTo>
                <a:lnTo>
                  <a:pt x="94" y="38335"/>
                </a:lnTo>
                <a:lnTo>
                  <a:pt x="150" y="38522"/>
                </a:lnTo>
                <a:lnTo>
                  <a:pt x="187" y="38596"/>
                </a:lnTo>
                <a:lnTo>
                  <a:pt x="224" y="38652"/>
                </a:lnTo>
                <a:lnTo>
                  <a:pt x="243" y="38671"/>
                </a:lnTo>
                <a:lnTo>
                  <a:pt x="261" y="38652"/>
                </a:lnTo>
                <a:lnTo>
                  <a:pt x="280" y="38577"/>
                </a:lnTo>
                <a:lnTo>
                  <a:pt x="299" y="38298"/>
                </a:lnTo>
                <a:lnTo>
                  <a:pt x="280" y="37833"/>
                </a:lnTo>
                <a:lnTo>
                  <a:pt x="317" y="37628"/>
                </a:lnTo>
                <a:lnTo>
                  <a:pt x="373" y="37386"/>
                </a:lnTo>
                <a:lnTo>
                  <a:pt x="392" y="37256"/>
                </a:lnTo>
                <a:lnTo>
                  <a:pt x="373" y="37162"/>
                </a:lnTo>
                <a:lnTo>
                  <a:pt x="336" y="37144"/>
                </a:lnTo>
                <a:lnTo>
                  <a:pt x="317" y="37107"/>
                </a:lnTo>
                <a:close/>
                <a:moveTo>
                  <a:pt x="91080" y="39285"/>
                </a:moveTo>
                <a:lnTo>
                  <a:pt x="91043" y="39304"/>
                </a:lnTo>
                <a:lnTo>
                  <a:pt x="91006" y="39322"/>
                </a:lnTo>
                <a:lnTo>
                  <a:pt x="90987" y="39378"/>
                </a:lnTo>
                <a:lnTo>
                  <a:pt x="90950" y="39508"/>
                </a:lnTo>
                <a:lnTo>
                  <a:pt x="90913" y="39639"/>
                </a:lnTo>
                <a:lnTo>
                  <a:pt x="90894" y="39899"/>
                </a:lnTo>
                <a:lnTo>
                  <a:pt x="90913" y="40179"/>
                </a:lnTo>
                <a:lnTo>
                  <a:pt x="90913" y="40421"/>
                </a:lnTo>
                <a:lnTo>
                  <a:pt x="90931" y="40644"/>
                </a:lnTo>
                <a:lnTo>
                  <a:pt x="90950" y="40756"/>
                </a:lnTo>
                <a:lnTo>
                  <a:pt x="90968" y="40867"/>
                </a:lnTo>
                <a:lnTo>
                  <a:pt x="90987" y="40942"/>
                </a:lnTo>
                <a:lnTo>
                  <a:pt x="91006" y="40961"/>
                </a:lnTo>
                <a:lnTo>
                  <a:pt x="91062" y="40961"/>
                </a:lnTo>
                <a:lnTo>
                  <a:pt x="91099" y="40942"/>
                </a:lnTo>
                <a:lnTo>
                  <a:pt x="91173" y="40830"/>
                </a:lnTo>
                <a:lnTo>
                  <a:pt x="91229" y="40737"/>
                </a:lnTo>
                <a:lnTo>
                  <a:pt x="91248" y="40625"/>
                </a:lnTo>
                <a:lnTo>
                  <a:pt x="91285" y="40365"/>
                </a:lnTo>
                <a:lnTo>
                  <a:pt x="91304" y="40085"/>
                </a:lnTo>
                <a:lnTo>
                  <a:pt x="91304" y="39862"/>
                </a:lnTo>
                <a:lnTo>
                  <a:pt x="91322" y="39620"/>
                </a:lnTo>
                <a:lnTo>
                  <a:pt x="91304" y="39490"/>
                </a:lnTo>
                <a:lnTo>
                  <a:pt x="91285" y="39434"/>
                </a:lnTo>
                <a:lnTo>
                  <a:pt x="91266" y="39378"/>
                </a:lnTo>
                <a:lnTo>
                  <a:pt x="91192" y="39322"/>
                </a:lnTo>
                <a:lnTo>
                  <a:pt x="91117" y="39285"/>
                </a:lnTo>
                <a:close/>
                <a:moveTo>
                  <a:pt x="261" y="39601"/>
                </a:moveTo>
                <a:lnTo>
                  <a:pt x="187" y="39639"/>
                </a:lnTo>
                <a:lnTo>
                  <a:pt x="150" y="39695"/>
                </a:lnTo>
                <a:lnTo>
                  <a:pt x="131" y="39750"/>
                </a:lnTo>
                <a:lnTo>
                  <a:pt x="94" y="39918"/>
                </a:lnTo>
                <a:lnTo>
                  <a:pt x="75" y="40085"/>
                </a:lnTo>
                <a:lnTo>
                  <a:pt x="56" y="40216"/>
                </a:lnTo>
                <a:lnTo>
                  <a:pt x="56" y="40439"/>
                </a:lnTo>
                <a:lnTo>
                  <a:pt x="56" y="40737"/>
                </a:lnTo>
                <a:lnTo>
                  <a:pt x="75" y="40886"/>
                </a:lnTo>
                <a:lnTo>
                  <a:pt x="112" y="41016"/>
                </a:lnTo>
                <a:lnTo>
                  <a:pt x="150" y="41128"/>
                </a:lnTo>
                <a:lnTo>
                  <a:pt x="168" y="41165"/>
                </a:lnTo>
                <a:lnTo>
                  <a:pt x="205" y="41184"/>
                </a:lnTo>
                <a:lnTo>
                  <a:pt x="280" y="41221"/>
                </a:lnTo>
                <a:lnTo>
                  <a:pt x="373" y="41221"/>
                </a:lnTo>
                <a:lnTo>
                  <a:pt x="410" y="41184"/>
                </a:lnTo>
                <a:lnTo>
                  <a:pt x="429" y="41072"/>
                </a:lnTo>
                <a:lnTo>
                  <a:pt x="429" y="40942"/>
                </a:lnTo>
                <a:lnTo>
                  <a:pt x="447" y="40328"/>
                </a:lnTo>
                <a:lnTo>
                  <a:pt x="429" y="39713"/>
                </a:lnTo>
                <a:lnTo>
                  <a:pt x="429" y="39657"/>
                </a:lnTo>
                <a:lnTo>
                  <a:pt x="410" y="39620"/>
                </a:lnTo>
                <a:lnTo>
                  <a:pt x="373" y="39601"/>
                </a:lnTo>
                <a:close/>
                <a:moveTo>
                  <a:pt x="91099" y="41985"/>
                </a:moveTo>
                <a:lnTo>
                  <a:pt x="91043" y="42022"/>
                </a:lnTo>
                <a:lnTo>
                  <a:pt x="91006" y="42059"/>
                </a:lnTo>
                <a:lnTo>
                  <a:pt x="90968" y="42133"/>
                </a:lnTo>
                <a:lnTo>
                  <a:pt x="90950" y="42245"/>
                </a:lnTo>
                <a:lnTo>
                  <a:pt x="90968" y="42543"/>
                </a:lnTo>
                <a:lnTo>
                  <a:pt x="91006" y="43046"/>
                </a:lnTo>
                <a:lnTo>
                  <a:pt x="91024" y="43195"/>
                </a:lnTo>
                <a:lnTo>
                  <a:pt x="91062" y="43288"/>
                </a:lnTo>
                <a:lnTo>
                  <a:pt x="91099" y="43344"/>
                </a:lnTo>
                <a:lnTo>
                  <a:pt x="91155" y="43344"/>
                </a:lnTo>
                <a:lnTo>
                  <a:pt x="91211" y="43325"/>
                </a:lnTo>
                <a:lnTo>
                  <a:pt x="91266" y="43251"/>
                </a:lnTo>
                <a:lnTo>
                  <a:pt x="91304" y="43157"/>
                </a:lnTo>
                <a:lnTo>
                  <a:pt x="91341" y="43046"/>
                </a:lnTo>
                <a:lnTo>
                  <a:pt x="91397" y="42822"/>
                </a:lnTo>
                <a:lnTo>
                  <a:pt x="91397" y="42599"/>
                </a:lnTo>
                <a:lnTo>
                  <a:pt x="91378" y="42376"/>
                </a:lnTo>
                <a:lnTo>
                  <a:pt x="91359" y="42152"/>
                </a:lnTo>
                <a:lnTo>
                  <a:pt x="91341" y="42078"/>
                </a:lnTo>
                <a:lnTo>
                  <a:pt x="91322" y="42022"/>
                </a:lnTo>
                <a:lnTo>
                  <a:pt x="91266" y="42003"/>
                </a:lnTo>
                <a:lnTo>
                  <a:pt x="91211" y="41985"/>
                </a:lnTo>
                <a:close/>
                <a:moveTo>
                  <a:pt x="261" y="42115"/>
                </a:moveTo>
                <a:lnTo>
                  <a:pt x="224" y="42152"/>
                </a:lnTo>
                <a:lnTo>
                  <a:pt x="187" y="42171"/>
                </a:lnTo>
                <a:lnTo>
                  <a:pt x="150" y="42264"/>
                </a:lnTo>
                <a:lnTo>
                  <a:pt x="131" y="42357"/>
                </a:lnTo>
                <a:lnTo>
                  <a:pt x="131" y="42487"/>
                </a:lnTo>
                <a:lnTo>
                  <a:pt x="131" y="42599"/>
                </a:lnTo>
                <a:lnTo>
                  <a:pt x="168" y="42766"/>
                </a:lnTo>
                <a:lnTo>
                  <a:pt x="150" y="42990"/>
                </a:lnTo>
                <a:lnTo>
                  <a:pt x="150" y="43251"/>
                </a:lnTo>
                <a:lnTo>
                  <a:pt x="150" y="43400"/>
                </a:lnTo>
                <a:lnTo>
                  <a:pt x="168" y="43511"/>
                </a:lnTo>
                <a:lnTo>
                  <a:pt x="205" y="43623"/>
                </a:lnTo>
                <a:lnTo>
                  <a:pt x="261" y="43679"/>
                </a:lnTo>
                <a:lnTo>
                  <a:pt x="299" y="43716"/>
                </a:lnTo>
                <a:lnTo>
                  <a:pt x="373" y="43716"/>
                </a:lnTo>
                <a:lnTo>
                  <a:pt x="410" y="43697"/>
                </a:lnTo>
                <a:lnTo>
                  <a:pt x="447" y="43623"/>
                </a:lnTo>
                <a:lnTo>
                  <a:pt x="485" y="43530"/>
                </a:lnTo>
                <a:lnTo>
                  <a:pt x="503" y="43400"/>
                </a:lnTo>
                <a:lnTo>
                  <a:pt x="522" y="43288"/>
                </a:lnTo>
                <a:lnTo>
                  <a:pt x="522" y="43102"/>
                </a:lnTo>
                <a:lnTo>
                  <a:pt x="522" y="42878"/>
                </a:lnTo>
                <a:lnTo>
                  <a:pt x="522" y="42562"/>
                </a:lnTo>
                <a:lnTo>
                  <a:pt x="503" y="42413"/>
                </a:lnTo>
                <a:lnTo>
                  <a:pt x="485" y="42264"/>
                </a:lnTo>
                <a:lnTo>
                  <a:pt x="429" y="42171"/>
                </a:lnTo>
                <a:lnTo>
                  <a:pt x="410" y="42133"/>
                </a:lnTo>
                <a:lnTo>
                  <a:pt x="373" y="42115"/>
                </a:lnTo>
                <a:close/>
                <a:moveTo>
                  <a:pt x="91006" y="44572"/>
                </a:moveTo>
                <a:lnTo>
                  <a:pt x="90968" y="44628"/>
                </a:lnTo>
                <a:lnTo>
                  <a:pt x="90950" y="44684"/>
                </a:lnTo>
                <a:lnTo>
                  <a:pt x="90931" y="44777"/>
                </a:lnTo>
                <a:lnTo>
                  <a:pt x="90931" y="44982"/>
                </a:lnTo>
                <a:lnTo>
                  <a:pt x="90950" y="45243"/>
                </a:lnTo>
                <a:lnTo>
                  <a:pt x="90987" y="45485"/>
                </a:lnTo>
                <a:lnTo>
                  <a:pt x="91024" y="45671"/>
                </a:lnTo>
                <a:lnTo>
                  <a:pt x="91062" y="45801"/>
                </a:lnTo>
                <a:lnTo>
                  <a:pt x="91099" y="45876"/>
                </a:lnTo>
                <a:lnTo>
                  <a:pt x="91136" y="45894"/>
                </a:lnTo>
                <a:lnTo>
                  <a:pt x="91155" y="45876"/>
                </a:lnTo>
                <a:lnTo>
                  <a:pt x="91192" y="45838"/>
                </a:lnTo>
                <a:lnTo>
                  <a:pt x="91229" y="45764"/>
                </a:lnTo>
                <a:lnTo>
                  <a:pt x="91285" y="45578"/>
                </a:lnTo>
                <a:lnTo>
                  <a:pt x="91304" y="45447"/>
                </a:lnTo>
                <a:lnTo>
                  <a:pt x="91304" y="45261"/>
                </a:lnTo>
                <a:lnTo>
                  <a:pt x="91285" y="45038"/>
                </a:lnTo>
                <a:lnTo>
                  <a:pt x="91248" y="44814"/>
                </a:lnTo>
                <a:lnTo>
                  <a:pt x="91229" y="44721"/>
                </a:lnTo>
                <a:lnTo>
                  <a:pt x="91173" y="44647"/>
                </a:lnTo>
                <a:lnTo>
                  <a:pt x="91099" y="44591"/>
                </a:lnTo>
                <a:lnTo>
                  <a:pt x="91043" y="44572"/>
                </a:lnTo>
                <a:close/>
                <a:moveTo>
                  <a:pt x="299" y="44721"/>
                </a:moveTo>
                <a:lnTo>
                  <a:pt x="243" y="44796"/>
                </a:lnTo>
                <a:lnTo>
                  <a:pt x="205" y="44889"/>
                </a:lnTo>
                <a:lnTo>
                  <a:pt x="131" y="45150"/>
                </a:lnTo>
                <a:lnTo>
                  <a:pt x="94" y="45336"/>
                </a:lnTo>
                <a:lnTo>
                  <a:pt x="94" y="45503"/>
                </a:lnTo>
                <a:lnTo>
                  <a:pt x="94" y="45727"/>
                </a:lnTo>
                <a:lnTo>
                  <a:pt x="94" y="45838"/>
                </a:lnTo>
                <a:lnTo>
                  <a:pt x="112" y="45950"/>
                </a:lnTo>
                <a:lnTo>
                  <a:pt x="131" y="46043"/>
                </a:lnTo>
                <a:lnTo>
                  <a:pt x="168" y="46099"/>
                </a:lnTo>
                <a:lnTo>
                  <a:pt x="243" y="46136"/>
                </a:lnTo>
                <a:lnTo>
                  <a:pt x="299" y="46136"/>
                </a:lnTo>
                <a:lnTo>
                  <a:pt x="336" y="46099"/>
                </a:lnTo>
                <a:lnTo>
                  <a:pt x="373" y="46025"/>
                </a:lnTo>
                <a:lnTo>
                  <a:pt x="410" y="45876"/>
                </a:lnTo>
                <a:lnTo>
                  <a:pt x="429" y="45708"/>
                </a:lnTo>
                <a:lnTo>
                  <a:pt x="447" y="45503"/>
                </a:lnTo>
                <a:lnTo>
                  <a:pt x="466" y="45280"/>
                </a:lnTo>
                <a:lnTo>
                  <a:pt x="466" y="45038"/>
                </a:lnTo>
                <a:lnTo>
                  <a:pt x="447" y="44945"/>
                </a:lnTo>
                <a:lnTo>
                  <a:pt x="410" y="44833"/>
                </a:lnTo>
                <a:lnTo>
                  <a:pt x="392" y="44777"/>
                </a:lnTo>
                <a:lnTo>
                  <a:pt x="354" y="44740"/>
                </a:lnTo>
                <a:lnTo>
                  <a:pt x="336" y="44721"/>
                </a:lnTo>
                <a:close/>
                <a:moveTo>
                  <a:pt x="91155" y="46807"/>
                </a:moveTo>
                <a:lnTo>
                  <a:pt x="91080" y="46825"/>
                </a:lnTo>
                <a:lnTo>
                  <a:pt x="91024" y="46862"/>
                </a:lnTo>
                <a:lnTo>
                  <a:pt x="91006" y="46900"/>
                </a:lnTo>
                <a:lnTo>
                  <a:pt x="90987" y="46956"/>
                </a:lnTo>
                <a:lnTo>
                  <a:pt x="90987" y="47253"/>
                </a:lnTo>
                <a:lnTo>
                  <a:pt x="90987" y="47551"/>
                </a:lnTo>
                <a:lnTo>
                  <a:pt x="91043" y="48147"/>
                </a:lnTo>
                <a:lnTo>
                  <a:pt x="91062" y="48371"/>
                </a:lnTo>
                <a:lnTo>
                  <a:pt x="91080" y="48482"/>
                </a:lnTo>
                <a:lnTo>
                  <a:pt x="91099" y="48575"/>
                </a:lnTo>
                <a:lnTo>
                  <a:pt x="91136" y="48631"/>
                </a:lnTo>
                <a:lnTo>
                  <a:pt x="91155" y="48631"/>
                </a:lnTo>
                <a:lnTo>
                  <a:pt x="91173" y="48613"/>
                </a:lnTo>
                <a:lnTo>
                  <a:pt x="91229" y="48557"/>
                </a:lnTo>
                <a:lnTo>
                  <a:pt x="91304" y="48408"/>
                </a:lnTo>
                <a:lnTo>
                  <a:pt x="91341" y="48277"/>
                </a:lnTo>
                <a:lnTo>
                  <a:pt x="91359" y="48147"/>
                </a:lnTo>
                <a:lnTo>
                  <a:pt x="91378" y="47849"/>
                </a:lnTo>
                <a:lnTo>
                  <a:pt x="91378" y="47551"/>
                </a:lnTo>
                <a:lnTo>
                  <a:pt x="91359" y="47272"/>
                </a:lnTo>
                <a:lnTo>
                  <a:pt x="91341" y="47049"/>
                </a:lnTo>
                <a:lnTo>
                  <a:pt x="91304" y="46918"/>
                </a:lnTo>
                <a:lnTo>
                  <a:pt x="91266" y="46862"/>
                </a:lnTo>
                <a:lnTo>
                  <a:pt x="91248" y="46825"/>
                </a:lnTo>
                <a:lnTo>
                  <a:pt x="91155" y="46807"/>
                </a:lnTo>
                <a:close/>
                <a:moveTo>
                  <a:pt x="224" y="47309"/>
                </a:moveTo>
                <a:lnTo>
                  <a:pt x="168" y="47328"/>
                </a:lnTo>
                <a:lnTo>
                  <a:pt x="112" y="47384"/>
                </a:lnTo>
                <a:lnTo>
                  <a:pt x="56" y="47440"/>
                </a:lnTo>
                <a:lnTo>
                  <a:pt x="38" y="47533"/>
                </a:lnTo>
                <a:lnTo>
                  <a:pt x="1" y="47626"/>
                </a:lnTo>
                <a:lnTo>
                  <a:pt x="1" y="47849"/>
                </a:lnTo>
                <a:lnTo>
                  <a:pt x="1" y="48091"/>
                </a:lnTo>
                <a:lnTo>
                  <a:pt x="19" y="48315"/>
                </a:lnTo>
                <a:lnTo>
                  <a:pt x="56" y="48501"/>
                </a:lnTo>
                <a:lnTo>
                  <a:pt x="94" y="48613"/>
                </a:lnTo>
                <a:lnTo>
                  <a:pt x="131" y="48668"/>
                </a:lnTo>
                <a:lnTo>
                  <a:pt x="150" y="48706"/>
                </a:lnTo>
                <a:lnTo>
                  <a:pt x="187" y="48706"/>
                </a:lnTo>
                <a:lnTo>
                  <a:pt x="205" y="48687"/>
                </a:lnTo>
                <a:lnTo>
                  <a:pt x="261" y="48631"/>
                </a:lnTo>
                <a:lnTo>
                  <a:pt x="299" y="48519"/>
                </a:lnTo>
                <a:lnTo>
                  <a:pt x="354" y="48277"/>
                </a:lnTo>
                <a:lnTo>
                  <a:pt x="373" y="48147"/>
                </a:lnTo>
                <a:lnTo>
                  <a:pt x="392" y="47961"/>
                </a:lnTo>
                <a:lnTo>
                  <a:pt x="429" y="47682"/>
                </a:lnTo>
                <a:lnTo>
                  <a:pt x="429" y="47551"/>
                </a:lnTo>
                <a:lnTo>
                  <a:pt x="410" y="47440"/>
                </a:lnTo>
                <a:lnTo>
                  <a:pt x="373" y="47365"/>
                </a:lnTo>
                <a:lnTo>
                  <a:pt x="354" y="47328"/>
                </a:lnTo>
                <a:lnTo>
                  <a:pt x="317" y="47309"/>
                </a:lnTo>
                <a:close/>
                <a:moveTo>
                  <a:pt x="53062" y="49078"/>
                </a:moveTo>
                <a:lnTo>
                  <a:pt x="52764" y="49097"/>
                </a:lnTo>
                <a:lnTo>
                  <a:pt x="52634" y="49097"/>
                </a:lnTo>
                <a:lnTo>
                  <a:pt x="52522" y="49134"/>
                </a:lnTo>
                <a:lnTo>
                  <a:pt x="52429" y="49152"/>
                </a:lnTo>
                <a:lnTo>
                  <a:pt x="52355" y="49208"/>
                </a:lnTo>
                <a:lnTo>
                  <a:pt x="52317" y="49264"/>
                </a:lnTo>
                <a:lnTo>
                  <a:pt x="52317" y="49339"/>
                </a:lnTo>
                <a:lnTo>
                  <a:pt x="52336" y="49376"/>
                </a:lnTo>
                <a:lnTo>
                  <a:pt x="52373" y="49395"/>
                </a:lnTo>
                <a:lnTo>
                  <a:pt x="52466" y="49432"/>
                </a:lnTo>
                <a:lnTo>
                  <a:pt x="52578" y="49450"/>
                </a:lnTo>
                <a:lnTo>
                  <a:pt x="52727" y="49450"/>
                </a:lnTo>
                <a:lnTo>
                  <a:pt x="53006" y="49413"/>
                </a:lnTo>
                <a:lnTo>
                  <a:pt x="53192" y="49395"/>
                </a:lnTo>
                <a:lnTo>
                  <a:pt x="53788" y="49395"/>
                </a:lnTo>
                <a:lnTo>
                  <a:pt x="53956" y="49357"/>
                </a:lnTo>
                <a:lnTo>
                  <a:pt x="54030" y="49339"/>
                </a:lnTo>
                <a:lnTo>
                  <a:pt x="54067" y="49301"/>
                </a:lnTo>
                <a:lnTo>
                  <a:pt x="54086" y="49283"/>
                </a:lnTo>
                <a:lnTo>
                  <a:pt x="54086" y="49264"/>
                </a:lnTo>
                <a:lnTo>
                  <a:pt x="54030" y="49227"/>
                </a:lnTo>
                <a:lnTo>
                  <a:pt x="53900" y="49190"/>
                </a:lnTo>
                <a:lnTo>
                  <a:pt x="53658" y="49152"/>
                </a:lnTo>
                <a:lnTo>
                  <a:pt x="53379" y="49115"/>
                </a:lnTo>
                <a:lnTo>
                  <a:pt x="53062" y="49078"/>
                </a:lnTo>
                <a:close/>
                <a:moveTo>
                  <a:pt x="50176" y="49134"/>
                </a:moveTo>
                <a:lnTo>
                  <a:pt x="50083" y="49152"/>
                </a:lnTo>
                <a:lnTo>
                  <a:pt x="49990" y="49171"/>
                </a:lnTo>
                <a:lnTo>
                  <a:pt x="49916" y="49227"/>
                </a:lnTo>
                <a:lnTo>
                  <a:pt x="49860" y="49283"/>
                </a:lnTo>
                <a:lnTo>
                  <a:pt x="49841" y="49320"/>
                </a:lnTo>
                <a:lnTo>
                  <a:pt x="49878" y="49376"/>
                </a:lnTo>
                <a:lnTo>
                  <a:pt x="49916" y="49395"/>
                </a:lnTo>
                <a:lnTo>
                  <a:pt x="49972" y="49432"/>
                </a:lnTo>
                <a:lnTo>
                  <a:pt x="50139" y="49469"/>
                </a:lnTo>
                <a:lnTo>
                  <a:pt x="50418" y="49488"/>
                </a:lnTo>
                <a:lnTo>
                  <a:pt x="50865" y="49488"/>
                </a:lnTo>
                <a:lnTo>
                  <a:pt x="51089" y="49469"/>
                </a:lnTo>
                <a:lnTo>
                  <a:pt x="51275" y="49450"/>
                </a:lnTo>
                <a:lnTo>
                  <a:pt x="51424" y="49395"/>
                </a:lnTo>
                <a:lnTo>
                  <a:pt x="51461" y="49376"/>
                </a:lnTo>
                <a:lnTo>
                  <a:pt x="51480" y="49339"/>
                </a:lnTo>
                <a:lnTo>
                  <a:pt x="51480" y="49320"/>
                </a:lnTo>
                <a:lnTo>
                  <a:pt x="51461" y="49301"/>
                </a:lnTo>
                <a:lnTo>
                  <a:pt x="51386" y="49246"/>
                </a:lnTo>
                <a:lnTo>
                  <a:pt x="51275" y="49227"/>
                </a:lnTo>
                <a:lnTo>
                  <a:pt x="51163" y="49208"/>
                </a:lnTo>
                <a:lnTo>
                  <a:pt x="50902" y="49171"/>
                </a:lnTo>
                <a:lnTo>
                  <a:pt x="50753" y="49171"/>
                </a:lnTo>
                <a:lnTo>
                  <a:pt x="50381" y="49134"/>
                </a:lnTo>
                <a:close/>
                <a:moveTo>
                  <a:pt x="60305" y="49152"/>
                </a:moveTo>
                <a:lnTo>
                  <a:pt x="60193" y="49171"/>
                </a:lnTo>
                <a:lnTo>
                  <a:pt x="60081" y="49190"/>
                </a:lnTo>
                <a:lnTo>
                  <a:pt x="60007" y="49227"/>
                </a:lnTo>
                <a:lnTo>
                  <a:pt x="59951" y="49264"/>
                </a:lnTo>
                <a:lnTo>
                  <a:pt x="59932" y="49301"/>
                </a:lnTo>
                <a:lnTo>
                  <a:pt x="59951" y="49376"/>
                </a:lnTo>
                <a:lnTo>
                  <a:pt x="59988" y="49413"/>
                </a:lnTo>
                <a:lnTo>
                  <a:pt x="60025" y="49432"/>
                </a:lnTo>
                <a:lnTo>
                  <a:pt x="60137" y="49469"/>
                </a:lnTo>
                <a:lnTo>
                  <a:pt x="60249" y="49488"/>
                </a:lnTo>
                <a:lnTo>
                  <a:pt x="60677" y="49488"/>
                </a:lnTo>
                <a:lnTo>
                  <a:pt x="60882" y="49469"/>
                </a:lnTo>
                <a:lnTo>
                  <a:pt x="61124" y="49469"/>
                </a:lnTo>
                <a:lnTo>
                  <a:pt x="61235" y="49450"/>
                </a:lnTo>
                <a:lnTo>
                  <a:pt x="61347" y="49432"/>
                </a:lnTo>
                <a:lnTo>
                  <a:pt x="61552" y="49376"/>
                </a:lnTo>
                <a:lnTo>
                  <a:pt x="61608" y="49339"/>
                </a:lnTo>
                <a:lnTo>
                  <a:pt x="61626" y="49320"/>
                </a:lnTo>
                <a:lnTo>
                  <a:pt x="61626" y="49301"/>
                </a:lnTo>
                <a:lnTo>
                  <a:pt x="61589" y="49264"/>
                </a:lnTo>
                <a:lnTo>
                  <a:pt x="61440" y="49246"/>
                </a:lnTo>
                <a:lnTo>
                  <a:pt x="61198" y="49208"/>
                </a:lnTo>
                <a:lnTo>
                  <a:pt x="60919" y="49171"/>
                </a:lnTo>
                <a:lnTo>
                  <a:pt x="60602" y="49152"/>
                </a:lnTo>
                <a:close/>
                <a:moveTo>
                  <a:pt x="68571" y="49059"/>
                </a:moveTo>
                <a:lnTo>
                  <a:pt x="68068" y="49078"/>
                </a:lnTo>
                <a:lnTo>
                  <a:pt x="67845" y="49115"/>
                </a:lnTo>
                <a:lnTo>
                  <a:pt x="67715" y="49134"/>
                </a:lnTo>
                <a:lnTo>
                  <a:pt x="67603" y="49171"/>
                </a:lnTo>
                <a:lnTo>
                  <a:pt x="67528" y="49227"/>
                </a:lnTo>
                <a:lnTo>
                  <a:pt x="67510" y="49246"/>
                </a:lnTo>
                <a:lnTo>
                  <a:pt x="67510" y="49283"/>
                </a:lnTo>
                <a:lnTo>
                  <a:pt x="67510" y="49320"/>
                </a:lnTo>
                <a:lnTo>
                  <a:pt x="67547" y="49357"/>
                </a:lnTo>
                <a:lnTo>
                  <a:pt x="67659" y="49450"/>
                </a:lnTo>
                <a:lnTo>
                  <a:pt x="67752" y="49488"/>
                </a:lnTo>
                <a:lnTo>
                  <a:pt x="67882" y="49506"/>
                </a:lnTo>
                <a:lnTo>
                  <a:pt x="68012" y="49506"/>
                </a:lnTo>
                <a:lnTo>
                  <a:pt x="68143" y="49488"/>
                </a:lnTo>
                <a:lnTo>
                  <a:pt x="68422" y="49469"/>
                </a:lnTo>
                <a:lnTo>
                  <a:pt x="68645" y="49432"/>
                </a:lnTo>
                <a:lnTo>
                  <a:pt x="68925" y="49413"/>
                </a:lnTo>
                <a:lnTo>
                  <a:pt x="69074" y="49376"/>
                </a:lnTo>
                <a:lnTo>
                  <a:pt x="69129" y="49357"/>
                </a:lnTo>
                <a:lnTo>
                  <a:pt x="69167" y="49320"/>
                </a:lnTo>
                <a:lnTo>
                  <a:pt x="69185" y="49246"/>
                </a:lnTo>
                <a:lnTo>
                  <a:pt x="69204" y="49190"/>
                </a:lnTo>
                <a:lnTo>
                  <a:pt x="69204" y="49152"/>
                </a:lnTo>
                <a:lnTo>
                  <a:pt x="69185" y="49134"/>
                </a:lnTo>
                <a:lnTo>
                  <a:pt x="69148" y="49097"/>
                </a:lnTo>
                <a:lnTo>
                  <a:pt x="69092" y="49097"/>
                </a:lnTo>
                <a:lnTo>
                  <a:pt x="68832" y="49078"/>
                </a:lnTo>
                <a:lnTo>
                  <a:pt x="68571" y="49059"/>
                </a:lnTo>
                <a:close/>
                <a:moveTo>
                  <a:pt x="72779" y="49152"/>
                </a:moveTo>
                <a:lnTo>
                  <a:pt x="72686" y="49190"/>
                </a:lnTo>
                <a:lnTo>
                  <a:pt x="72630" y="49227"/>
                </a:lnTo>
                <a:lnTo>
                  <a:pt x="72611" y="49246"/>
                </a:lnTo>
                <a:lnTo>
                  <a:pt x="72592" y="49301"/>
                </a:lnTo>
                <a:lnTo>
                  <a:pt x="72592" y="49357"/>
                </a:lnTo>
                <a:lnTo>
                  <a:pt x="72592" y="49395"/>
                </a:lnTo>
                <a:lnTo>
                  <a:pt x="72630" y="49432"/>
                </a:lnTo>
                <a:lnTo>
                  <a:pt x="72723" y="49469"/>
                </a:lnTo>
                <a:lnTo>
                  <a:pt x="72853" y="49506"/>
                </a:lnTo>
                <a:lnTo>
                  <a:pt x="73765" y="49506"/>
                </a:lnTo>
                <a:lnTo>
                  <a:pt x="73896" y="49488"/>
                </a:lnTo>
                <a:lnTo>
                  <a:pt x="74026" y="49469"/>
                </a:lnTo>
                <a:lnTo>
                  <a:pt x="74119" y="49432"/>
                </a:lnTo>
                <a:lnTo>
                  <a:pt x="74138" y="49413"/>
                </a:lnTo>
                <a:lnTo>
                  <a:pt x="74175" y="49376"/>
                </a:lnTo>
                <a:lnTo>
                  <a:pt x="74175" y="49339"/>
                </a:lnTo>
                <a:lnTo>
                  <a:pt x="74175" y="49320"/>
                </a:lnTo>
                <a:lnTo>
                  <a:pt x="74138" y="49264"/>
                </a:lnTo>
                <a:lnTo>
                  <a:pt x="74063" y="49227"/>
                </a:lnTo>
                <a:lnTo>
                  <a:pt x="73970" y="49208"/>
                </a:lnTo>
                <a:lnTo>
                  <a:pt x="73747" y="49190"/>
                </a:lnTo>
                <a:lnTo>
                  <a:pt x="73579" y="49190"/>
                </a:lnTo>
                <a:lnTo>
                  <a:pt x="73374" y="49171"/>
                </a:lnTo>
                <a:lnTo>
                  <a:pt x="73077" y="49152"/>
                </a:lnTo>
                <a:close/>
                <a:moveTo>
                  <a:pt x="70712" y="49171"/>
                </a:moveTo>
                <a:lnTo>
                  <a:pt x="70507" y="49190"/>
                </a:lnTo>
                <a:lnTo>
                  <a:pt x="70414" y="49190"/>
                </a:lnTo>
                <a:lnTo>
                  <a:pt x="70340" y="49227"/>
                </a:lnTo>
                <a:lnTo>
                  <a:pt x="70284" y="49246"/>
                </a:lnTo>
                <a:lnTo>
                  <a:pt x="70265" y="49301"/>
                </a:lnTo>
                <a:lnTo>
                  <a:pt x="70265" y="49339"/>
                </a:lnTo>
                <a:lnTo>
                  <a:pt x="70284" y="49413"/>
                </a:lnTo>
                <a:lnTo>
                  <a:pt x="70340" y="49469"/>
                </a:lnTo>
                <a:lnTo>
                  <a:pt x="70414" y="49488"/>
                </a:lnTo>
                <a:lnTo>
                  <a:pt x="70526" y="49506"/>
                </a:lnTo>
                <a:lnTo>
                  <a:pt x="70619" y="49525"/>
                </a:lnTo>
                <a:lnTo>
                  <a:pt x="71364" y="49525"/>
                </a:lnTo>
                <a:lnTo>
                  <a:pt x="71420" y="49506"/>
                </a:lnTo>
                <a:lnTo>
                  <a:pt x="71457" y="49488"/>
                </a:lnTo>
                <a:lnTo>
                  <a:pt x="71494" y="49432"/>
                </a:lnTo>
                <a:lnTo>
                  <a:pt x="71531" y="49376"/>
                </a:lnTo>
                <a:lnTo>
                  <a:pt x="71531" y="49339"/>
                </a:lnTo>
                <a:lnTo>
                  <a:pt x="71531" y="49320"/>
                </a:lnTo>
                <a:lnTo>
                  <a:pt x="71494" y="49283"/>
                </a:lnTo>
                <a:lnTo>
                  <a:pt x="71457" y="49264"/>
                </a:lnTo>
                <a:lnTo>
                  <a:pt x="71159" y="49208"/>
                </a:lnTo>
                <a:lnTo>
                  <a:pt x="70954" y="49190"/>
                </a:lnTo>
                <a:lnTo>
                  <a:pt x="70712" y="49171"/>
                </a:lnTo>
                <a:close/>
                <a:moveTo>
                  <a:pt x="65089" y="49152"/>
                </a:moveTo>
                <a:lnTo>
                  <a:pt x="64996" y="49171"/>
                </a:lnTo>
                <a:lnTo>
                  <a:pt x="64940" y="49227"/>
                </a:lnTo>
                <a:lnTo>
                  <a:pt x="64922" y="49246"/>
                </a:lnTo>
                <a:lnTo>
                  <a:pt x="64922" y="49283"/>
                </a:lnTo>
                <a:lnTo>
                  <a:pt x="64922" y="49339"/>
                </a:lnTo>
                <a:lnTo>
                  <a:pt x="64959" y="49395"/>
                </a:lnTo>
                <a:lnTo>
                  <a:pt x="64978" y="49432"/>
                </a:lnTo>
                <a:lnTo>
                  <a:pt x="65034" y="49450"/>
                </a:lnTo>
                <a:lnTo>
                  <a:pt x="65127" y="49488"/>
                </a:lnTo>
                <a:lnTo>
                  <a:pt x="65276" y="49525"/>
                </a:lnTo>
                <a:lnTo>
                  <a:pt x="65425" y="49525"/>
                </a:lnTo>
                <a:lnTo>
                  <a:pt x="65722" y="49543"/>
                </a:lnTo>
                <a:lnTo>
                  <a:pt x="65927" y="49525"/>
                </a:lnTo>
                <a:lnTo>
                  <a:pt x="66113" y="49506"/>
                </a:lnTo>
                <a:lnTo>
                  <a:pt x="66411" y="49469"/>
                </a:lnTo>
                <a:lnTo>
                  <a:pt x="66672" y="49395"/>
                </a:lnTo>
                <a:lnTo>
                  <a:pt x="66728" y="49376"/>
                </a:lnTo>
                <a:lnTo>
                  <a:pt x="66746" y="49357"/>
                </a:lnTo>
                <a:lnTo>
                  <a:pt x="66728" y="49357"/>
                </a:lnTo>
                <a:lnTo>
                  <a:pt x="66579" y="49301"/>
                </a:lnTo>
                <a:lnTo>
                  <a:pt x="66430" y="49264"/>
                </a:lnTo>
                <a:lnTo>
                  <a:pt x="66132" y="49208"/>
                </a:lnTo>
                <a:lnTo>
                  <a:pt x="65518" y="49171"/>
                </a:lnTo>
                <a:lnTo>
                  <a:pt x="65331" y="49152"/>
                </a:lnTo>
                <a:close/>
                <a:moveTo>
                  <a:pt x="75404" y="49152"/>
                </a:moveTo>
                <a:lnTo>
                  <a:pt x="75255" y="49171"/>
                </a:lnTo>
                <a:lnTo>
                  <a:pt x="75143" y="49208"/>
                </a:lnTo>
                <a:lnTo>
                  <a:pt x="75106" y="49227"/>
                </a:lnTo>
                <a:lnTo>
                  <a:pt x="75087" y="49264"/>
                </a:lnTo>
                <a:lnTo>
                  <a:pt x="75069" y="49320"/>
                </a:lnTo>
                <a:lnTo>
                  <a:pt x="75069" y="49376"/>
                </a:lnTo>
                <a:lnTo>
                  <a:pt x="75087" y="49413"/>
                </a:lnTo>
                <a:lnTo>
                  <a:pt x="75106" y="49432"/>
                </a:lnTo>
                <a:lnTo>
                  <a:pt x="75199" y="49488"/>
                </a:lnTo>
                <a:lnTo>
                  <a:pt x="75311" y="49506"/>
                </a:lnTo>
                <a:lnTo>
                  <a:pt x="75441" y="49525"/>
                </a:lnTo>
                <a:lnTo>
                  <a:pt x="75571" y="49525"/>
                </a:lnTo>
                <a:lnTo>
                  <a:pt x="75758" y="49506"/>
                </a:lnTo>
                <a:lnTo>
                  <a:pt x="75962" y="49525"/>
                </a:lnTo>
                <a:lnTo>
                  <a:pt x="76297" y="49543"/>
                </a:lnTo>
                <a:lnTo>
                  <a:pt x="76446" y="49543"/>
                </a:lnTo>
                <a:lnTo>
                  <a:pt x="76595" y="49525"/>
                </a:lnTo>
                <a:lnTo>
                  <a:pt x="76707" y="49488"/>
                </a:lnTo>
                <a:lnTo>
                  <a:pt x="76744" y="49469"/>
                </a:lnTo>
                <a:lnTo>
                  <a:pt x="76782" y="49432"/>
                </a:lnTo>
                <a:lnTo>
                  <a:pt x="76800" y="49395"/>
                </a:lnTo>
                <a:lnTo>
                  <a:pt x="76782" y="49376"/>
                </a:lnTo>
                <a:lnTo>
                  <a:pt x="76763" y="49339"/>
                </a:lnTo>
                <a:lnTo>
                  <a:pt x="76726" y="49320"/>
                </a:lnTo>
                <a:lnTo>
                  <a:pt x="76633" y="49283"/>
                </a:lnTo>
                <a:lnTo>
                  <a:pt x="76521" y="49264"/>
                </a:lnTo>
                <a:lnTo>
                  <a:pt x="76260" y="49227"/>
                </a:lnTo>
                <a:lnTo>
                  <a:pt x="76111" y="49227"/>
                </a:lnTo>
                <a:lnTo>
                  <a:pt x="75888" y="49208"/>
                </a:lnTo>
                <a:lnTo>
                  <a:pt x="75571" y="49171"/>
                </a:lnTo>
                <a:lnTo>
                  <a:pt x="75404" y="49152"/>
                </a:lnTo>
                <a:close/>
                <a:moveTo>
                  <a:pt x="40123" y="49134"/>
                </a:moveTo>
                <a:lnTo>
                  <a:pt x="40029" y="49171"/>
                </a:lnTo>
                <a:lnTo>
                  <a:pt x="39955" y="49190"/>
                </a:lnTo>
                <a:lnTo>
                  <a:pt x="39881" y="49246"/>
                </a:lnTo>
                <a:lnTo>
                  <a:pt x="39862" y="49301"/>
                </a:lnTo>
                <a:lnTo>
                  <a:pt x="39843" y="49376"/>
                </a:lnTo>
                <a:lnTo>
                  <a:pt x="39862" y="49469"/>
                </a:lnTo>
                <a:lnTo>
                  <a:pt x="39918" y="49525"/>
                </a:lnTo>
                <a:lnTo>
                  <a:pt x="39974" y="49543"/>
                </a:lnTo>
                <a:lnTo>
                  <a:pt x="40067" y="49562"/>
                </a:lnTo>
                <a:lnTo>
                  <a:pt x="40253" y="49543"/>
                </a:lnTo>
                <a:lnTo>
                  <a:pt x="40402" y="49543"/>
                </a:lnTo>
                <a:lnTo>
                  <a:pt x="40588" y="49525"/>
                </a:lnTo>
                <a:lnTo>
                  <a:pt x="40923" y="49506"/>
                </a:lnTo>
                <a:lnTo>
                  <a:pt x="41091" y="49488"/>
                </a:lnTo>
                <a:lnTo>
                  <a:pt x="41202" y="49450"/>
                </a:lnTo>
                <a:lnTo>
                  <a:pt x="41240" y="49432"/>
                </a:lnTo>
                <a:lnTo>
                  <a:pt x="41258" y="49395"/>
                </a:lnTo>
                <a:lnTo>
                  <a:pt x="41258" y="49357"/>
                </a:lnTo>
                <a:lnTo>
                  <a:pt x="41221" y="49320"/>
                </a:lnTo>
                <a:lnTo>
                  <a:pt x="41091" y="49264"/>
                </a:lnTo>
                <a:lnTo>
                  <a:pt x="40923" y="49208"/>
                </a:lnTo>
                <a:lnTo>
                  <a:pt x="40681" y="49152"/>
                </a:lnTo>
                <a:lnTo>
                  <a:pt x="40439" y="49134"/>
                </a:lnTo>
                <a:close/>
                <a:moveTo>
                  <a:pt x="63134" y="49190"/>
                </a:moveTo>
                <a:lnTo>
                  <a:pt x="62837" y="49208"/>
                </a:lnTo>
                <a:lnTo>
                  <a:pt x="62613" y="49264"/>
                </a:lnTo>
                <a:lnTo>
                  <a:pt x="62539" y="49301"/>
                </a:lnTo>
                <a:lnTo>
                  <a:pt x="62483" y="49339"/>
                </a:lnTo>
                <a:lnTo>
                  <a:pt x="62464" y="49395"/>
                </a:lnTo>
                <a:lnTo>
                  <a:pt x="62483" y="49450"/>
                </a:lnTo>
                <a:lnTo>
                  <a:pt x="62520" y="49488"/>
                </a:lnTo>
                <a:lnTo>
                  <a:pt x="62557" y="49506"/>
                </a:lnTo>
                <a:lnTo>
                  <a:pt x="62669" y="49543"/>
                </a:lnTo>
                <a:lnTo>
                  <a:pt x="62799" y="49562"/>
                </a:lnTo>
                <a:lnTo>
                  <a:pt x="63228" y="49562"/>
                </a:lnTo>
                <a:lnTo>
                  <a:pt x="63451" y="49543"/>
                </a:lnTo>
                <a:lnTo>
                  <a:pt x="63619" y="49525"/>
                </a:lnTo>
                <a:lnTo>
                  <a:pt x="63898" y="49488"/>
                </a:lnTo>
                <a:lnTo>
                  <a:pt x="64028" y="49450"/>
                </a:lnTo>
                <a:lnTo>
                  <a:pt x="64121" y="49395"/>
                </a:lnTo>
                <a:lnTo>
                  <a:pt x="64158" y="49376"/>
                </a:lnTo>
                <a:lnTo>
                  <a:pt x="64158" y="49357"/>
                </a:lnTo>
                <a:lnTo>
                  <a:pt x="64158" y="49320"/>
                </a:lnTo>
                <a:lnTo>
                  <a:pt x="64121" y="49283"/>
                </a:lnTo>
                <a:lnTo>
                  <a:pt x="64065" y="49264"/>
                </a:lnTo>
                <a:lnTo>
                  <a:pt x="63972" y="49246"/>
                </a:lnTo>
                <a:lnTo>
                  <a:pt x="63730" y="49208"/>
                </a:lnTo>
                <a:lnTo>
                  <a:pt x="63451" y="49190"/>
                </a:lnTo>
                <a:close/>
                <a:moveTo>
                  <a:pt x="85997" y="49152"/>
                </a:moveTo>
                <a:lnTo>
                  <a:pt x="85681" y="49171"/>
                </a:lnTo>
                <a:lnTo>
                  <a:pt x="85513" y="49171"/>
                </a:lnTo>
                <a:lnTo>
                  <a:pt x="85383" y="49208"/>
                </a:lnTo>
                <a:lnTo>
                  <a:pt x="85271" y="49246"/>
                </a:lnTo>
                <a:lnTo>
                  <a:pt x="85253" y="49283"/>
                </a:lnTo>
                <a:lnTo>
                  <a:pt x="85234" y="49320"/>
                </a:lnTo>
                <a:lnTo>
                  <a:pt x="85234" y="49376"/>
                </a:lnTo>
                <a:lnTo>
                  <a:pt x="85234" y="49432"/>
                </a:lnTo>
                <a:lnTo>
                  <a:pt x="85253" y="49469"/>
                </a:lnTo>
                <a:lnTo>
                  <a:pt x="85290" y="49488"/>
                </a:lnTo>
                <a:lnTo>
                  <a:pt x="85364" y="49543"/>
                </a:lnTo>
                <a:lnTo>
                  <a:pt x="85476" y="49562"/>
                </a:lnTo>
                <a:lnTo>
                  <a:pt x="85588" y="49562"/>
                </a:lnTo>
                <a:lnTo>
                  <a:pt x="85718" y="49543"/>
                </a:lnTo>
                <a:lnTo>
                  <a:pt x="85886" y="49525"/>
                </a:lnTo>
                <a:lnTo>
                  <a:pt x="86091" y="49525"/>
                </a:lnTo>
                <a:lnTo>
                  <a:pt x="86370" y="49543"/>
                </a:lnTo>
                <a:lnTo>
                  <a:pt x="86500" y="49525"/>
                </a:lnTo>
                <a:lnTo>
                  <a:pt x="86630" y="49525"/>
                </a:lnTo>
                <a:lnTo>
                  <a:pt x="86724" y="49488"/>
                </a:lnTo>
                <a:lnTo>
                  <a:pt x="86798" y="49432"/>
                </a:lnTo>
                <a:lnTo>
                  <a:pt x="86817" y="49376"/>
                </a:lnTo>
                <a:lnTo>
                  <a:pt x="86835" y="49339"/>
                </a:lnTo>
                <a:lnTo>
                  <a:pt x="86835" y="49301"/>
                </a:lnTo>
                <a:lnTo>
                  <a:pt x="86817" y="49283"/>
                </a:lnTo>
                <a:lnTo>
                  <a:pt x="86742" y="49227"/>
                </a:lnTo>
                <a:lnTo>
                  <a:pt x="86630" y="49190"/>
                </a:lnTo>
                <a:lnTo>
                  <a:pt x="86519" y="49171"/>
                </a:lnTo>
                <a:lnTo>
                  <a:pt x="86407" y="49152"/>
                </a:lnTo>
                <a:close/>
                <a:moveTo>
                  <a:pt x="32917" y="49152"/>
                </a:moveTo>
                <a:lnTo>
                  <a:pt x="32619" y="49171"/>
                </a:lnTo>
                <a:lnTo>
                  <a:pt x="32471" y="49190"/>
                </a:lnTo>
                <a:lnTo>
                  <a:pt x="32340" y="49227"/>
                </a:lnTo>
                <a:lnTo>
                  <a:pt x="32228" y="49264"/>
                </a:lnTo>
                <a:lnTo>
                  <a:pt x="32191" y="49301"/>
                </a:lnTo>
                <a:lnTo>
                  <a:pt x="32173" y="49339"/>
                </a:lnTo>
                <a:lnTo>
                  <a:pt x="32154" y="49395"/>
                </a:lnTo>
                <a:lnTo>
                  <a:pt x="32135" y="49450"/>
                </a:lnTo>
                <a:lnTo>
                  <a:pt x="32154" y="49488"/>
                </a:lnTo>
                <a:lnTo>
                  <a:pt x="32173" y="49525"/>
                </a:lnTo>
                <a:lnTo>
                  <a:pt x="32191" y="49543"/>
                </a:lnTo>
                <a:lnTo>
                  <a:pt x="32228" y="49562"/>
                </a:lnTo>
                <a:lnTo>
                  <a:pt x="32340" y="49581"/>
                </a:lnTo>
                <a:lnTo>
                  <a:pt x="32545" y="49581"/>
                </a:lnTo>
                <a:lnTo>
                  <a:pt x="32713" y="49543"/>
                </a:lnTo>
                <a:lnTo>
                  <a:pt x="33197" y="49543"/>
                </a:lnTo>
                <a:lnTo>
                  <a:pt x="33457" y="49525"/>
                </a:lnTo>
                <a:lnTo>
                  <a:pt x="33550" y="49488"/>
                </a:lnTo>
                <a:lnTo>
                  <a:pt x="33643" y="49450"/>
                </a:lnTo>
                <a:lnTo>
                  <a:pt x="33699" y="49413"/>
                </a:lnTo>
                <a:lnTo>
                  <a:pt x="33737" y="49357"/>
                </a:lnTo>
                <a:lnTo>
                  <a:pt x="33755" y="49320"/>
                </a:lnTo>
                <a:lnTo>
                  <a:pt x="33755" y="49301"/>
                </a:lnTo>
                <a:lnTo>
                  <a:pt x="33737" y="49264"/>
                </a:lnTo>
                <a:lnTo>
                  <a:pt x="33699" y="49246"/>
                </a:lnTo>
                <a:lnTo>
                  <a:pt x="33588" y="49208"/>
                </a:lnTo>
                <a:lnTo>
                  <a:pt x="33476" y="49171"/>
                </a:lnTo>
                <a:lnTo>
                  <a:pt x="33327" y="49171"/>
                </a:lnTo>
                <a:lnTo>
                  <a:pt x="33122" y="49152"/>
                </a:lnTo>
                <a:close/>
                <a:moveTo>
                  <a:pt x="45410" y="49208"/>
                </a:moveTo>
                <a:lnTo>
                  <a:pt x="45094" y="49227"/>
                </a:lnTo>
                <a:lnTo>
                  <a:pt x="44963" y="49246"/>
                </a:lnTo>
                <a:lnTo>
                  <a:pt x="44852" y="49264"/>
                </a:lnTo>
                <a:lnTo>
                  <a:pt x="44758" y="49301"/>
                </a:lnTo>
                <a:lnTo>
                  <a:pt x="44703" y="49357"/>
                </a:lnTo>
                <a:lnTo>
                  <a:pt x="44684" y="49413"/>
                </a:lnTo>
                <a:lnTo>
                  <a:pt x="44721" y="49488"/>
                </a:lnTo>
                <a:lnTo>
                  <a:pt x="44740" y="49525"/>
                </a:lnTo>
                <a:lnTo>
                  <a:pt x="44777" y="49543"/>
                </a:lnTo>
                <a:lnTo>
                  <a:pt x="44889" y="49562"/>
                </a:lnTo>
                <a:lnTo>
                  <a:pt x="45038" y="49581"/>
                </a:lnTo>
                <a:lnTo>
                  <a:pt x="45187" y="49562"/>
                </a:lnTo>
                <a:lnTo>
                  <a:pt x="45485" y="49525"/>
                </a:lnTo>
                <a:lnTo>
                  <a:pt x="45708" y="49506"/>
                </a:lnTo>
                <a:lnTo>
                  <a:pt x="45876" y="49488"/>
                </a:lnTo>
                <a:lnTo>
                  <a:pt x="46211" y="49450"/>
                </a:lnTo>
                <a:lnTo>
                  <a:pt x="46360" y="49432"/>
                </a:lnTo>
                <a:lnTo>
                  <a:pt x="46471" y="49395"/>
                </a:lnTo>
                <a:lnTo>
                  <a:pt x="46509" y="49376"/>
                </a:lnTo>
                <a:lnTo>
                  <a:pt x="46527" y="49357"/>
                </a:lnTo>
                <a:lnTo>
                  <a:pt x="46527" y="49339"/>
                </a:lnTo>
                <a:lnTo>
                  <a:pt x="46509" y="49320"/>
                </a:lnTo>
                <a:lnTo>
                  <a:pt x="46341" y="49283"/>
                </a:lnTo>
                <a:lnTo>
                  <a:pt x="46080" y="49227"/>
                </a:lnTo>
                <a:lnTo>
                  <a:pt x="45764" y="49208"/>
                </a:lnTo>
                <a:close/>
                <a:moveTo>
                  <a:pt x="48277" y="49227"/>
                </a:moveTo>
                <a:lnTo>
                  <a:pt x="47961" y="49246"/>
                </a:lnTo>
                <a:lnTo>
                  <a:pt x="47663" y="49264"/>
                </a:lnTo>
                <a:lnTo>
                  <a:pt x="47439" y="49320"/>
                </a:lnTo>
                <a:lnTo>
                  <a:pt x="47346" y="49357"/>
                </a:lnTo>
                <a:lnTo>
                  <a:pt x="47291" y="49395"/>
                </a:lnTo>
                <a:lnTo>
                  <a:pt x="47272" y="49432"/>
                </a:lnTo>
                <a:lnTo>
                  <a:pt x="47309" y="49488"/>
                </a:lnTo>
                <a:lnTo>
                  <a:pt x="47328" y="49525"/>
                </a:lnTo>
                <a:lnTo>
                  <a:pt x="47384" y="49543"/>
                </a:lnTo>
                <a:lnTo>
                  <a:pt x="47495" y="49581"/>
                </a:lnTo>
                <a:lnTo>
                  <a:pt x="47793" y="49581"/>
                </a:lnTo>
                <a:lnTo>
                  <a:pt x="48091" y="49562"/>
                </a:lnTo>
                <a:lnTo>
                  <a:pt x="48315" y="49525"/>
                </a:lnTo>
                <a:lnTo>
                  <a:pt x="48482" y="49488"/>
                </a:lnTo>
                <a:lnTo>
                  <a:pt x="48743" y="49413"/>
                </a:lnTo>
                <a:lnTo>
                  <a:pt x="48873" y="49376"/>
                </a:lnTo>
                <a:lnTo>
                  <a:pt x="48948" y="49339"/>
                </a:lnTo>
                <a:lnTo>
                  <a:pt x="48966" y="49320"/>
                </a:lnTo>
                <a:lnTo>
                  <a:pt x="48985" y="49301"/>
                </a:lnTo>
                <a:lnTo>
                  <a:pt x="48966" y="49283"/>
                </a:lnTo>
                <a:lnTo>
                  <a:pt x="48929" y="49264"/>
                </a:lnTo>
                <a:lnTo>
                  <a:pt x="48799" y="49246"/>
                </a:lnTo>
                <a:lnTo>
                  <a:pt x="48575" y="49246"/>
                </a:lnTo>
                <a:lnTo>
                  <a:pt x="48277" y="49227"/>
                </a:lnTo>
                <a:close/>
                <a:moveTo>
                  <a:pt x="55613" y="49171"/>
                </a:moveTo>
                <a:lnTo>
                  <a:pt x="55334" y="49190"/>
                </a:lnTo>
                <a:lnTo>
                  <a:pt x="55185" y="49208"/>
                </a:lnTo>
                <a:lnTo>
                  <a:pt x="55054" y="49246"/>
                </a:lnTo>
                <a:lnTo>
                  <a:pt x="54961" y="49301"/>
                </a:lnTo>
                <a:lnTo>
                  <a:pt x="54924" y="49320"/>
                </a:lnTo>
                <a:lnTo>
                  <a:pt x="54905" y="49357"/>
                </a:lnTo>
                <a:lnTo>
                  <a:pt x="54905" y="49432"/>
                </a:lnTo>
                <a:lnTo>
                  <a:pt x="54905" y="49469"/>
                </a:lnTo>
                <a:lnTo>
                  <a:pt x="54924" y="49506"/>
                </a:lnTo>
                <a:lnTo>
                  <a:pt x="54961" y="49543"/>
                </a:lnTo>
                <a:lnTo>
                  <a:pt x="55054" y="49562"/>
                </a:lnTo>
                <a:lnTo>
                  <a:pt x="55185" y="49581"/>
                </a:lnTo>
                <a:lnTo>
                  <a:pt x="55315" y="49562"/>
                </a:lnTo>
                <a:lnTo>
                  <a:pt x="55445" y="49543"/>
                </a:lnTo>
                <a:lnTo>
                  <a:pt x="55631" y="49506"/>
                </a:lnTo>
                <a:lnTo>
                  <a:pt x="56115" y="49488"/>
                </a:lnTo>
                <a:lnTo>
                  <a:pt x="56264" y="49469"/>
                </a:lnTo>
                <a:lnTo>
                  <a:pt x="56395" y="49450"/>
                </a:lnTo>
                <a:lnTo>
                  <a:pt x="56488" y="49413"/>
                </a:lnTo>
                <a:lnTo>
                  <a:pt x="56506" y="49395"/>
                </a:lnTo>
                <a:lnTo>
                  <a:pt x="56525" y="49357"/>
                </a:lnTo>
                <a:lnTo>
                  <a:pt x="56506" y="49320"/>
                </a:lnTo>
                <a:lnTo>
                  <a:pt x="56488" y="49301"/>
                </a:lnTo>
                <a:lnTo>
                  <a:pt x="56413" y="49246"/>
                </a:lnTo>
                <a:lnTo>
                  <a:pt x="56320" y="49208"/>
                </a:lnTo>
                <a:lnTo>
                  <a:pt x="56209" y="49190"/>
                </a:lnTo>
                <a:lnTo>
                  <a:pt x="55985" y="49171"/>
                </a:lnTo>
                <a:close/>
                <a:moveTo>
                  <a:pt x="88120" y="49208"/>
                </a:moveTo>
                <a:lnTo>
                  <a:pt x="88008" y="49227"/>
                </a:lnTo>
                <a:lnTo>
                  <a:pt x="87934" y="49264"/>
                </a:lnTo>
                <a:lnTo>
                  <a:pt x="87897" y="49301"/>
                </a:lnTo>
                <a:lnTo>
                  <a:pt x="87878" y="49339"/>
                </a:lnTo>
                <a:lnTo>
                  <a:pt x="87878" y="49395"/>
                </a:lnTo>
                <a:lnTo>
                  <a:pt x="87878" y="49432"/>
                </a:lnTo>
                <a:lnTo>
                  <a:pt x="87897" y="49469"/>
                </a:lnTo>
                <a:lnTo>
                  <a:pt x="87915" y="49506"/>
                </a:lnTo>
                <a:lnTo>
                  <a:pt x="88008" y="49543"/>
                </a:lnTo>
                <a:lnTo>
                  <a:pt x="88101" y="49581"/>
                </a:lnTo>
                <a:lnTo>
                  <a:pt x="89032" y="49581"/>
                </a:lnTo>
                <a:lnTo>
                  <a:pt x="89144" y="49562"/>
                </a:lnTo>
                <a:lnTo>
                  <a:pt x="89218" y="49525"/>
                </a:lnTo>
                <a:lnTo>
                  <a:pt x="89256" y="49506"/>
                </a:lnTo>
                <a:lnTo>
                  <a:pt x="89274" y="49469"/>
                </a:lnTo>
                <a:lnTo>
                  <a:pt x="89274" y="49450"/>
                </a:lnTo>
                <a:lnTo>
                  <a:pt x="89274" y="49413"/>
                </a:lnTo>
                <a:lnTo>
                  <a:pt x="89218" y="49357"/>
                </a:lnTo>
                <a:lnTo>
                  <a:pt x="89144" y="49320"/>
                </a:lnTo>
                <a:lnTo>
                  <a:pt x="89032" y="49283"/>
                </a:lnTo>
                <a:lnTo>
                  <a:pt x="88809" y="49264"/>
                </a:lnTo>
                <a:lnTo>
                  <a:pt x="88660" y="49246"/>
                </a:lnTo>
                <a:lnTo>
                  <a:pt x="88492" y="49227"/>
                </a:lnTo>
                <a:lnTo>
                  <a:pt x="88232" y="49208"/>
                </a:lnTo>
                <a:close/>
                <a:moveTo>
                  <a:pt x="78327" y="49190"/>
                </a:moveTo>
                <a:lnTo>
                  <a:pt x="78066" y="49227"/>
                </a:lnTo>
                <a:lnTo>
                  <a:pt x="77954" y="49264"/>
                </a:lnTo>
                <a:lnTo>
                  <a:pt x="77861" y="49301"/>
                </a:lnTo>
                <a:lnTo>
                  <a:pt x="77787" y="49339"/>
                </a:lnTo>
                <a:lnTo>
                  <a:pt x="77750" y="49376"/>
                </a:lnTo>
                <a:lnTo>
                  <a:pt x="77750" y="49432"/>
                </a:lnTo>
                <a:lnTo>
                  <a:pt x="77768" y="49488"/>
                </a:lnTo>
                <a:lnTo>
                  <a:pt x="77824" y="49525"/>
                </a:lnTo>
                <a:lnTo>
                  <a:pt x="77899" y="49562"/>
                </a:lnTo>
                <a:lnTo>
                  <a:pt x="78085" y="49599"/>
                </a:lnTo>
                <a:lnTo>
                  <a:pt x="78327" y="49599"/>
                </a:lnTo>
                <a:lnTo>
                  <a:pt x="78587" y="49581"/>
                </a:lnTo>
                <a:lnTo>
                  <a:pt x="78830" y="49543"/>
                </a:lnTo>
                <a:lnTo>
                  <a:pt x="79034" y="49488"/>
                </a:lnTo>
                <a:lnTo>
                  <a:pt x="79109" y="49450"/>
                </a:lnTo>
                <a:lnTo>
                  <a:pt x="79165" y="49395"/>
                </a:lnTo>
                <a:lnTo>
                  <a:pt x="79183" y="49357"/>
                </a:lnTo>
                <a:lnTo>
                  <a:pt x="79183" y="49301"/>
                </a:lnTo>
                <a:lnTo>
                  <a:pt x="79146" y="49264"/>
                </a:lnTo>
                <a:lnTo>
                  <a:pt x="79072" y="49227"/>
                </a:lnTo>
                <a:lnTo>
                  <a:pt x="78867" y="49190"/>
                </a:lnTo>
                <a:close/>
                <a:moveTo>
                  <a:pt x="25191" y="49190"/>
                </a:moveTo>
                <a:lnTo>
                  <a:pt x="24856" y="49208"/>
                </a:lnTo>
                <a:lnTo>
                  <a:pt x="24688" y="49227"/>
                </a:lnTo>
                <a:lnTo>
                  <a:pt x="24539" y="49264"/>
                </a:lnTo>
                <a:lnTo>
                  <a:pt x="24483" y="49283"/>
                </a:lnTo>
                <a:lnTo>
                  <a:pt x="24428" y="49320"/>
                </a:lnTo>
                <a:lnTo>
                  <a:pt x="24409" y="49357"/>
                </a:lnTo>
                <a:lnTo>
                  <a:pt x="24390" y="49413"/>
                </a:lnTo>
                <a:lnTo>
                  <a:pt x="24409" y="49469"/>
                </a:lnTo>
                <a:lnTo>
                  <a:pt x="24428" y="49506"/>
                </a:lnTo>
                <a:lnTo>
                  <a:pt x="24465" y="49543"/>
                </a:lnTo>
                <a:lnTo>
                  <a:pt x="24521" y="49581"/>
                </a:lnTo>
                <a:lnTo>
                  <a:pt x="24651" y="49599"/>
                </a:lnTo>
                <a:lnTo>
                  <a:pt x="24800" y="49618"/>
                </a:lnTo>
                <a:lnTo>
                  <a:pt x="25116" y="49581"/>
                </a:lnTo>
                <a:lnTo>
                  <a:pt x="25340" y="49562"/>
                </a:lnTo>
                <a:lnTo>
                  <a:pt x="25563" y="49562"/>
                </a:lnTo>
                <a:lnTo>
                  <a:pt x="25898" y="49543"/>
                </a:lnTo>
                <a:lnTo>
                  <a:pt x="26085" y="49543"/>
                </a:lnTo>
                <a:lnTo>
                  <a:pt x="26233" y="49506"/>
                </a:lnTo>
                <a:lnTo>
                  <a:pt x="26327" y="49469"/>
                </a:lnTo>
                <a:lnTo>
                  <a:pt x="26364" y="49450"/>
                </a:lnTo>
                <a:lnTo>
                  <a:pt x="26364" y="49413"/>
                </a:lnTo>
                <a:lnTo>
                  <a:pt x="26364" y="49376"/>
                </a:lnTo>
                <a:lnTo>
                  <a:pt x="26327" y="49339"/>
                </a:lnTo>
                <a:lnTo>
                  <a:pt x="26233" y="49283"/>
                </a:lnTo>
                <a:lnTo>
                  <a:pt x="26103" y="49246"/>
                </a:lnTo>
                <a:lnTo>
                  <a:pt x="25936" y="49227"/>
                </a:lnTo>
                <a:lnTo>
                  <a:pt x="25619" y="49208"/>
                </a:lnTo>
                <a:lnTo>
                  <a:pt x="25414" y="49208"/>
                </a:lnTo>
                <a:lnTo>
                  <a:pt x="25191" y="49190"/>
                </a:lnTo>
                <a:close/>
                <a:moveTo>
                  <a:pt x="83056" y="49227"/>
                </a:moveTo>
                <a:lnTo>
                  <a:pt x="82888" y="49246"/>
                </a:lnTo>
                <a:lnTo>
                  <a:pt x="82758" y="49283"/>
                </a:lnTo>
                <a:lnTo>
                  <a:pt x="82721" y="49320"/>
                </a:lnTo>
                <a:lnTo>
                  <a:pt x="82702" y="49357"/>
                </a:lnTo>
                <a:lnTo>
                  <a:pt x="82702" y="49395"/>
                </a:lnTo>
                <a:lnTo>
                  <a:pt x="82721" y="49432"/>
                </a:lnTo>
                <a:lnTo>
                  <a:pt x="82739" y="49469"/>
                </a:lnTo>
                <a:lnTo>
                  <a:pt x="82777" y="49506"/>
                </a:lnTo>
                <a:lnTo>
                  <a:pt x="82888" y="49562"/>
                </a:lnTo>
                <a:lnTo>
                  <a:pt x="83019" y="49599"/>
                </a:lnTo>
                <a:lnTo>
                  <a:pt x="83298" y="49618"/>
                </a:lnTo>
                <a:lnTo>
                  <a:pt x="83689" y="49618"/>
                </a:lnTo>
                <a:lnTo>
                  <a:pt x="83949" y="49599"/>
                </a:lnTo>
                <a:lnTo>
                  <a:pt x="84080" y="49581"/>
                </a:lnTo>
                <a:lnTo>
                  <a:pt x="84192" y="49543"/>
                </a:lnTo>
                <a:lnTo>
                  <a:pt x="84285" y="49488"/>
                </a:lnTo>
                <a:lnTo>
                  <a:pt x="84322" y="49450"/>
                </a:lnTo>
                <a:lnTo>
                  <a:pt x="84340" y="49413"/>
                </a:lnTo>
                <a:lnTo>
                  <a:pt x="84340" y="49339"/>
                </a:lnTo>
                <a:lnTo>
                  <a:pt x="84322" y="49283"/>
                </a:lnTo>
                <a:lnTo>
                  <a:pt x="84285" y="49264"/>
                </a:lnTo>
                <a:lnTo>
                  <a:pt x="84210" y="49246"/>
                </a:lnTo>
                <a:lnTo>
                  <a:pt x="84061" y="49246"/>
                </a:lnTo>
                <a:lnTo>
                  <a:pt x="83931" y="49264"/>
                </a:lnTo>
                <a:lnTo>
                  <a:pt x="83670" y="49264"/>
                </a:lnTo>
                <a:lnTo>
                  <a:pt x="83261" y="49227"/>
                </a:lnTo>
                <a:close/>
                <a:moveTo>
                  <a:pt x="30255" y="49227"/>
                </a:moveTo>
                <a:lnTo>
                  <a:pt x="30069" y="49246"/>
                </a:lnTo>
                <a:lnTo>
                  <a:pt x="29920" y="49264"/>
                </a:lnTo>
                <a:lnTo>
                  <a:pt x="29790" y="49301"/>
                </a:lnTo>
                <a:lnTo>
                  <a:pt x="29752" y="49339"/>
                </a:lnTo>
                <a:lnTo>
                  <a:pt x="29715" y="49376"/>
                </a:lnTo>
                <a:lnTo>
                  <a:pt x="29659" y="49432"/>
                </a:lnTo>
                <a:lnTo>
                  <a:pt x="29641" y="49488"/>
                </a:lnTo>
                <a:lnTo>
                  <a:pt x="29641" y="49525"/>
                </a:lnTo>
                <a:lnTo>
                  <a:pt x="29641" y="49562"/>
                </a:lnTo>
                <a:lnTo>
                  <a:pt x="29659" y="49581"/>
                </a:lnTo>
                <a:lnTo>
                  <a:pt x="29696" y="49599"/>
                </a:lnTo>
                <a:lnTo>
                  <a:pt x="29771" y="49637"/>
                </a:lnTo>
                <a:lnTo>
                  <a:pt x="29864" y="49655"/>
                </a:lnTo>
                <a:lnTo>
                  <a:pt x="29976" y="49655"/>
                </a:lnTo>
                <a:lnTo>
                  <a:pt x="30143" y="49637"/>
                </a:lnTo>
                <a:lnTo>
                  <a:pt x="30367" y="49637"/>
                </a:lnTo>
                <a:lnTo>
                  <a:pt x="30683" y="49618"/>
                </a:lnTo>
                <a:lnTo>
                  <a:pt x="30832" y="49618"/>
                </a:lnTo>
                <a:lnTo>
                  <a:pt x="30981" y="49599"/>
                </a:lnTo>
                <a:lnTo>
                  <a:pt x="31093" y="49562"/>
                </a:lnTo>
                <a:lnTo>
                  <a:pt x="31130" y="49543"/>
                </a:lnTo>
                <a:lnTo>
                  <a:pt x="31167" y="49506"/>
                </a:lnTo>
                <a:lnTo>
                  <a:pt x="31186" y="49450"/>
                </a:lnTo>
                <a:lnTo>
                  <a:pt x="31186" y="49395"/>
                </a:lnTo>
                <a:lnTo>
                  <a:pt x="31149" y="49357"/>
                </a:lnTo>
                <a:lnTo>
                  <a:pt x="31093" y="49320"/>
                </a:lnTo>
                <a:lnTo>
                  <a:pt x="30962" y="49283"/>
                </a:lnTo>
                <a:lnTo>
                  <a:pt x="30832" y="49264"/>
                </a:lnTo>
                <a:lnTo>
                  <a:pt x="30571" y="49246"/>
                </a:lnTo>
                <a:lnTo>
                  <a:pt x="30255" y="49227"/>
                </a:lnTo>
                <a:close/>
                <a:moveTo>
                  <a:pt x="37516" y="49227"/>
                </a:moveTo>
                <a:lnTo>
                  <a:pt x="37386" y="49246"/>
                </a:lnTo>
                <a:lnTo>
                  <a:pt x="37255" y="49283"/>
                </a:lnTo>
                <a:lnTo>
                  <a:pt x="37181" y="49301"/>
                </a:lnTo>
                <a:lnTo>
                  <a:pt x="37144" y="49339"/>
                </a:lnTo>
                <a:lnTo>
                  <a:pt x="37125" y="49357"/>
                </a:lnTo>
                <a:lnTo>
                  <a:pt x="37125" y="49395"/>
                </a:lnTo>
                <a:lnTo>
                  <a:pt x="37144" y="49413"/>
                </a:lnTo>
                <a:lnTo>
                  <a:pt x="37181" y="49450"/>
                </a:lnTo>
                <a:lnTo>
                  <a:pt x="37274" y="49506"/>
                </a:lnTo>
                <a:lnTo>
                  <a:pt x="37535" y="49599"/>
                </a:lnTo>
                <a:lnTo>
                  <a:pt x="37702" y="49637"/>
                </a:lnTo>
                <a:lnTo>
                  <a:pt x="37926" y="49637"/>
                </a:lnTo>
                <a:lnTo>
                  <a:pt x="38205" y="49655"/>
                </a:lnTo>
                <a:lnTo>
                  <a:pt x="38466" y="49637"/>
                </a:lnTo>
                <a:lnTo>
                  <a:pt x="38577" y="49599"/>
                </a:lnTo>
                <a:lnTo>
                  <a:pt x="38689" y="49562"/>
                </a:lnTo>
                <a:lnTo>
                  <a:pt x="38801" y="49506"/>
                </a:lnTo>
                <a:lnTo>
                  <a:pt x="38819" y="49469"/>
                </a:lnTo>
                <a:lnTo>
                  <a:pt x="38838" y="49450"/>
                </a:lnTo>
                <a:lnTo>
                  <a:pt x="38838" y="49413"/>
                </a:lnTo>
                <a:lnTo>
                  <a:pt x="38819" y="49395"/>
                </a:lnTo>
                <a:lnTo>
                  <a:pt x="38763" y="49357"/>
                </a:lnTo>
                <a:lnTo>
                  <a:pt x="38670" y="49339"/>
                </a:lnTo>
                <a:lnTo>
                  <a:pt x="38559" y="49320"/>
                </a:lnTo>
                <a:lnTo>
                  <a:pt x="38354" y="49283"/>
                </a:lnTo>
                <a:lnTo>
                  <a:pt x="38075" y="49246"/>
                </a:lnTo>
                <a:lnTo>
                  <a:pt x="37795" y="49227"/>
                </a:lnTo>
                <a:close/>
                <a:moveTo>
                  <a:pt x="58741" y="49246"/>
                </a:moveTo>
                <a:lnTo>
                  <a:pt x="58499" y="49264"/>
                </a:lnTo>
                <a:lnTo>
                  <a:pt x="58350" y="49283"/>
                </a:lnTo>
                <a:lnTo>
                  <a:pt x="57828" y="49283"/>
                </a:lnTo>
                <a:lnTo>
                  <a:pt x="57679" y="49301"/>
                </a:lnTo>
                <a:lnTo>
                  <a:pt x="57549" y="49339"/>
                </a:lnTo>
                <a:lnTo>
                  <a:pt x="57512" y="49376"/>
                </a:lnTo>
                <a:lnTo>
                  <a:pt x="57475" y="49395"/>
                </a:lnTo>
                <a:lnTo>
                  <a:pt x="57437" y="49450"/>
                </a:lnTo>
                <a:lnTo>
                  <a:pt x="57437" y="49488"/>
                </a:lnTo>
                <a:lnTo>
                  <a:pt x="57437" y="49543"/>
                </a:lnTo>
                <a:lnTo>
                  <a:pt x="57475" y="49581"/>
                </a:lnTo>
                <a:lnTo>
                  <a:pt x="57512" y="49618"/>
                </a:lnTo>
                <a:lnTo>
                  <a:pt x="57568" y="49637"/>
                </a:lnTo>
                <a:lnTo>
                  <a:pt x="57698" y="49655"/>
                </a:lnTo>
                <a:lnTo>
                  <a:pt x="57847" y="49655"/>
                </a:lnTo>
                <a:lnTo>
                  <a:pt x="58163" y="49637"/>
                </a:lnTo>
                <a:lnTo>
                  <a:pt x="58368" y="49599"/>
                </a:lnTo>
                <a:lnTo>
                  <a:pt x="58536" y="49581"/>
                </a:lnTo>
                <a:lnTo>
                  <a:pt x="58759" y="49562"/>
                </a:lnTo>
                <a:lnTo>
                  <a:pt x="58871" y="49525"/>
                </a:lnTo>
                <a:lnTo>
                  <a:pt x="58964" y="49488"/>
                </a:lnTo>
                <a:lnTo>
                  <a:pt x="59020" y="49432"/>
                </a:lnTo>
                <a:lnTo>
                  <a:pt x="59039" y="49395"/>
                </a:lnTo>
                <a:lnTo>
                  <a:pt x="59057" y="49357"/>
                </a:lnTo>
                <a:lnTo>
                  <a:pt x="59039" y="49320"/>
                </a:lnTo>
                <a:lnTo>
                  <a:pt x="59020" y="49301"/>
                </a:lnTo>
                <a:lnTo>
                  <a:pt x="58945" y="49264"/>
                </a:lnTo>
                <a:lnTo>
                  <a:pt x="58852" y="49246"/>
                </a:lnTo>
                <a:close/>
                <a:moveTo>
                  <a:pt x="43306" y="49246"/>
                </a:moveTo>
                <a:lnTo>
                  <a:pt x="43064" y="49264"/>
                </a:lnTo>
                <a:lnTo>
                  <a:pt x="42822" y="49301"/>
                </a:lnTo>
                <a:lnTo>
                  <a:pt x="42617" y="49357"/>
                </a:lnTo>
                <a:lnTo>
                  <a:pt x="42543" y="49395"/>
                </a:lnTo>
                <a:lnTo>
                  <a:pt x="42487" y="49432"/>
                </a:lnTo>
                <a:lnTo>
                  <a:pt x="42450" y="49469"/>
                </a:lnTo>
                <a:lnTo>
                  <a:pt x="42450" y="49525"/>
                </a:lnTo>
                <a:lnTo>
                  <a:pt x="42487" y="49581"/>
                </a:lnTo>
                <a:lnTo>
                  <a:pt x="42562" y="49637"/>
                </a:lnTo>
                <a:lnTo>
                  <a:pt x="42636" y="49674"/>
                </a:lnTo>
                <a:lnTo>
                  <a:pt x="42710" y="49674"/>
                </a:lnTo>
                <a:lnTo>
                  <a:pt x="42934" y="49655"/>
                </a:lnTo>
                <a:lnTo>
                  <a:pt x="43139" y="49618"/>
                </a:lnTo>
                <a:lnTo>
                  <a:pt x="43306" y="49581"/>
                </a:lnTo>
                <a:lnTo>
                  <a:pt x="43418" y="49543"/>
                </a:lnTo>
                <a:lnTo>
                  <a:pt x="43623" y="49450"/>
                </a:lnTo>
                <a:lnTo>
                  <a:pt x="43716" y="49395"/>
                </a:lnTo>
                <a:lnTo>
                  <a:pt x="43753" y="49339"/>
                </a:lnTo>
                <a:lnTo>
                  <a:pt x="43753" y="49320"/>
                </a:lnTo>
                <a:lnTo>
                  <a:pt x="43734" y="49283"/>
                </a:lnTo>
                <a:lnTo>
                  <a:pt x="43697" y="49264"/>
                </a:lnTo>
                <a:lnTo>
                  <a:pt x="43641" y="49246"/>
                </a:lnTo>
                <a:close/>
                <a:moveTo>
                  <a:pt x="7485" y="49301"/>
                </a:moveTo>
                <a:lnTo>
                  <a:pt x="7169" y="49320"/>
                </a:lnTo>
                <a:lnTo>
                  <a:pt x="7038" y="49339"/>
                </a:lnTo>
                <a:lnTo>
                  <a:pt x="6927" y="49376"/>
                </a:lnTo>
                <a:lnTo>
                  <a:pt x="6833" y="49413"/>
                </a:lnTo>
                <a:lnTo>
                  <a:pt x="6796" y="49469"/>
                </a:lnTo>
                <a:lnTo>
                  <a:pt x="6778" y="49488"/>
                </a:lnTo>
                <a:lnTo>
                  <a:pt x="6778" y="49525"/>
                </a:lnTo>
                <a:lnTo>
                  <a:pt x="6815" y="49599"/>
                </a:lnTo>
                <a:lnTo>
                  <a:pt x="6852" y="49637"/>
                </a:lnTo>
                <a:lnTo>
                  <a:pt x="6889" y="49655"/>
                </a:lnTo>
                <a:lnTo>
                  <a:pt x="7001" y="49674"/>
                </a:lnTo>
                <a:lnTo>
                  <a:pt x="7150" y="49692"/>
                </a:lnTo>
                <a:lnTo>
                  <a:pt x="7299" y="49674"/>
                </a:lnTo>
                <a:lnTo>
                  <a:pt x="7597" y="49637"/>
                </a:lnTo>
                <a:lnTo>
                  <a:pt x="7802" y="49618"/>
                </a:lnTo>
                <a:lnTo>
                  <a:pt x="8267" y="49506"/>
                </a:lnTo>
                <a:lnTo>
                  <a:pt x="8528" y="49432"/>
                </a:lnTo>
                <a:lnTo>
                  <a:pt x="8584" y="49413"/>
                </a:lnTo>
                <a:lnTo>
                  <a:pt x="8602" y="49395"/>
                </a:lnTo>
                <a:lnTo>
                  <a:pt x="8435" y="49357"/>
                </a:lnTo>
                <a:lnTo>
                  <a:pt x="8174" y="49320"/>
                </a:lnTo>
                <a:lnTo>
                  <a:pt x="7839" y="49301"/>
                </a:lnTo>
                <a:close/>
                <a:moveTo>
                  <a:pt x="12214" y="49246"/>
                </a:moveTo>
                <a:lnTo>
                  <a:pt x="12084" y="49283"/>
                </a:lnTo>
                <a:lnTo>
                  <a:pt x="12028" y="49301"/>
                </a:lnTo>
                <a:lnTo>
                  <a:pt x="11991" y="49320"/>
                </a:lnTo>
                <a:lnTo>
                  <a:pt x="11953" y="49376"/>
                </a:lnTo>
                <a:lnTo>
                  <a:pt x="11935" y="49432"/>
                </a:lnTo>
                <a:lnTo>
                  <a:pt x="11935" y="49469"/>
                </a:lnTo>
                <a:lnTo>
                  <a:pt x="11953" y="49506"/>
                </a:lnTo>
                <a:lnTo>
                  <a:pt x="11972" y="49543"/>
                </a:lnTo>
                <a:lnTo>
                  <a:pt x="12009" y="49581"/>
                </a:lnTo>
                <a:lnTo>
                  <a:pt x="12121" y="49618"/>
                </a:lnTo>
                <a:lnTo>
                  <a:pt x="12270" y="49655"/>
                </a:lnTo>
                <a:lnTo>
                  <a:pt x="12549" y="49674"/>
                </a:lnTo>
                <a:lnTo>
                  <a:pt x="12735" y="49674"/>
                </a:lnTo>
                <a:lnTo>
                  <a:pt x="12903" y="49692"/>
                </a:lnTo>
                <a:lnTo>
                  <a:pt x="13294" y="49692"/>
                </a:lnTo>
                <a:lnTo>
                  <a:pt x="13424" y="49674"/>
                </a:lnTo>
                <a:lnTo>
                  <a:pt x="13499" y="49618"/>
                </a:lnTo>
                <a:lnTo>
                  <a:pt x="13536" y="49599"/>
                </a:lnTo>
                <a:lnTo>
                  <a:pt x="13555" y="49562"/>
                </a:lnTo>
                <a:lnTo>
                  <a:pt x="13555" y="49525"/>
                </a:lnTo>
                <a:lnTo>
                  <a:pt x="13536" y="49506"/>
                </a:lnTo>
                <a:lnTo>
                  <a:pt x="13480" y="49450"/>
                </a:lnTo>
                <a:lnTo>
                  <a:pt x="13368" y="49413"/>
                </a:lnTo>
                <a:lnTo>
                  <a:pt x="13257" y="49395"/>
                </a:lnTo>
                <a:lnTo>
                  <a:pt x="13015" y="49339"/>
                </a:lnTo>
                <a:lnTo>
                  <a:pt x="12884" y="49339"/>
                </a:lnTo>
                <a:lnTo>
                  <a:pt x="12661" y="49283"/>
                </a:lnTo>
                <a:lnTo>
                  <a:pt x="12363" y="49246"/>
                </a:lnTo>
                <a:close/>
                <a:moveTo>
                  <a:pt x="14728" y="49283"/>
                </a:moveTo>
                <a:lnTo>
                  <a:pt x="14597" y="49320"/>
                </a:lnTo>
                <a:lnTo>
                  <a:pt x="14485" y="49376"/>
                </a:lnTo>
                <a:lnTo>
                  <a:pt x="14467" y="49413"/>
                </a:lnTo>
                <a:lnTo>
                  <a:pt x="14430" y="49450"/>
                </a:lnTo>
                <a:lnTo>
                  <a:pt x="14430" y="49506"/>
                </a:lnTo>
                <a:lnTo>
                  <a:pt x="14430" y="49562"/>
                </a:lnTo>
                <a:lnTo>
                  <a:pt x="14448" y="49599"/>
                </a:lnTo>
                <a:lnTo>
                  <a:pt x="14485" y="49637"/>
                </a:lnTo>
                <a:lnTo>
                  <a:pt x="14597" y="49674"/>
                </a:lnTo>
                <a:lnTo>
                  <a:pt x="14728" y="49692"/>
                </a:lnTo>
                <a:lnTo>
                  <a:pt x="15007" y="49692"/>
                </a:lnTo>
                <a:lnTo>
                  <a:pt x="15212" y="49674"/>
                </a:lnTo>
                <a:lnTo>
                  <a:pt x="15398" y="49674"/>
                </a:lnTo>
                <a:lnTo>
                  <a:pt x="15696" y="49655"/>
                </a:lnTo>
                <a:lnTo>
                  <a:pt x="15826" y="49655"/>
                </a:lnTo>
                <a:lnTo>
                  <a:pt x="15956" y="49637"/>
                </a:lnTo>
                <a:lnTo>
                  <a:pt x="16049" y="49599"/>
                </a:lnTo>
                <a:lnTo>
                  <a:pt x="16068" y="49562"/>
                </a:lnTo>
                <a:lnTo>
                  <a:pt x="16087" y="49543"/>
                </a:lnTo>
                <a:lnTo>
                  <a:pt x="16105" y="49488"/>
                </a:lnTo>
                <a:lnTo>
                  <a:pt x="16087" y="49450"/>
                </a:lnTo>
                <a:lnTo>
                  <a:pt x="16068" y="49413"/>
                </a:lnTo>
                <a:lnTo>
                  <a:pt x="16031" y="49395"/>
                </a:lnTo>
                <a:lnTo>
                  <a:pt x="15938" y="49357"/>
                </a:lnTo>
                <a:lnTo>
                  <a:pt x="15826" y="49320"/>
                </a:lnTo>
                <a:lnTo>
                  <a:pt x="15565" y="49301"/>
                </a:lnTo>
                <a:lnTo>
                  <a:pt x="15379" y="49301"/>
                </a:lnTo>
                <a:lnTo>
                  <a:pt x="15156" y="49283"/>
                </a:lnTo>
                <a:close/>
                <a:moveTo>
                  <a:pt x="19885" y="49283"/>
                </a:moveTo>
                <a:lnTo>
                  <a:pt x="19773" y="49301"/>
                </a:lnTo>
                <a:lnTo>
                  <a:pt x="19661" y="49339"/>
                </a:lnTo>
                <a:lnTo>
                  <a:pt x="19587" y="49376"/>
                </a:lnTo>
                <a:lnTo>
                  <a:pt x="19550" y="49432"/>
                </a:lnTo>
                <a:lnTo>
                  <a:pt x="19531" y="49488"/>
                </a:lnTo>
                <a:lnTo>
                  <a:pt x="19531" y="49562"/>
                </a:lnTo>
                <a:lnTo>
                  <a:pt x="19550" y="49599"/>
                </a:lnTo>
                <a:lnTo>
                  <a:pt x="19587" y="49637"/>
                </a:lnTo>
                <a:lnTo>
                  <a:pt x="19680" y="49674"/>
                </a:lnTo>
                <a:lnTo>
                  <a:pt x="19792" y="49692"/>
                </a:lnTo>
                <a:lnTo>
                  <a:pt x="19922" y="49692"/>
                </a:lnTo>
                <a:lnTo>
                  <a:pt x="20183" y="49674"/>
                </a:lnTo>
                <a:lnTo>
                  <a:pt x="20350" y="49674"/>
                </a:lnTo>
                <a:lnTo>
                  <a:pt x="20592" y="49655"/>
                </a:lnTo>
                <a:lnTo>
                  <a:pt x="20816" y="49637"/>
                </a:lnTo>
                <a:lnTo>
                  <a:pt x="20909" y="49599"/>
                </a:lnTo>
                <a:lnTo>
                  <a:pt x="21058" y="49543"/>
                </a:lnTo>
                <a:lnTo>
                  <a:pt x="21114" y="49506"/>
                </a:lnTo>
                <a:lnTo>
                  <a:pt x="21151" y="49469"/>
                </a:lnTo>
                <a:lnTo>
                  <a:pt x="21151" y="49450"/>
                </a:lnTo>
                <a:lnTo>
                  <a:pt x="21151" y="49432"/>
                </a:lnTo>
                <a:lnTo>
                  <a:pt x="21076" y="49395"/>
                </a:lnTo>
                <a:lnTo>
                  <a:pt x="20946" y="49357"/>
                </a:lnTo>
                <a:lnTo>
                  <a:pt x="20723" y="49320"/>
                </a:lnTo>
                <a:lnTo>
                  <a:pt x="20443" y="49301"/>
                </a:lnTo>
                <a:lnTo>
                  <a:pt x="20164" y="49283"/>
                </a:lnTo>
                <a:close/>
                <a:moveTo>
                  <a:pt x="80300" y="49339"/>
                </a:moveTo>
                <a:lnTo>
                  <a:pt x="80244" y="49357"/>
                </a:lnTo>
                <a:lnTo>
                  <a:pt x="80226" y="49395"/>
                </a:lnTo>
                <a:lnTo>
                  <a:pt x="80226" y="49432"/>
                </a:lnTo>
                <a:lnTo>
                  <a:pt x="80263" y="49506"/>
                </a:lnTo>
                <a:lnTo>
                  <a:pt x="80356" y="49562"/>
                </a:lnTo>
                <a:lnTo>
                  <a:pt x="80431" y="49618"/>
                </a:lnTo>
                <a:lnTo>
                  <a:pt x="80524" y="49637"/>
                </a:lnTo>
                <a:lnTo>
                  <a:pt x="80766" y="49674"/>
                </a:lnTo>
                <a:lnTo>
                  <a:pt x="80989" y="49692"/>
                </a:lnTo>
                <a:lnTo>
                  <a:pt x="81194" y="49674"/>
                </a:lnTo>
                <a:lnTo>
                  <a:pt x="81324" y="49637"/>
                </a:lnTo>
                <a:lnTo>
                  <a:pt x="81566" y="49525"/>
                </a:lnTo>
                <a:lnTo>
                  <a:pt x="81678" y="49488"/>
                </a:lnTo>
                <a:lnTo>
                  <a:pt x="81753" y="49432"/>
                </a:lnTo>
                <a:lnTo>
                  <a:pt x="81771" y="49395"/>
                </a:lnTo>
                <a:lnTo>
                  <a:pt x="81771" y="49376"/>
                </a:lnTo>
                <a:lnTo>
                  <a:pt x="81734" y="49376"/>
                </a:lnTo>
                <a:lnTo>
                  <a:pt x="81604" y="49339"/>
                </a:lnTo>
                <a:lnTo>
                  <a:pt x="81455" y="49339"/>
                </a:lnTo>
                <a:lnTo>
                  <a:pt x="81157" y="49357"/>
                </a:lnTo>
                <a:lnTo>
                  <a:pt x="80710" y="49357"/>
                </a:lnTo>
                <a:lnTo>
                  <a:pt x="80561" y="49339"/>
                </a:lnTo>
                <a:close/>
                <a:moveTo>
                  <a:pt x="9756" y="49283"/>
                </a:moveTo>
                <a:lnTo>
                  <a:pt x="9552" y="49301"/>
                </a:lnTo>
                <a:lnTo>
                  <a:pt x="9403" y="49339"/>
                </a:lnTo>
                <a:lnTo>
                  <a:pt x="9328" y="49357"/>
                </a:lnTo>
                <a:lnTo>
                  <a:pt x="9272" y="49395"/>
                </a:lnTo>
                <a:lnTo>
                  <a:pt x="9235" y="49432"/>
                </a:lnTo>
                <a:lnTo>
                  <a:pt x="9198" y="49488"/>
                </a:lnTo>
                <a:lnTo>
                  <a:pt x="9198" y="49543"/>
                </a:lnTo>
                <a:lnTo>
                  <a:pt x="9198" y="49581"/>
                </a:lnTo>
                <a:lnTo>
                  <a:pt x="9217" y="49637"/>
                </a:lnTo>
                <a:lnTo>
                  <a:pt x="9272" y="49655"/>
                </a:lnTo>
                <a:lnTo>
                  <a:pt x="9384" y="49692"/>
                </a:lnTo>
                <a:lnTo>
                  <a:pt x="9533" y="49711"/>
                </a:lnTo>
                <a:lnTo>
                  <a:pt x="9831" y="49711"/>
                </a:lnTo>
                <a:lnTo>
                  <a:pt x="10036" y="49692"/>
                </a:lnTo>
                <a:lnTo>
                  <a:pt x="10278" y="49692"/>
                </a:lnTo>
                <a:lnTo>
                  <a:pt x="10594" y="49711"/>
                </a:lnTo>
                <a:lnTo>
                  <a:pt x="10743" y="49692"/>
                </a:lnTo>
                <a:lnTo>
                  <a:pt x="10892" y="49674"/>
                </a:lnTo>
                <a:lnTo>
                  <a:pt x="11004" y="49637"/>
                </a:lnTo>
                <a:lnTo>
                  <a:pt x="11116" y="49581"/>
                </a:lnTo>
                <a:lnTo>
                  <a:pt x="11171" y="49525"/>
                </a:lnTo>
                <a:lnTo>
                  <a:pt x="11190" y="49488"/>
                </a:lnTo>
                <a:lnTo>
                  <a:pt x="11209" y="49450"/>
                </a:lnTo>
                <a:lnTo>
                  <a:pt x="11190" y="49413"/>
                </a:lnTo>
                <a:lnTo>
                  <a:pt x="11153" y="49376"/>
                </a:lnTo>
                <a:lnTo>
                  <a:pt x="11097" y="49357"/>
                </a:lnTo>
                <a:lnTo>
                  <a:pt x="10967" y="49320"/>
                </a:lnTo>
                <a:lnTo>
                  <a:pt x="10799" y="49320"/>
                </a:lnTo>
                <a:lnTo>
                  <a:pt x="10650" y="49301"/>
                </a:lnTo>
                <a:lnTo>
                  <a:pt x="10129" y="49301"/>
                </a:lnTo>
                <a:lnTo>
                  <a:pt x="9756" y="49283"/>
                </a:lnTo>
                <a:close/>
                <a:moveTo>
                  <a:pt x="28095" y="49283"/>
                </a:moveTo>
                <a:lnTo>
                  <a:pt x="27760" y="49301"/>
                </a:lnTo>
                <a:lnTo>
                  <a:pt x="27444" y="49339"/>
                </a:lnTo>
                <a:lnTo>
                  <a:pt x="27313" y="49357"/>
                </a:lnTo>
                <a:lnTo>
                  <a:pt x="27202" y="49395"/>
                </a:lnTo>
                <a:lnTo>
                  <a:pt x="27109" y="49432"/>
                </a:lnTo>
                <a:lnTo>
                  <a:pt x="27053" y="49469"/>
                </a:lnTo>
                <a:lnTo>
                  <a:pt x="27015" y="49525"/>
                </a:lnTo>
                <a:lnTo>
                  <a:pt x="27034" y="49599"/>
                </a:lnTo>
                <a:lnTo>
                  <a:pt x="27071" y="49637"/>
                </a:lnTo>
                <a:lnTo>
                  <a:pt x="27109" y="49674"/>
                </a:lnTo>
                <a:lnTo>
                  <a:pt x="27220" y="49711"/>
                </a:lnTo>
                <a:lnTo>
                  <a:pt x="27537" y="49711"/>
                </a:lnTo>
                <a:lnTo>
                  <a:pt x="27853" y="49655"/>
                </a:lnTo>
                <a:lnTo>
                  <a:pt x="28077" y="49618"/>
                </a:lnTo>
                <a:lnTo>
                  <a:pt x="28244" y="49581"/>
                </a:lnTo>
                <a:lnTo>
                  <a:pt x="28542" y="49506"/>
                </a:lnTo>
                <a:lnTo>
                  <a:pt x="28672" y="49450"/>
                </a:lnTo>
                <a:lnTo>
                  <a:pt x="28766" y="49395"/>
                </a:lnTo>
                <a:lnTo>
                  <a:pt x="28821" y="49357"/>
                </a:lnTo>
                <a:lnTo>
                  <a:pt x="28803" y="49339"/>
                </a:lnTo>
                <a:lnTo>
                  <a:pt x="28784" y="49320"/>
                </a:lnTo>
                <a:lnTo>
                  <a:pt x="28635" y="49301"/>
                </a:lnTo>
                <a:lnTo>
                  <a:pt x="28393" y="49283"/>
                </a:lnTo>
                <a:close/>
                <a:moveTo>
                  <a:pt x="34816" y="49301"/>
                </a:moveTo>
                <a:lnTo>
                  <a:pt x="34686" y="49320"/>
                </a:lnTo>
                <a:lnTo>
                  <a:pt x="34630" y="49339"/>
                </a:lnTo>
                <a:lnTo>
                  <a:pt x="34593" y="49357"/>
                </a:lnTo>
                <a:lnTo>
                  <a:pt x="34574" y="49395"/>
                </a:lnTo>
                <a:lnTo>
                  <a:pt x="34556" y="49432"/>
                </a:lnTo>
                <a:lnTo>
                  <a:pt x="34556" y="49488"/>
                </a:lnTo>
                <a:lnTo>
                  <a:pt x="34574" y="49543"/>
                </a:lnTo>
                <a:lnTo>
                  <a:pt x="34612" y="49599"/>
                </a:lnTo>
                <a:lnTo>
                  <a:pt x="34649" y="49618"/>
                </a:lnTo>
                <a:lnTo>
                  <a:pt x="34761" y="49674"/>
                </a:lnTo>
                <a:lnTo>
                  <a:pt x="34909" y="49711"/>
                </a:lnTo>
                <a:lnTo>
                  <a:pt x="35077" y="49711"/>
                </a:lnTo>
                <a:lnTo>
                  <a:pt x="35431" y="49692"/>
                </a:lnTo>
                <a:lnTo>
                  <a:pt x="35673" y="49674"/>
                </a:lnTo>
                <a:lnTo>
                  <a:pt x="35840" y="49655"/>
                </a:lnTo>
                <a:lnTo>
                  <a:pt x="36157" y="49581"/>
                </a:lnTo>
                <a:lnTo>
                  <a:pt x="36287" y="49543"/>
                </a:lnTo>
                <a:lnTo>
                  <a:pt x="36380" y="49488"/>
                </a:lnTo>
                <a:lnTo>
                  <a:pt x="36418" y="49469"/>
                </a:lnTo>
                <a:lnTo>
                  <a:pt x="36436" y="49450"/>
                </a:lnTo>
                <a:lnTo>
                  <a:pt x="36418" y="49432"/>
                </a:lnTo>
                <a:lnTo>
                  <a:pt x="36399" y="49413"/>
                </a:lnTo>
                <a:lnTo>
                  <a:pt x="36269" y="49357"/>
                </a:lnTo>
                <a:lnTo>
                  <a:pt x="36138" y="49339"/>
                </a:lnTo>
                <a:lnTo>
                  <a:pt x="35989" y="49320"/>
                </a:lnTo>
                <a:lnTo>
                  <a:pt x="35859" y="49320"/>
                </a:lnTo>
                <a:lnTo>
                  <a:pt x="35561" y="49339"/>
                </a:lnTo>
                <a:lnTo>
                  <a:pt x="35282" y="49339"/>
                </a:lnTo>
                <a:lnTo>
                  <a:pt x="35096" y="49320"/>
                </a:lnTo>
                <a:lnTo>
                  <a:pt x="34965" y="49301"/>
                </a:lnTo>
                <a:close/>
                <a:moveTo>
                  <a:pt x="90466" y="49227"/>
                </a:moveTo>
                <a:lnTo>
                  <a:pt x="90391" y="49246"/>
                </a:lnTo>
                <a:lnTo>
                  <a:pt x="90335" y="49283"/>
                </a:lnTo>
                <a:lnTo>
                  <a:pt x="90298" y="49339"/>
                </a:lnTo>
                <a:lnTo>
                  <a:pt x="90298" y="49395"/>
                </a:lnTo>
                <a:lnTo>
                  <a:pt x="90298" y="49450"/>
                </a:lnTo>
                <a:lnTo>
                  <a:pt x="90317" y="49506"/>
                </a:lnTo>
                <a:lnTo>
                  <a:pt x="90391" y="49599"/>
                </a:lnTo>
                <a:lnTo>
                  <a:pt x="90466" y="49655"/>
                </a:lnTo>
                <a:lnTo>
                  <a:pt x="90578" y="49692"/>
                </a:lnTo>
                <a:lnTo>
                  <a:pt x="90689" y="49711"/>
                </a:lnTo>
                <a:lnTo>
                  <a:pt x="90801" y="49711"/>
                </a:lnTo>
                <a:lnTo>
                  <a:pt x="90894" y="49674"/>
                </a:lnTo>
                <a:lnTo>
                  <a:pt x="90968" y="49599"/>
                </a:lnTo>
                <a:lnTo>
                  <a:pt x="91062" y="49506"/>
                </a:lnTo>
                <a:lnTo>
                  <a:pt x="91080" y="49450"/>
                </a:lnTo>
                <a:lnTo>
                  <a:pt x="91080" y="49395"/>
                </a:lnTo>
                <a:lnTo>
                  <a:pt x="91062" y="49357"/>
                </a:lnTo>
                <a:lnTo>
                  <a:pt x="91006" y="49339"/>
                </a:lnTo>
                <a:lnTo>
                  <a:pt x="90857" y="49301"/>
                </a:lnTo>
                <a:lnTo>
                  <a:pt x="90671" y="49246"/>
                </a:lnTo>
                <a:lnTo>
                  <a:pt x="90559" y="49227"/>
                </a:lnTo>
                <a:close/>
                <a:moveTo>
                  <a:pt x="17911" y="49320"/>
                </a:moveTo>
                <a:lnTo>
                  <a:pt x="17576" y="49339"/>
                </a:lnTo>
                <a:lnTo>
                  <a:pt x="17278" y="49376"/>
                </a:lnTo>
                <a:lnTo>
                  <a:pt x="17148" y="49395"/>
                </a:lnTo>
                <a:lnTo>
                  <a:pt x="17055" y="49432"/>
                </a:lnTo>
                <a:lnTo>
                  <a:pt x="16980" y="49469"/>
                </a:lnTo>
                <a:lnTo>
                  <a:pt x="16943" y="49525"/>
                </a:lnTo>
                <a:lnTo>
                  <a:pt x="16943" y="49599"/>
                </a:lnTo>
                <a:lnTo>
                  <a:pt x="16980" y="49674"/>
                </a:lnTo>
                <a:lnTo>
                  <a:pt x="17036" y="49711"/>
                </a:lnTo>
                <a:lnTo>
                  <a:pt x="17148" y="49730"/>
                </a:lnTo>
                <a:lnTo>
                  <a:pt x="17260" y="49730"/>
                </a:lnTo>
                <a:lnTo>
                  <a:pt x="17409" y="49711"/>
                </a:lnTo>
                <a:lnTo>
                  <a:pt x="17669" y="49692"/>
                </a:lnTo>
                <a:lnTo>
                  <a:pt x="17855" y="49655"/>
                </a:lnTo>
                <a:lnTo>
                  <a:pt x="18116" y="49637"/>
                </a:lnTo>
                <a:lnTo>
                  <a:pt x="18377" y="49581"/>
                </a:lnTo>
                <a:lnTo>
                  <a:pt x="18451" y="49543"/>
                </a:lnTo>
                <a:lnTo>
                  <a:pt x="18581" y="49469"/>
                </a:lnTo>
                <a:lnTo>
                  <a:pt x="18637" y="49432"/>
                </a:lnTo>
                <a:lnTo>
                  <a:pt x="18675" y="49413"/>
                </a:lnTo>
                <a:lnTo>
                  <a:pt x="18675" y="49395"/>
                </a:lnTo>
                <a:lnTo>
                  <a:pt x="18675" y="49376"/>
                </a:lnTo>
                <a:lnTo>
                  <a:pt x="18619" y="49357"/>
                </a:lnTo>
                <a:lnTo>
                  <a:pt x="18470" y="49339"/>
                </a:lnTo>
                <a:lnTo>
                  <a:pt x="18228" y="49320"/>
                </a:lnTo>
                <a:close/>
                <a:moveTo>
                  <a:pt x="22715" y="49357"/>
                </a:moveTo>
                <a:lnTo>
                  <a:pt x="22417" y="49376"/>
                </a:lnTo>
                <a:lnTo>
                  <a:pt x="22193" y="49413"/>
                </a:lnTo>
                <a:lnTo>
                  <a:pt x="22100" y="49450"/>
                </a:lnTo>
                <a:lnTo>
                  <a:pt x="22044" y="49488"/>
                </a:lnTo>
                <a:lnTo>
                  <a:pt x="22026" y="49543"/>
                </a:lnTo>
                <a:lnTo>
                  <a:pt x="22044" y="49599"/>
                </a:lnTo>
                <a:lnTo>
                  <a:pt x="22063" y="49637"/>
                </a:lnTo>
                <a:lnTo>
                  <a:pt x="22100" y="49674"/>
                </a:lnTo>
                <a:lnTo>
                  <a:pt x="22212" y="49711"/>
                </a:lnTo>
                <a:lnTo>
                  <a:pt x="22324" y="49730"/>
                </a:lnTo>
                <a:lnTo>
                  <a:pt x="22473" y="49711"/>
                </a:lnTo>
                <a:lnTo>
                  <a:pt x="22752" y="49692"/>
                </a:lnTo>
                <a:lnTo>
                  <a:pt x="22957" y="49655"/>
                </a:lnTo>
                <a:lnTo>
                  <a:pt x="23106" y="49618"/>
                </a:lnTo>
                <a:lnTo>
                  <a:pt x="23385" y="49562"/>
                </a:lnTo>
                <a:lnTo>
                  <a:pt x="23608" y="49488"/>
                </a:lnTo>
                <a:lnTo>
                  <a:pt x="23664" y="49450"/>
                </a:lnTo>
                <a:lnTo>
                  <a:pt x="23664" y="49432"/>
                </a:lnTo>
                <a:lnTo>
                  <a:pt x="23646" y="49432"/>
                </a:lnTo>
                <a:lnTo>
                  <a:pt x="23515" y="49395"/>
                </a:lnTo>
                <a:lnTo>
                  <a:pt x="23292" y="49376"/>
                </a:lnTo>
                <a:lnTo>
                  <a:pt x="23013" y="49357"/>
                </a:lnTo>
                <a:close/>
                <a:moveTo>
                  <a:pt x="2272" y="49283"/>
                </a:moveTo>
                <a:lnTo>
                  <a:pt x="2142" y="49301"/>
                </a:lnTo>
                <a:lnTo>
                  <a:pt x="2030" y="49320"/>
                </a:lnTo>
                <a:lnTo>
                  <a:pt x="1993" y="49339"/>
                </a:lnTo>
                <a:lnTo>
                  <a:pt x="1956" y="49376"/>
                </a:lnTo>
                <a:lnTo>
                  <a:pt x="1937" y="49413"/>
                </a:lnTo>
                <a:lnTo>
                  <a:pt x="1918" y="49469"/>
                </a:lnTo>
                <a:lnTo>
                  <a:pt x="1918" y="49506"/>
                </a:lnTo>
                <a:lnTo>
                  <a:pt x="1937" y="49543"/>
                </a:lnTo>
                <a:lnTo>
                  <a:pt x="1993" y="49618"/>
                </a:lnTo>
                <a:lnTo>
                  <a:pt x="2067" y="49655"/>
                </a:lnTo>
                <a:lnTo>
                  <a:pt x="2179" y="49692"/>
                </a:lnTo>
                <a:lnTo>
                  <a:pt x="2402" y="49711"/>
                </a:lnTo>
                <a:lnTo>
                  <a:pt x="2551" y="49711"/>
                </a:lnTo>
                <a:lnTo>
                  <a:pt x="2719" y="49730"/>
                </a:lnTo>
                <a:lnTo>
                  <a:pt x="2961" y="49748"/>
                </a:lnTo>
                <a:lnTo>
                  <a:pt x="3091" y="49748"/>
                </a:lnTo>
                <a:lnTo>
                  <a:pt x="3184" y="49730"/>
                </a:lnTo>
                <a:lnTo>
                  <a:pt x="3277" y="49692"/>
                </a:lnTo>
                <a:lnTo>
                  <a:pt x="3315" y="49674"/>
                </a:lnTo>
                <a:lnTo>
                  <a:pt x="3333" y="49637"/>
                </a:lnTo>
                <a:lnTo>
                  <a:pt x="3333" y="49599"/>
                </a:lnTo>
                <a:lnTo>
                  <a:pt x="3333" y="49562"/>
                </a:lnTo>
                <a:lnTo>
                  <a:pt x="3277" y="49506"/>
                </a:lnTo>
                <a:lnTo>
                  <a:pt x="3203" y="49469"/>
                </a:lnTo>
                <a:lnTo>
                  <a:pt x="3091" y="49432"/>
                </a:lnTo>
                <a:lnTo>
                  <a:pt x="2868" y="49376"/>
                </a:lnTo>
                <a:lnTo>
                  <a:pt x="2719" y="49357"/>
                </a:lnTo>
                <a:lnTo>
                  <a:pt x="2533" y="49320"/>
                </a:lnTo>
                <a:lnTo>
                  <a:pt x="2272" y="49283"/>
                </a:lnTo>
                <a:close/>
                <a:moveTo>
                  <a:pt x="4599" y="49301"/>
                </a:moveTo>
                <a:lnTo>
                  <a:pt x="4432" y="49320"/>
                </a:lnTo>
                <a:lnTo>
                  <a:pt x="4357" y="49320"/>
                </a:lnTo>
                <a:lnTo>
                  <a:pt x="4283" y="49357"/>
                </a:lnTo>
                <a:lnTo>
                  <a:pt x="4246" y="49395"/>
                </a:lnTo>
                <a:lnTo>
                  <a:pt x="4208" y="49432"/>
                </a:lnTo>
                <a:lnTo>
                  <a:pt x="4190" y="49488"/>
                </a:lnTo>
                <a:lnTo>
                  <a:pt x="4190" y="49543"/>
                </a:lnTo>
                <a:lnTo>
                  <a:pt x="4208" y="49581"/>
                </a:lnTo>
                <a:lnTo>
                  <a:pt x="4246" y="49618"/>
                </a:lnTo>
                <a:lnTo>
                  <a:pt x="4376" y="49674"/>
                </a:lnTo>
                <a:lnTo>
                  <a:pt x="4543" y="49711"/>
                </a:lnTo>
                <a:lnTo>
                  <a:pt x="4711" y="49748"/>
                </a:lnTo>
                <a:lnTo>
                  <a:pt x="4897" y="49748"/>
                </a:lnTo>
                <a:lnTo>
                  <a:pt x="5121" y="49767"/>
                </a:lnTo>
                <a:lnTo>
                  <a:pt x="5325" y="49767"/>
                </a:lnTo>
                <a:lnTo>
                  <a:pt x="5605" y="49786"/>
                </a:lnTo>
                <a:lnTo>
                  <a:pt x="5754" y="49786"/>
                </a:lnTo>
                <a:lnTo>
                  <a:pt x="5884" y="49767"/>
                </a:lnTo>
                <a:lnTo>
                  <a:pt x="5977" y="49730"/>
                </a:lnTo>
                <a:lnTo>
                  <a:pt x="6014" y="49711"/>
                </a:lnTo>
                <a:lnTo>
                  <a:pt x="6052" y="49674"/>
                </a:lnTo>
                <a:lnTo>
                  <a:pt x="6089" y="49618"/>
                </a:lnTo>
                <a:lnTo>
                  <a:pt x="6089" y="49581"/>
                </a:lnTo>
                <a:lnTo>
                  <a:pt x="6089" y="49543"/>
                </a:lnTo>
                <a:lnTo>
                  <a:pt x="6070" y="49506"/>
                </a:lnTo>
                <a:lnTo>
                  <a:pt x="5996" y="49450"/>
                </a:lnTo>
                <a:lnTo>
                  <a:pt x="5884" y="49432"/>
                </a:lnTo>
                <a:lnTo>
                  <a:pt x="5754" y="49413"/>
                </a:lnTo>
                <a:lnTo>
                  <a:pt x="5623" y="49395"/>
                </a:lnTo>
                <a:lnTo>
                  <a:pt x="5418" y="49395"/>
                </a:lnTo>
                <a:lnTo>
                  <a:pt x="5158" y="49357"/>
                </a:lnTo>
                <a:lnTo>
                  <a:pt x="4785" y="49301"/>
                </a:lnTo>
                <a:close/>
                <a:moveTo>
                  <a:pt x="317" y="49376"/>
                </a:moveTo>
                <a:lnTo>
                  <a:pt x="150" y="49413"/>
                </a:lnTo>
                <a:lnTo>
                  <a:pt x="94" y="49450"/>
                </a:lnTo>
                <a:lnTo>
                  <a:pt x="38" y="49488"/>
                </a:lnTo>
                <a:lnTo>
                  <a:pt x="1" y="49543"/>
                </a:lnTo>
                <a:lnTo>
                  <a:pt x="1" y="49599"/>
                </a:lnTo>
                <a:lnTo>
                  <a:pt x="1" y="49674"/>
                </a:lnTo>
                <a:lnTo>
                  <a:pt x="38" y="49767"/>
                </a:lnTo>
                <a:lnTo>
                  <a:pt x="75" y="49804"/>
                </a:lnTo>
                <a:lnTo>
                  <a:pt x="131" y="49841"/>
                </a:lnTo>
                <a:lnTo>
                  <a:pt x="187" y="49841"/>
                </a:lnTo>
                <a:lnTo>
                  <a:pt x="261" y="49823"/>
                </a:lnTo>
                <a:lnTo>
                  <a:pt x="392" y="49786"/>
                </a:lnTo>
                <a:lnTo>
                  <a:pt x="485" y="49748"/>
                </a:lnTo>
                <a:lnTo>
                  <a:pt x="596" y="49711"/>
                </a:lnTo>
                <a:lnTo>
                  <a:pt x="764" y="49655"/>
                </a:lnTo>
                <a:lnTo>
                  <a:pt x="838" y="49599"/>
                </a:lnTo>
                <a:lnTo>
                  <a:pt x="894" y="49562"/>
                </a:lnTo>
                <a:lnTo>
                  <a:pt x="913" y="49506"/>
                </a:lnTo>
                <a:lnTo>
                  <a:pt x="913" y="49488"/>
                </a:lnTo>
                <a:lnTo>
                  <a:pt x="894" y="49450"/>
                </a:lnTo>
                <a:lnTo>
                  <a:pt x="801" y="49413"/>
                </a:lnTo>
                <a:lnTo>
                  <a:pt x="671" y="49395"/>
                </a:lnTo>
                <a:lnTo>
                  <a:pt x="503" y="49376"/>
                </a:lnTo>
                <a:close/>
              </a:path>
            </a:pathLst>
          </a:custGeom>
          <a:solidFill>
            <a:srgbClr val="FDDDA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title"/>
          </p:nvPr>
        </p:nvSpPr>
        <p:spPr>
          <a:xfrm>
            <a:off x="890300" y="205975"/>
            <a:ext cx="73635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DDDAA"/>
              </a:buClr>
              <a:buSzPts val="2400"/>
              <a:buNone/>
              <a:defRPr>
                <a:solidFill>
                  <a:srgbClr val="FDDDAA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DDDAA"/>
              </a:buClr>
              <a:buSzPts val="2400"/>
              <a:buNone/>
              <a:defRPr>
                <a:solidFill>
                  <a:srgbClr val="FDDDAA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DDDAA"/>
              </a:buClr>
              <a:buSzPts val="2400"/>
              <a:buNone/>
              <a:defRPr>
                <a:solidFill>
                  <a:srgbClr val="FDDDAA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DDDAA"/>
              </a:buClr>
              <a:buSzPts val="2400"/>
              <a:buNone/>
              <a:defRPr>
                <a:solidFill>
                  <a:srgbClr val="FDDDAA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DDDAA"/>
              </a:buClr>
              <a:buSzPts val="2400"/>
              <a:buNone/>
              <a:defRPr>
                <a:solidFill>
                  <a:srgbClr val="FDDDAA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DDDAA"/>
              </a:buClr>
              <a:buSzPts val="2400"/>
              <a:buNone/>
              <a:defRPr>
                <a:solidFill>
                  <a:srgbClr val="FDDDAA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DDDAA"/>
              </a:buClr>
              <a:buSzPts val="2400"/>
              <a:buNone/>
              <a:defRPr>
                <a:solidFill>
                  <a:srgbClr val="FDDDAA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DDDAA"/>
              </a:buClr>
              <a:buSzPts val="2400"/>
              <a:buNone/>
              <a:defRPr>
                <a:solidFill>
                  <a:srgbClr val="FDDDAA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DDDAA"/>
              </a:buClr>
              <a:buSzPts val="2400"/>
              <a:buNone/>
              <a:defRPr>
                <a:solidFill>
                  <a:srgbClr val="FDDDAA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8"/>
          <p:cNvSpPr txBox="1">
            <a:spLocks noGrp="1"/>
          </p:cNvSpPr>
          <p:nvPr>
            <p:ph type="sldNum" idx="12"/>
          </p:nvPr>
        </p:nvSpPr>
        <p:spPr>
          <a:xfrm>
            <a:off x="0" y="4521250"/>
            <a:ext cx="91440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90300" y="205975"/>
            <a:ext cx="73635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400"/>
              <a:buFont typeface="Amatic SC"/>
              <a:buNone/>
              <a:defRPr sz="2400" b="1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400"/>
              <a:buFont typeface="Amatic SC"/>
              <a:buNone/>
              <a:defRPr sz="2400" b="1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400"/>
              <a:buFont typeface="Amatic SC"/>
              <a:buNone/>
              <a:defRPr sz="2400" b="1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400"/>
              <a:buFont typeface="Amatic SC"/>
              <a:buNone/>
              <a:defRPr sz="2400" b="1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400"/>
              <a:buFont typeface="Amatic SC"/>
              <a:buNone/>
              <a:defRPr sz="2400" b="1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400"/>
              <a:buFont typeface="Amatic SC"/>
              <a:buNone/>
              <a:defRPr sz="2400" b="1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400"/>
              <a:buFont typeface="Amatic SC"/>
              <a:buNone/>
              <a:defRPr sz="2400" b="1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400"/>
              <a:buFont typeface="Amatic SC"/>
              <a:buNone/>
              <a:defRPr sz="2400" b="1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400"/>
              <a:buFont typeface="Amatic SC"/>
              <a:buNone/>
              <a:defRPr sz="2400" b="1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90300" y="1200149"/>
            <a:ext cx="7363500" cy="302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68300">
              <a:spcBef>
                <a:spcPts val="60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9pPr>
          </a:lstStyle>
          <a:p>
            <a:endParaRPr dirty="0"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0" y="4521250"/>
            <a:ext cx="9144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 sz="1200">
                <a:solidFill>
                  <a:srgbClr val="7C7F91"/>
                </a:solidFill>
                <a:latin typeface="華康細圓體(P)" panose="020F0300000000000000" pitchFamily="34" charset="-120"/>
                <a:ea typeface="華康細圓體(P)" panose="020F0300000000000000" pitchFamily="34" charset="-120"/>
                <a:cs typeface="華康細圓體(P)" panose="020F0300000000000000" pitchFamily="34" charset="-120"/>
                <a:sym typeface="Muli Light"/>
              </a:defRPr>
            </a:lvl1pPr>
            <a:lvl2pPr lvl="1" algn="ctr">
              <a:buNone/>
              <a:defRPr sz="1200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2pPr>
            <a:lvl3pPr lvl="2" algn="ctr">
              <a:buNone/>
              <a:defRPr sz="1200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3pPr>
            <a:lvl4pPr lvl="3" algn="ctr">
              <a:buNone/>
              <a:defRPr sz="1200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4pPr>
            <a:lvl5pPr lvl="4" algn="ctr">
              <a:buNone/>
              <a:defRPr sz="1200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5pPr>
            <a:lvl6pPr lvl="5" algn="ctr">
              <a:buNone/>
              <a:defRPr sz="1200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6pPr>
            <a:lvl7pPr lvl="6" algn="ctr">
              <a:buNone/>
              <a:defRPr sz="1200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7pPr>
            <a:lvl8pPr lvl="7" algn="ctr">
              <a:buNone/>
              <a:defRPr sz="1200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8pPr>
            <a:lvl9pPr lvl="8" algn="ctr">
              <a:buNone/>
              <a:defRPr sz="1200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4" r:id="rId3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華康細圓體(P)" panose="020F0300000000000000" pitchFamily="34" charset="-120"/>
          <a:ea typeface="華康細圓體(P)" panose="020F0300000000000000" pitchFamily="34" charset="-120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gif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ython.org/downloads/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.visualstudio.com/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EECF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2"/>
          <p:cNvSpPr txBox="1">
            <a:spLocks noGrp="1"/>
          </p:cNvSpPr>
          <p:nvPr>
            <p:ph type="ctrTitle"/>
          </p:nvPr>
        </p:nvSpPr>
        <p:spPr>
          <a:xfrm>
            <a:off x="1487713" y="1991825"/>
            <a:ext cx="6125029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2F7C8A"/>
                </a:solidFill>
                <a:latin typeface="華康細圓體(P)" panose="020F0300000000000000" pitchFamily="34" charset="-120"/>
                <a:ea typeface="華康細圓體(P)" panose="020F0300000000000000" pitchFamily="34" charset="-120"/>
              </a:rPr>
              <a:t>Day 1 </a:t>
            </a:r>
            <a:r>
              <a:rPr lang="zh-TW" altLang="en-US" dirty="0" smtClean="0">
                <a:solidFill>
                  <a:srgbClr val="2F7C8A"/>
                </a:solidFill>
                <a:latin typeface="華康細圓體(P)" panose="020F0300000000000000" pitchFamily="34" charset="-120"/>
                <a:ea typeface="華康細圓體(P)" panose="020F0300000000000000" pitchFamily="34" charset="-120"/>
              </a:rPr>
              <a:t>認識程式語言</a:t>
            </a:r>
            <a:endParaRPr dirty="0">
              <a:solidFill>
                <a:srgbClr val="2F7C8A"/>
              </a:solidFill>
              <a:latin typeface="華康細圓體(P)" panose="020F0300000000000000" pitchFamily="34" charset="-120"/>
              <a:ea typeface="華康細圓體(P)" panose="020F0300000000000000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zh-TW" altLang="en-US" sz="3600" dirty="0">
                <a:solidFill>
                  <a:srgbClr val="7C7F91"/>
                </a:solidFill>
                <a:latin typeface="華康細圓體(P)" panose="020F0300000000000000" pitchFamily="34" charset="-120"/>
                <a:ea typeface="華康細圓體(P)" panose="020F0300000000000000" pitchFamily="34" charset="-120"/>
                <a:cs typeface="Muli Light"/>
              </a:rPr>
              <a:t>什麼是程式語言</a:t>
            </a:r>
            <a:endParaRPr sz="3600" dirty="0">
              <a:solidFill>
                <a:srgbClr val="7C7F91"/>
              </a:solidFill>
              <a:latin typeface="華康細圓體(P)" panose="020F0300000000000000" pitchFamily="34" charset="-120"/>
              <a:ea typeface="華康細圓體(P)" panose="020F0300000000000000" pitchFamily="34" charset="-120"/>
              <a:cs typeface="Muli Light"/>
            </a:endParaRPr>
          </a:p>
        </p:txBody>
      </p:sp>
      <p:sp>
        <p:nvSpPr>
          <p:cNvPr id="4" name="文字版面配置區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>
                <a:latin typeface="華康細圓體(P)" panose="020F0300000000000000" pitchFamily="34" charset="-120"/>
                <a:ea typeface="華康細圓體(P)" panose="020F0300000000000000" pitchFamily="34" charset="-120"/>
              </a:rPr>
              <a:t>直譯式語言</a:t>
            </a:r>
            <a:endParaRPr lang="en-US" altLang="zh-TW" dirty="0" smtClean="0">
              <a:latin typeface="華康細圓體(P)" panose="020F0300000000000000" pitchFamily="34" charset="-120"/>
              <a:ea typeface="華康細圓體(P)" panose="020F0300000000000000" pitchFamily="34" charset="-120"/>
            </a:endParaRPr>
          </a:p>
          <a:p>
            <a:pPr lvl="1"/>
            <a:r>
              <a:rPr lang="zh-TW" altLang="en-US" dirty="0" smtClean="0">
                <a:latin typeface="華康細圓體(P)" panose="020F0300000000000000" pitchFamily="34" charset="-120"/>
                <a:ea typeface="華康細圓體(P)" panose="020F0300000000000000" pitchFamily="34" charset="-120"/>
              </a:rPr>
              <a:t>將程式一行一行轉換為機器語言</a:t>
            </a:r>
            <a:endParaRPr lang="en-US" altLang="zh-TW" dirty="0" smtClean="0">
              <a:latin typeface="華康細圓體(P)" panose="020F0300000000000000" pitchFamily="34" charset="-120"/>
              <a:ea typeface="華康細圓體(P)" panose="020F0300000000000000" pitchFamily="34" charset="-120"/>
            </a:endParaRPr>
          </a:p>
          <a:p>
            <a:pPr lvl="1"/>
            <a:r>
              <a:rPr lang="zh-TW" altLang="en-US" dirty="0" smtClean="0">
                <a:latin typeface="華康細圓體(P)" panose="020F0300000000000000" pitchFamily="34" charset="-120"/>
                <a:ea typeface="華康細圓體(P)" panose="020F0300000000000000" pitchFamily="34" charset="-120"/>
              </a:rPr>
              <a:t>多為動態語言</a:t>
            </a:r>
            <a:r>
              <a:rPr lang="en-US" altLang="zh-TW" dirty="0" smtClean="0">
                <a:latin typeface="華康細圓體(P)" panose="020F0300000000000000" pitchFamily="34" charset="-120"/>
                <a:ea typeface="華康細圓體(P)" panose="020F0300000000000000" pitchFamily="34" charset="-120"/>
              </a:rPr>
              <a:t>(</a:t>
            </a:r>
            <a:r>
              <a:rPr lang="zh-TW" altLang="en-US" dirty="0" smtClean="0">
                <a:latin typeface="華康細圓體(P)" panose="020F0300000000000000" pitchFamily="34" charset="-120"/>
                <a:ea typeface="華康細圓體(P)" panose="020F0300000000000000" pitchFamily="34" charset="-120"/>
              </a:rPr>
              <a:t>可以不用事先定義資料型態</a:t>
            </a:r>
            <a:r>
              <a:rPr lang="en-US" altLang="zh-TW" dirty="0" smtClean="0">
                <a:latin typeface="華康細圓體(P)" panose="020F0300000000000000" pitchFamily="34" charset="-120"/>
                <a:ea typeface="華康細圓體(P)" panose="020F0300000000000000" pitchFamily="34" charset="-120"/>
              </a:rPr>
              <a:t>)</a:t>
            </a:r>
          </a:p>
          <a:p>
            <a:pPr lvl="1"/>
            <a:r>
              <a:rPr lang="en-US" altLang="zh-TW" dirty="0" smtClean="0">
                <a:latin typeface="華康細圓體(P)" panose="020F0300000000000000" pitchFamily="34" charset="-120"/>
                <a:ea typeface="華康細圓體(P)" panose="020F0300000000000000" pitchFamily="34" charset="-120"/>
              </a:rPr>
              <a:t>Debug</a:t>
            </a:r>
            <a:r>
              <a:rPr lang="zh-TW" altLang="en-US" dirty="0" smtClean="0">
                <a:latin typeface="華康細圓體(P)" panose="020F0300000000000000" pitchFamily="34" charset="-120"/>
                <a:ea typeface="華康細圓體(P)" panose="020F0300000000000000" pitchFamily="34" charset="-120"/>
              </a:rPr>
              <a:t>、開發較快；依賴執行環境</a:t>
            </a:r>
            <a:endParaRPr lang="en-US" altLang="zh-TW" dirty="0" smtClean="0">
              <a:latin typeface="華康細圓體(P)" panose="020F0300000000000000" pitchFamily="34" charset="-120"/>
              <a:ea typeface="華康細圓體(P)" panose="020F0300000000000000" pitchFamily="34" charset="-120"/>
            </a:endParaRPr>
          </a:p>
          <a:p>
            <a:pPr marL="546100" lvl="1" indent="0">
              <a:buNone/>
            </a:pPr>
            <a:endParaRPr lang="en-US" altLang="zh-TW" dirty="0" smtClean="0">
              <a:latin typeface="華康細圓體(P)" panose="020F0300000000000000" pitchFamily="34" charset="-120"/>
              <a:ea typeface="華康細圓體(P)" panose="020F0300000000000000" pitchFamily="34" charset="-120"/>
            </a:endParaRPr>
          </a:p>
          <a:p>
            <a:r>
              <a:rPr lang="zh-TW" altLang="en-US" dirty="0">
                <a:latin typeface="華康細圓體(P)" panose="020F0300000000000000" pitchFamily="34" charset="-120"/>
                <a:ea typeface="華康細圓體(P)" panose="020F0300000000000000" pitchFamily="34" charset="-120"/>
              </a:rPr>
              <a:t>編譯式</a:t>
            </a:r>
            <a:r>
              <a:rPr lang="zh-TW" altLang="en-US" dirty="0" smtClean="0">
                <a:latin typeface="華康細圓體(P)" panose="020F0300000000000000" pitchFamily="34" charset="-120"/>
                <a:ea typeface="華康細圓體(P)" panose="020F0300000000000000" pitchFamily="34" charset="-120"/>
              </a:rPr>
              <a:t>語言</a:t>
            </a:r>
            <a:endParaRPr lang="en-US" altLang="zh-TW" dirty="0" smtClean="0">
              <a:latin typeface="華康細圓體(P)" panose="020F0300000000000000" pitchFamily="34" charset="-120"/>
              <a:ea typeface="華康細圓體(P)" panose="020F0300000000000000" pitchFamily="34" charset="-120"/>
            </a:endParaRPr>
          </a:p>
          <a:p>
            <a:pPr lvl="1"/>
            <a:r>
              <a:rPr lang="zh-TW" altLang="en-US" dirty="0" smtClean="0">
                <a:latin typeface="華康細圓體(P)" panose="020F0300000000000000" pitchFamily="34" charset="-120"/>
                <a:ea typeface="華康細圓體(P)" panose="020F0300000000000000" pitchFamily="34" charset="-120"/>
              </a:rPr>
              <a:t>將程式一次轉換為機器語言</a:t>
            </a:r>
            <a:endParaRPr lang="en-US" altLang="zh-TW" dirty="0" smtClean="0">
              <a:latin typeface="華康細圓體(P)" panose="020F0300000000000000" pitchFamily="34" charset="-120"/>
              <a:ea typeface="華康細圓體(P)" panose="020F0300000000000000" pitchFamily="34" charset="-120"/>
            </a:endParaRPr>
          </a:p>
          <a:p>
            <a:pPr lvl="1"/>
            <a:r>
              <a:rPr lang="zh-TW" altLang="en-US" dirty="0">
                <a:latin typeface="華康細圓體(P)" panose="020F0300000000000000" pitchFamily="34" charset="-120"/>
                <a:ea typeface="華康細圓體(P)" panose="020F0300000000000000" pitchFamily="34" charset="-120"/>
              </a:rPr>
              <a:t>多為靜態</a:t>
            </a:r>
            <a:r>
              <a:rPr lang="zh-TW" altLang="en-US" dirty="0" smtClean="0">
                <a:latin typeface="華康細圓體(P)" panose="020F0300000000000000" pitchFamily="34" charset="-120"/>
                <a:ea typeface="華康細圓體(P)" panose="020F0300000000000000" pitchFamily="34" charset="-120"/>
              </a:rPr>
              <a:t>語言</a:t>
            </a:r>
            <a:r>
              <a:rPr lang="en-US" altLang="zh-TW" dirty="0" smtClean="0">
                <a:latin typeface="華康細圓體(P)" panose="020F0300000000000000" pitchFamily="34" charset="-120"/>
                <a:ea typeface="華康細圓體(P)" panose="020F0300000000000000" pitchFamily="34" charset="-120"/>
              </a:rPr>
              <a:t>(</a:t>
            </a:r>
            <a:r>
              <a:rPr lang="zh-TW" altLang="en-US" dirty="0" smtClean="0">
                <a:latin typeface="華康細圓體(P)" panose="020F0300000000000000" pitchFamily="34" charset="-120"/>
                <a:ea typeface="華康細圓體(P)" panose="020F0300000000000000" pitchFamily="34" charset="-120"/>
              </a:rPr>
              <a:t>必須事先定義資料型態</a:t>
            </a:r>
            <a:r>
              <a:rPr lang="en-US" altLang="zh-TW" dirty="0" smtClean="0">
                <a:latin typeface="華康細圓體(P)" panose="020F0300000000000000" pitchFamily="34" charset="-120"/>
                <a:ea typeface="華康細圓體(P)" panose="020F0300000000000000" pitchFamily="34" charset="-120"/>
              </a:rPr>
              <a:t>)</a:t>
            </a:r>
          </a:p>
          <a:p>
            <a:pPr lvl="1"/>
            <a:r>
              <a:rPr lang="zh-TW" altLang="en-US" dirty="0">
                <a:latin typeface="華康細圓體(P)" panose="020F0300000000000000" pitchFamily="34" charset="-120"/>
                <a:ea typeface="華康細圓體(P)" panose="020F0300000000000000" pitchFamily="34" charset="-120"/>
              </a:rPr>
              <a:t>執行較</a:t>
            </a:r>
            <a:r>
              <a:rPr lang="zh-TW" altLang="en-US" dirty="0" smtClean="0">
                <a:latin typeface="華康細圓體(P)" panose="020F0300000000000000" pitchFamily="34" charset="-120"/>
                <a:ea typeface="華康細圓體(P)" panose="020F0300000000000000" pitchFamily="34" charset="-120"/>
              </a:rPr>
              <a:t>快；可以獨立執行</a:t>
            </a:r>
            <a:endParaRPr lang="zh-TW" altLang="en-US" dirty="0">
              <a:latin typeface="華康細圓體(P)" panose="020F0300000000000000" pitchFamily="34" charset="-120"/>
              <a:ea typeface="華康細圓體(P)" panose="020F0300000000000000" pitchFamily="34" charset="-120"/>
            </a:endParaRPr>
          </a:p>
        </p:txBody>
      </p:sp>
      <p:sp>
        <p:nvSpPr>
          <p:cNvPr id="83" name="Google Shape;83;p1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36495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890250" y="2143050"/>
            <a:ext cx="7363500" cy="857400"/>
          </a:xfrm>
        </p:spPr>
        <p:txBody>
          <a:bodyPr/>
          <a:lstStyle/>
          <a:p>
            <a:r>
              <a:rPr lang="zh-TW" altLang="en-US" sz="3600" dirty="0">
                <a:solidFill>
                  <a:srgbClr val="7C7F91"/>
                </a:solidFill>
                <a:latin typeface="華康細圓體(P)" panose="020F0300000000000000" pitchFamily="34" charset="-120"/>
                <a:ea typeface="華康細圓體(P)" panose="020F0300000000000000" pitchFamily="34" charset="-120"/>
                <a:cs typeface="Muli Light"/>
              </a:rPr>
              <a:t>程式語言的架構</a:t>
            </a:r>
          </a:p>
        </p:txBody>
      </p:sp>
      <p:sp>
        <p:nvSpPr>
          <p:cNvPr id="83" name="Google Shape;83;p1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85723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buClr>
                <a:srgbClr val="FDDDAA"/>
              </a:buClr>
            </a:pPr>
            <a:r>
              <a:rPr lang="zh-TW" altLang="en-US" sz="3600" dirty="0">
                <a:solidFill>
                  <a:srgbClr val="7C7F91"/>
                </a:solidFill>
                <a:latin typeface="華康細圓體(P)" panose="020F0300000000000000" pitchFamily="34" charset="-120"/>
                <a:ea typeface="華康細圓體(P)" panose="020F0300000000000000" pitchFamily="34" charset="-120"/>
                <a:cs typeface="Muli Light"/>
              </a:rPr>
              <a:t>程式語言的基礎知識</a:t>
            </a:r>
            <a:endParaRPr sz="3600" dirty="0">
              <a:solidFill>
                <a:srgbClr val="7C7F91"/>
              </a:solidFill>
              <a:latin typeface="華康細圓體(P)" panose="020F0300000000000000" pitchFamily="34" charset="-120"/>
              <a:ea typeface="華康細圓體(P)" panose="020F0300000000000000" pitchFamily="34" charset="-120"/>
              <a:cs typeface="Muli Light"/>
            </a:endParaRPr>
          </a:p>
        </p:txBody>
      </p:sp>
      <p:sp>
        <p:nvSpPr>
          <p:cNvPr id="4" name="文字版面配置區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>
                <a:latin typeface="華康細圓體(P)" panose="020F0300000000000000" pitchFamily="34" charset="-120"/>
                <a:ea typeface="華康細圓體(P)" panose="020F0300000000000000" pitchFamily="34" charset="-120"/>
              </a:rPr>
              <a:t>程式標題</a:t>
            </a:r>
            <a:endParaRPr lang="en-US" altLang="zh-TW" dirty="0">
              <a:latin typeface="華康細圓體(P)" panose="020F0300000000000000" pitchFamily="34" charset="-120"/>
              <a:ea typeface="華康細圓體(P)" panose="020F0300000000000000" pitchFamily="34" charset="-120"/>
            </a:endParaRPr>
          </a:p>
          <a:p>
            <a:r>
              <a:rPr lang="zh-TW" altLang="en-US" dirty="0" smtClean="0">
                <a:latin typeface="華康細圓體(P)" panose="020F0300000000000000" pitchFamily="34" charset="-120"/>
                <a:ea typeface="華康細圓體(P)" panose="020F0300000000000000" pitchFamily="34" charset="-120"/>
              </a:rPr>
              <a:t>變數宣告</a:t>
            </a:r>
            <a:r>
              <a:rPr lang="en-US" altLang="zh-TW" dirty="0" smtClean="0">
                <a:latin typeface="華康細圓體(P)" panose="020F0300000000000000" pitchFamily="34" charset="-120"/>
                <a:ea typeface="華康細圓體(P)" panose="020F0300000000000000" pitchFamily="34" charset="-120"/>
              </a:rPr>
              <a:t>(Variable declaration)</a:t>
            </a:r>
          </a:p>
          <a:p>
            <a:r>
              <a:rPr lang="zh-TW" altLang="en-US" dirty="0" smtClean="0">
                <a:latin typeface="華康細圓體(P)" panose="020F0300000000000000" pitchFamily="34" charset="-120"/>
                <a:ea typeface="華康細圓體(P)" panose="020F0300000000000000" pitchFamily="34" charset="-120"/>
              </a:rPr>
              <a:t>輸入輸出</a:t>
            </a:r>
            <a:endParaRPr lang="en-US" altLang="zh-TW" dirty="0" smtClean="0">
              <a:latin typeface="華康細圓體(P)" panose="020F0300000000000000" pitchFamily="34" charset="-120"/>
              <a:ea typeface="華康細圓體(P)" panose="020F0300000000000000" pitchFamily="34" charset="-120"/>
            </a:endParaRPr>
          </a:p>
          <a:p>
            <a:r>
              <a:rPr lang="zh-TW" altLang="en-US" dirty="0">
                <a:latin typeface="華康細圓體(P)" panose="020F0300000000000000" pitchFamily="34" charset="-120"/>
                <a:ea typeface="華康細圓體(P)" panose="020F0300000000000000" pitchFamily="34" charset="-120"/>
              </a:rPr>
              <a:t>運算</a:t>
            </a:r>
            <a:r>
              <a:rPr lang="zh-TW" altLang="en-US" dirty="0" smtClean="0">
                <a:latin typeface="華康細圓體(P)" panose="020F0300000000000000" pitchFamily="34" charset="-120"/>
                <a:ea typeface="華康細圓體(P)" panose="020F0300000000000000" pitchFamily="34" charset="-120"/>
              </a:rPr>
              <a:t>處理</a:t>
            </a:r>
            <a:endParaRPr lang="en-US" altLang="zh-TW" dirty="0" smtClean="0">
              <a:latin typeface="華康細圓體(P)" panose="020F0300000000000000" pitchFamily="34" charset="-120"/>
              <a:ea typeface="華康細圓體(P)" panose="020F0300000000000000" pitchFamily="34" charset="-120"/>
            </a:endParaRPr>
          </a:p>
          <a:p>
            <a:r>
              <a:rPr lang="zh-TW" altLang="en-US" dirty="0">
                <a:latin typeface="華康細圓體(P)" panose="020F0300000000000000" pitchFamily="34" charset="-120"/>
                <a:ea typeface="華康細圓體(P)" panose="020F0300000000000000" pitchFamily="34" charset="-120"/>
              </a:rPr>
              <a:t>條件</a:t>
            </a:r>
            <a:r>
              <a:rPr lang="zh-TW" altLang="en-US" dirty="0" smtClean="0">
                <a:latin typeface="華康細圓體(P)" panose="020F0300000000000000" pitchFamily="34" charset="-120"/>
                <a:ea typeface="華康細圓體(P)" panose="020F0300000000000000" pitchFamily="34" charset="-120"/>
              </a:rPr>
              <a:t>選擇</a:t>
            </a:r>
            <a:endParaRPr lang="en-US" altLang="zh-TW" dirty="0" smtClean="0">
              <a:latin typeface="華康細圓體(P)" panose="020F0300000000000000" pitchFamily="34" charset="-120"/>
              <a:ea typeface="華康細圓體(P)" panose="020F0300000000000000" pitchFamily="34" charset="-120"/>
            </a:endParaRPr>
          </a:p>
          <a:p>
            <a:r>
              <a:rPr lang="zh-TW" altLang="en-US" dirty="0">
                <a:latin typeface="華康細圓體(P)" panose="020F0300000000000000" pitchFamily="34" charset="-120"/>
                <a:ea typeface="華康細圓體(P)" panose="020F0300000000000000" pitchFamily="34" charset="-120"/>
              </a:rPr>
              <a:t>重複執行</a:t>
            </a:r>
            <a:endParaRPr lang="en-US" altLang="zh-TW" dirty="0" smtClean="0">
              <a:latin typeface="華康細圓體(P)" panose="020F0300000000000000" pitchFamily="34" charset="-120"/>
              <a:ea typeface="華康細圓體(P)" panose="020F0300000000000000" pitchFamily="34" charset="-120"/>
            </a:endParaRPr>
          </a:p>
          <a:p>
            <a:pPr lvl="1"/>
            <a:endParaRPr lang="zh-TW" altLang="en-US" dirty="0">
              <a:latin typeface="華康細圓體(P)" panose="020F0300000000000000" pitchFamily="34" charset="-120"/>
              <a:ea typeface="華康細圓體(P)" panose="020F0300000000000000" pitchFamily="34" charset="-120"/>
            </a:endParaRPr>
          </a:p>
        </p:txBody>
      </p:sp>
      <p:sp>
        <p:nvSpPr>
          <p:cNvPr id="83" name="Google Shape;83;p1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00711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>
              <a:buClr>
                <a:srgbClr val="FDDDAA"/>
              </a:buClr>
            </a:pPr>
            <a:r>
              <a:rPr lang="zh-TW" altLang="en-US" sz="3600" dirty="0">
                <a:solidFill>
                  <a:srgbClr val="7C7F91"/>
                </a:solidFill>
                <a:latin typeface="華康細圓體(P)" panose="020F0300000000000000" pitchFamily="34" charset="-120"/>
                <a:ea typeface="華康細圓體(P)" panose="020F0300000000000000" pitchFamily="34" charset="-120"/>
                <a:cs typeface="Muli Light"/>
              </a:rPr>
              <a:t>程式語言的基礎知識</a:t>
            </a:r>
            <a:endParaRPr sz="3600" dirty="0">
              <a:solidFill>
                <a:srgbClr val="7C7F91"/>
              </a:solidFill>
              <a:latin typeface="華康細圓體(P)" panose="020F0300000000000000" pitchFamily="34" charset="-120"/>
              <a:ea typeface="華康細圓體(P)" panose="020F0300000000000000" pitchFamily="34" charset="-120"/>
              <a:cs typeface="Muli Light"/>
            </a:endParaRPr>
          </a:p>
        </p:txBody>
      </p:sp>
      <p:sp>
        <p:nvSpPr>
          <p:cNvPr id="4" name="文字版面配置區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>
                <a:latin typeface="華康細圓體(P)" panose="020F0300000000000000" pitchFamily="34" charset="-120"/>
                <a:ea typeface="華康細圓體(P)" panose="020F0300000000000000" pitchFamily="34" charset="-120"/>
              </a:rPr>
              <a:t>程式標題</a:t>
            </a:r>
            <a:endParaRPr lang="en-US" altLang="zh-TW" dirty="0" smtClean="0">
              <a:latin typeface="華康細圓體(P)" panose="020F0300000000000000" pitchFamily="34" charset="-120"/>
              <a:ea typeface="華康細圓體(P)" panose="020F0300000000000000" pitchFamily="34" charset="-120"/>
            </a:endParaRPr>
          </a:p>
          <a:p>
            <a:pPr lvl="1"/>
            <a:r>
              <a:rPr lang="zh-TW" altLang="en-US" dirty="0">
                <a:latin typeface="華康細圓體(P)" panose="020F0300000000000000" pitchFamily="34" charset="-120"/>
                <a:ea typeface="華康細圓體(P)" panose="020F0300000000000000" pitchFamily="34" charset="-120"/>
              </a:rPr>
              <a:t>一眼看出這隻</a:t>
            </a:r>
            <a:r>
              <a:rPr lang="zh-TW" altLang="en-US" dirty="0" smtClean="0">
                <a:latin typeface="華康細圓體(P)" panose="020F0300000000000000" pitchFamily="34" charset="-120"/>
                <a:ea typeface="華康細圓體(P)" panose="020F0300000000000000" pitchFamily="34" charset="-120"/>
              </a:rPr>
              <a:t>程式的功能及用途</a:t>
            </a:r>
            <a:endParaRPr lang="en-US" altLang="zh-TW" dirty="0">
              <a:latin typeface="華康細圓體(P)" panose="020F0300000000000000" pitchFamily="34" charset="-120"/>
              <a:ea typeface="華康細圓體(P)" panose="020F0300000000000000" pitchFamily="34" charset="-120"/>
            </a:endParaRPr>
          </a:p>
          <a:p>
            <a:pPr lvl="1"/>
            <a:endParaRPr lang="zh-TW" altLang="en-US" dirty="0">
              <a:latin typeface="華康細圓體(P)" panose="020F0300000000000000" pitchFamily="34" charset="-120"/>
              <a:ea typeface="華康細圓體(P)" panose="020F0300000000000000" pitchFamily="34" charset="-120"/>
            </a:endParaRPr>
          </a:p>
        </p:txBody>
      </p:sp>
      <p:sp>
        <p:nvSpPr>
          <p:cNvPr id="83" name="Google Shape;83;p1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710" y="0"/>
            <a:ext cx="685026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144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zh-TW" altLang="en-US" sz="3600" dirty="0">
                <a:solidFill>
                  <a:srgbClr val="7C7F91"/>
                </a:solidFill>
                <a:latin typeface="華康細圓體(P)" panose="020F0300000000000000" pitchFamily="34" charset="-120"/>
                <a:ea typeface="華康細圓體(P)" panose="020F0300000000000000" pitchFamily="34" charset="-120"/>
                <a:cs typeface="Muli Light"/>
              </a:rPr>
              <a:t>程式語言的基礎知識</a:t>
            </a:r>
            <a:endParaRPr sz="3600" dirty="0">
              <a:solidFill>
                <a:srgbClr val="7C7F91"/>
              </a:solidFill>
              <a:latin typeface="華康細圓體(P)" panose="020F0300000000000000" pitchFamily="34" charset="-120"/>
              <a:ea typeface="華康細圓體(P)" panose="020F0300000000000000" pitchFamily="34" charset="-120"/>
              <a:cs typeface="Muli Light"/>
            </a:endParaRPr>
          </a:p>
        </p:txBody>
      </p:sp>
      <p:sp>
        <p:nvSpPr>
          <p:cNvPr id="4" name="文字版面配置區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>
                <a:latin typeface="華康細圓體(P)" panose="020F0300000000000000" pitchFamily="34" charset="-120"/>
                <a:ea typeface="華康細圓體(P)" panose="020F0300000000000000" pitchFamily="34" charset="-120"/>
              </a:rPr>
              <a:t>變數宣告</a:t>
            </a:r>
            <a:r>
              <a:rPr lang="en-US" altLang="zh-TW" dirty="0" smtClean="0">
                <a:latin typeface="華康細圓體(P)" panose="020F0300000000000000" pitchFamily="34" charset="-120"/>
                <a:ea typeface="華康細圓體(P)" panose="020F0300000000000000" pitchFamily="34" charset="-120"/>
              </a:rPr>
              <a:t>(Variable declaration)</a:t>
            </a:r>
          </a:p>
          <a:p>
            <a:pPr lvl="1"/>
            <a:r>
              <a:rPr lang="zh-TW" altLang="en-US" dirty="0" smtClean="0">
                <a:latin typeface="華康細圓體(P)" panose="020F0300000000000000" pitchFamily="34" charset="-120"/>
                <a:ea typeface="華康細圓體(P)" panose="020F0300000000000000" pitchFamily="34" charset="-120"/>
              </a:rPr>
              <a:t>事先告訴程式有哪些資料型態</a:t>
            </a:r>
            <a:endParaRPr lang="en-US" altLang="zh-TW" dirty="0" smtClean="0">
              <a:latin typeface="華康細圓體(P)" panose="020F0300000000000000" pitchFamily="34" charset="-120"/>
              <a:ea typeface="華康細圓體(P)" panose="020F0300000000000000" pitchFamily="34" charset="-120"/>
            </a:endParaRPr>
          </a:p>
          <a:p>
            <a:pPr lvl="1"/>
            <a:endParaRPr lang="en-US" altLang="zh-TW" dirty="0" smtClean="0">
              <a:latin typeface="華康細圓體(P)" panose="020F0300000000000000" pitchFamily="34" charset="-120"/>
              <a:ea typeface="華康細圓體(P)" panose="020F0300000000000000" pitchFamily="34" charset="-120"/>
            </a:endParaRPr>
          </a:p>
          <a:p>
            <a:r>
              <a:rPr lang="en-US" altLang="zh-TW" dirty="0" smtClean="0">
                <a:latin typeface="華康細圓體(P)" panose="020F0300000000000000" pitchFamily="34" charset="-120"/>
                <a:ea typeface="華康細圓體(P)" panose="020F0300000000000000" pitchFamily="34" charset="-120"/>
              </a:rPr>
              <a:t>EX</a:t>
            </a:r>
            <a:r>
              <a:rPr lang="zh-TW" altLang="en-US" dirty="0" smtClean="0">
                <a:latin typeface="華康細圓體(P)" panose="020F0300000000000000" pitchFamily="34" charset="-120"/>
                <a:ea typeface="華康細圓體(P)" panose="020F0300000000000000" pitchFamily="34" charset="-120"/>
              </a:rPr>
              <a:t>：</a:t>
            </a:r>
            <a:endParaRPr lang="en-US" altLang="zh-TW" dirty="0" smtClean="0">
              <a:latin typeface="華康細圓體(P)" panose="020F0300000000000000" pitchFamily="34" charset="-120"/>
              <a:ea typeface="華康細圓體(P)" panose="020F0300000000000000" pitchFamily="34" charset="-120"/>
            </a:endParaRPr>
          </a:p>
          <a:p>
            <a:pPr lvl="1"/>
            <a:r>
              <a:rPr lang="zh-TW" altLang="en-US" dirty="0">
                <a:latin typeface="華康細圓體(P)" panose="020F0300000000000000" pitchFamily="34" charset="-120"/>
                <a:ea typeface="華康細圓體(P)" panose="020F0300000000000000" pitchFamily="34" charset="-120"/>
              </a:rPr>
              <a:t>數字</a:t>
            </a:r>
            <a:r>
              <a:rPr lang="en-US" altLang="zh-TW" dirty="0">
                <a:latin typeface="華康細圓體(P)" panose="020F0300000000000000" pitchFamily="34" charset="-120"/>
                <a:ea typeface="華康細圓體(P)" panose="020F0300000000000000" pitchFamily="34" charset="-120"/>
              </a:rPr>
              <a:t>(Integer</a:t>
            </a:r>
            <a:r>
              <a:rPr lang="en-US" altLang="zh-TW" dirty="0" smtClean="0">
                <a:latin typeface="華康細圓體(P)" panose="020F0300000000000000" pitchFamily="34" charset="-120"/>
                <a:ea typeface="華康細圓體(P)" panose="020F0300000000000000" pitchFamily="34" charset="-120"/>
              </a:rPr>
              <a:t>)</a:t>
            </a:r>
            <a:r>
              <a:rPr lang="zh-TW" altLang="en-US" dirty="0" smtClean="0">
                <a:latin typeface="華康細圓體(P)" panose="020F0300000000000000" pitchFamily="34" charset="-120"/>
                <a:ea typeface="華康細圓體(P)" panose="020F0300000000000000" pitchFamily="34" charset="-120"/>
              </a:rPr>
              <a:t>：</a:t>
            </a:r>
            <a:r>
              <a:rPr lang="en-US" altLang="zh-TW" dirty="0" smtClean="0">
                <a:latin typeface="華康細圓體(P)" panose="020F0300000000000000" pitchFamily="34" charset="-120"/>
                <a:ea typeface="華康細圓體(P)" panose="020F0300000000000000" pitchFamily="34" charset="-120"/>
              </a:rPr>
              <a:t>0</a:t>
            </a:r>
            <a:r>
              <a:rPr lang="zh-TW" altLang="en-US" dirty="0" smtClean="0">
                <a:latin typeface="華康細圓體(P)" panose="020F0300000000000000" pitchFamily="34" charset="-120"/>
                <a:ea typeface="華康細圓體(P)" panose="020F0300000000000000" pitchFamily="34" charset="-120"/>
              </a:rPr>
              <a:t>、</a:t>
            </a:r>
            <a:r>
              <a:rPr lang="en-US" altLang="zh-TW" dirty="0" smtClean="0">
                <a:latin typeface="華康細圓體(P)" panose="020F0300000000000000" pitchFamily="34" charset="-120"/>
                <a:ea typeface="華康細圓體(P)" panose="020F0300000000000000" pitchFamily="34" charset="-120"/>
              </a:rPr>
              <a:t>1</a:t>
            </a:r>
            <a:r>
              <a:rPr lang="zh-TW" altLang="en-US" dirty="0" smtClean="0">
                <a:latin typeface="華康細圓體(P)" panose="020F0300000000000000" pitchFamily="34" charset="-120"/>
                <a:ea typeface="華康細圓體(P)" panose="020F0300000000000000" pitchFamily="34" charset="-120"/>
              </a:rPr>
              <a:t>、</a:t>
            </a:r>
            <a:r>
              <a:rPr lang="en-US" altLang="zh-TW" dirty="0" smtClean="0">
                <a:latin typeface="華康細圓體(P)" panose="020F0300000000000000" pitchFamily="34" charset="-120"/>
                <a:ea typeface="華康細圓體(P)" panose="020F0300000000000000" pitchFamily="34" charset="-120"/>
              </a:rPr>
              <a:t>100</a:t>
            </a:r>
            <a:r>
              <a:rPr lang="zh-TW" altLang="en-US" dirty="0" smtClean="0">
                <a:latin typeface="華康細圓體(P)" panose="020F0300000000000000" pitchFamily="34" charset="-120"/>
                <a:ea typeface="華康細圓體(P)" panose="020F0300000000000000" pitchFamily="34" charset="-120"/>
              </a:rPr>
              <a:t>、</a:t>
            </a:r>
            <a:r>
              <a:rPr lang="en-US" altLang="zh-TW" dirty="0" smtClean="0">
                <a:latin typeface="華康細圓體(P)" panose="020F0300000000000000" pitchFamily="34" charset="-120"/>
                <a:ea typeface="華康細圓體(P)" panose="020F0300000000000000" pitchFamily="34" charset="-120"/>
              </a:rPr>
              <a:t>50</a:t>
            </a:r>
          </a:p>
          <a:p>
            <a:pPr lvl="1"/>
            <a:r>
              <a:rPr lang="zh-TW" altLang="en-US" dirty="0">
                <a:latin typeface="華康細圓體(P)" panose="020F0300000000000000" pitchFamily="34" charset="-120"/>
                <a:ea typeface="華康細圓體(P)" panose="020F0300000000000000" pitchFamily="34" charset="-120"/>
              </a:rPr>
              <a:t>浮點</a:t>
            </a:r>
            <a:r>
              <a:rPr lang="zh-TW" altLang="en-US" dirty="0" smtClean="0">
                <a:latin typeface="華康細圓體(P)" panose="020F0300000000000000" pitchFamily="34" charset="-120"/>
                <a:ea typeface="華康細圓體(P)" panose="020F0300000000000000" pitchFamily="34" charset="-120"/>
              </a:rPr>
              <a:t>數</a:t>
            </a:r>
            <a:r>
              <a:rPr lang="en-US" altLang="zh-TW" dirty="0" smtClean="0">
                <a:latin typeface="華康細圓體(P)" panose="020F0300000000000000" pitchFamily="34" charset="-120"/>
                <a:ea typeface="華康細圓體(P)" panose="020F0300000000000000" pitchFamily="34" charset="-120"/>
              </a:rPr>
              <a:t>(Float point)</a:t>
            </a:r>
            <a:r>
              <a:rPr lang="zh-TW" altLang="en-US" dirty="0" smtClean="0">
                <a:latin typeface="華康細圓體(P)" panose="020F0300000000000000" pitchFamily="34" charset="-120"/>
                <a:ea typeface="華康細圓體(P)" panose="020F0300000000000000" pitchFamily="34" charset="-120"/>
              </a:rPr>
              <a:t>：</a:t>
            </a:r>
            <a:r>
              <a:rPr lang="en-US" altLang="zh-TW" dirty="0" smtClean="0">
                <a:latin typeface="華康細圓體(P)" panose="020F0300000000000000" pitchFamily="34" charset="-120"/>
                <a:ea typeface="華康細圓體(P)" panose="020F0300000000000000" pitchFamily="34" charset="-120"/>
              </a:rPr>
              <a:t>0.1</a:t>
            </a:r>
            <a:r>
              <a:rPr lang="zh-TW" altLang="en-US" dirty="0" smtClean="0">
                <a:latin typeface="華康細圓體(P)" panose="020F0300000000000000" pitchFamily="34" charset="-120"/>
                <a:ea typeface="華康細圓體(P)" panose="020F0300000000000000" pitchFamily="34" charset="-120"/>
              </a:rPr>
              <a:t>、</a:t>
            </a:r>
            <a:r>
              <a:rPr lang="en-US" altLang="zh-TW" dirty="0" smtClean="0">
                <a:latin typeface="華康細圓體(P)" panose="020F0300000000000000" pitchFamily="34" charset="-120"/>
                <a:ea typeface="華康細圓體(P)" panose="020F0300000000000000" pitchFamily="34" charset="-120"/>
              </a:rPr>
              <a:t>0.05</a:t>
            </a:r>
            <a:r>
              <a:rPr lang="zh-TW" altLang="en-US" dirty="0" smtClean="0">
                <a:latin typeface="華康細圓體(P)" panose="020F0300000000000000" pitchFamily="34" charset="-120"/>
                <a:ea typeface="華康細圓體(P)" panose="020F0300000000000000" pitchFamily="34" charset="-120"/>
              </a:rPr>
              <a:t>、</a:t>
            </a:r>
            <a:r>
              <a:rPr lang="en-US" altLang="zh-TW" dirty="0" smtClean="0">
                <a:latin typeface="華康細圓體(P)" panose="020F0300000000000000" pitchFamily="34" charset="-120"/>
                <a:ea typeface="華康細圓體(P)" panose="020F0300000000000000" pitchFamily="34" charset="-120"/>
              </a:rPr>
              <a:t>4.8763</a:t>
            </a:r>
          </a:p>
          <a:p>
            <a:pPr lvl="1"/>
            <a:r>
              <a:rPr lang="zh-TW" altLang="en-US" dirty="0" smtClean="0">
                <a:latin typeface="華康細圓體(P)" panose="020F0300000000000000" pitchFamily="34" charset="-120"/>
                <a:ea typeface="華康細圓體(P)" panose="020F0300000000000000" pitchFamily="34" charset="-120"/>
              </a:rPr>
              <a:t>字串</a:t>
            </a:r>
            <a:r>
              <a:rPr lang="en-US" altLang="zh-TW" dirty="0" smtClean="0">
                <a:latin typeface="華康細圓體(P)" panose="020F0300000000000000" pitchFamily="34" charset="-120"/>
                <a:ea typeface="華康細圓體(P)" panose="020F0300000000000000" pitchFamily="34" charset="-120"/>
              </a:rPr>
              <a:t>(String)</a:t>
            </a:r>
            <a:r>
              <a:rPr lang="zh-TW" altLang="en-US" dirty="0" smtClean="0">
                <a:latin typeface="華康細圓體(P)" panose="020F0300000000000000" pitchFamily="34" charset="-120"/>
                <a:ea typeface="華康細圓體(P)" panose="020F0300000000000000" pitchFamily="34" charset="-120"/>
              </a:rPr>
              <a:t>：</a:t>
            </a:r>
            <a:r>
              <a:rPr lang="en-US" altLang="zh-TW" dirty="0" smtClean="0">
                <a:latin typeface="華康細圓體(P)" panose="020F0300000000000000" pitchFamily="34" charset="-120"/>
                <a:ea typeface="華康細圓體(P)" panose="020F0300000000000000" pitchFamily="34" charset="-120"/>
              </a:rPr>
              <a:t>”</a:t>
            </a:r>
            <a:r>
              <a:rPr lang="zh-TW" altLang="en-US" dirty="0">
                <a:latin typeface="華康細圓體(P)" panose="020F0300000000000000" pitchFamily="34" charset="-120"/>
                <a:ea typeface="華康細圓體(P)" panose="020F0300000000000000" pitchFamily="34" charset="-120"/>
              </a:rPr>
              <a:t>蘋果</a:t>
            </a:r>
            <a:r>
              <a:rPr lang="en-US" altLang="zh-TW" dirty="0" smtClean="0">
                <a:latin typeface="華康細圓體(P)" panose="020F0300000000000000" pitchFamily="34" charset="-120"/>
                <a:ea typeface="華康細圓體(P)" panose="020F0300000000000000" pitchFamily="34" charset="-120"/>
              </a:rPr>
              <a:t>”</a:t>
            </a:r>
            <a:r>
              <a:rPr lang="zh-TW" altLang="en-US" dirty="0" smtClean="0">
                <a:latin typeface="華康細圓體(P)" panose="020F0300000000000000" pitchFamily="34" charset="-120"/>
                <a:ea typeface="華康細圓體(P)" panose="020F0300000000000000" pitchFamily="34" charset="-120"/>
              </a:rPr>
              <a:t>、</a:t>
            </a:r>
            <a:r>
              <a:rPr lang="en-US" altLang="zh-TW" dirty="0" smtClean="0">
                <a:latin typeface="華康細圓體(P)" panose="020F0300000000000000" pitchFamily="34" charset="-120"/>
                <a:ea typeface="華康細圓體(P)" panose="020F0300000000000000" pitchFamily="34" charset="-120"/>
              </a:rPr>
              <a:t>”</a:t>
            </a:r>
            <a:r>
              <a:rPr lang="zh-TW" altLang="en-US" dirty="0" smtClean="0">
                <a:latin typeface="華康細圓體(P)" panose="020F0300000000000000" pitchFamily="34" charset="-120"/>
                <a:ea typeface="華康細圓體(P)" panose="020F0300000000000000" pitchFamily="34" charset="-120"/>
              </a:rPr>
              <a:t>哈囉</a:t>
            </a:r>
            <a:r>
              <a:rPr lang="en-US" altLang="zh-TW" dirty="0" smtClean="0">
                <a:latin typeface="華康細圓體(P)" panose="020F0300000000000000" pitchFamily="34" charset="-120"/>
                <a:ea typeface="華康細圓體(P)" panose="020F0300000000000000" pitchFamily="34" charset="-120"/>
              </a:rPr>
              <a:t>”</a:t>
            </a:r>
            <a:r>
              <a:rPr lang="zh-TW" altLang="en-US" dirty="0" smtClean="0">
                <a:latin typeface="華康細圓體(P)" panose="020F0300000000000000" pitchFamily="34" charset="-120"/>
                <a:ea typeface="華康細圓體(P)" panose="020F0300000000000000" pitchFamily="34" charset="-120"/>
              </a:rPr>
              <a:t>、</a:t>
            </a:r>
            <a:r>
              <a:rPr lang="en-US" altLang="zh-TW" dirty="0" smtClean="0">
                <a:latin typeface="華康細圓體(P)" panose="020F0300000000000000" pitchFamily="34" charset="-120"/>
                <a:ea typeface="華康細圓體(P)" panose="020F0300000000000000" pitchFamily="34" charset="-120"/>
              </a:rPr>
              <a:t>“I’m Happy.”</a:t>
            </a:r>
          </a:p>
          <a:p>
            <a:endParaRPr lang="zh-TW" altLang="en-US" dirty="0">
              <a:latin typeface="華康細圓體(P)" panose="020F0300000000000000" pitchFamily="34" charset="-120"/>
              <a:ea typeface="華康細圓體(P)" panose="020F0300000000000000" pitchFamily="34" charset="-120"/>
            </a:endParaRPr>
          </a:p>
        </p:txBody>
      </p:sp>
      <p:sp>
        <p:nvSpPr>
          <p:cNvPr id="83" name="Google Shape;83;p1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1040444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zh-TW" altLang="en-US" sz="3600" dirty="0">
                <a:solidFill>
                  <a:srgbClr val="7C7F91"/>
                </a:solidFill>
                <a:latin typeface="華康細圓體(P)" panose="020F0300000000000000" pitchFamily="34" charset="-120"/>
                <a:ea typeface="華康細圓體(P)" panose="020F0300000000000000" pitchFamily="34" charset="-120"/>
                <a:cs typeface="Muli Light"/>
              </a:rPr>
              <a:t>程式語言的基礎知識</a:t>
            </a:r>
            <a:endParaRPr sz="3600" dirty="0">
              <a:solidFill>
                <a:srgbClr val="7C7F91"/>
              </a:solidFill>
              <a:latin typeface="華康細圓體(P)" panose="020F0300000000000000" pitchFamily="34" charset="-120"/>
              <a:ea typeface="華康細圓體(P)" panose="020F0300000000000000" pitchFamily="34" charset="-120"/>
              <a:cs typeface="Muli Light"/>
            </a:endParaRPr>
          </a:p>
        </p:txBody>
      </p:sp>
      <p:sp>
        <p:nvSpPr>
          <p:cNvPr id="4" name="文字版面配置區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>
                <a:latin typeface="華康細圓體(P)" panose="020F0300000000000000" pitchFamily="34" charset="-120"/>
                <a:ea typeface="華康細圓體(P)" panose="020F0300000000000000" pitchFamily="34" charset="-120"/>
              </a:rPr>
              <a:t>宣告</a:t>
            </a:r>
            <a:r>
              <a:rPr lang="en-US" altLang="zh-TW" dirty="0">
                <a:latin typeface="華康細圓體(P)" panose="020F0300000000000000" pitchFamily="34" charset="-120"/>
                <a:ea typeface="華康細圓體(P)" panose="020F0300000000000000" pitchFamily="34" charset="-120"/>
              </a:rPr>
              <a:t>(Declaration</a:t>
            </a:r>
            <a:r>
              <a:rPr lang="en-US" altLang="zh-TW" dirty="0" smtClean="0">
                <a:latin typeface="華康細圓體(P)" panose="020F0300000000000000" pitchFamily="34" charset="-120"/>
                <a:ea typeface="華康細圓體(P)" panose="020F0300000000000000" pitchFamily="34" charset="-120"/>
              </a:rPr>
              <a:t>)</a:t>
            </a:r>
            <a:r>
              <a:rPr lang="zh-TW" altLang="en-US" dirty="0"/>
              <a:t>資料</a:t>
            </a:r>
            <a:r>
              <a:rPr lang="zh-TW" altLang="en-US" dirty="0" smtClean="0">
                <a:latin typeface="華康細圓體(P)" panose="020F0300000000000000" pitchFamily="34" charset="-120"/>
                <a:ea typeface="華康細圓體(P)" panose="020F0300000000000000" pitchFamily="34" charset="-120"/>
              </a:rPr>
              <a:t>型態</a:t>
            </a:r>
            <a:r>
              <a:rPr lang="zh-TW" altLang="en-US" dirty="0">
                <a:latin typeface="華康細圓體(P)" panose="020F0300000000000000" pitchFamily="34" charset="-120"/>
                <a:ea typeface="華康細圓體(P)" panose="020F0300000000000000" pitchFamily="34" charset="-120"/>
              </a:rPr>
              <a:t>，並定義</a:t>
            </a:r>
            <a:r>
              <a:rPr lang="en-US" altLang="zh-TW" dirty="0">
                <a:latin typeface="華康細圓體(P)" panose="020F0300000000000000" pitchFamily="34" charset="-120"/>
                <a:ea typeface="華康細圓體(P)" panose="020F0300000000000000" pitchFamily="34" charset="-120"/>
              </a:rPr>
              <a:t>(Definition)</a:t>
            </a:r>
            <a:r>
              <a:rPr lang="zh-TW" altLang="en-US" dirty="0" smtClean="0">
                <a:latin typeface="華康細圓體(P)" panose="020F0300000000000000" pitchFamily="34" charset="-120"/>
                <a:ea typeface="華康細圓體(P)" panose="020F0300000000000000" pitchFamily="34" charset="-120"/>
              </a:rPr>
              <a:t>變數</a:t>
            </a:r>
            <a:endParaRPr lang="en-US" altLang="zh-TW" dirty="0" smtClean="0">
              <a:latin typeface="華康細圓體(P)" panose="020F0300000000000000" pitchFamily="34" charset="-120"/>
              <a:ea typeface="華康細圓體(P)" panose="020F0300000000000000" pitchFamily="34" charset="-120"/>
            </a:endParaRPr>
          </a:p>
          <a:p>
            <a:endParaRPr lang="en-US" altLang="zh-TW" dirty="0" smtClean="0">
              <a:latin typeface="華康細圓體(P)" panose="020F0300000000000000" pitchFamily="34" charset="-120"/>
              <a:ea typeface="華康細圓體(P)" panose="020F0300000000000000" pitchFamily="34" charset="-120"/>
            </a:endParaRPr>
          </a:p>
          <a:p>
            <a:r>
              <a:rPr lang="en-US" altLang="zh-TW" dirty="0" smtClean="0">
                <a:latin typeface="華康細圓體(P)" panose="020F0300000000000000" pitchFamily="34" charset="-120"/>
                <a:ea typeface="華康細圓體(P)" panose="020F0300000000000000" pitchFamily="34" charset="-120"/>
              </a:rPr>
              <a:t>EX</a:t>
            </a:r>
            <a:r>
              <a:rPr lang="zh-TW" altLang="en-US" dirty="0" smtClean="0">
                <a:latin typeface="華康細圓體(P)" panose="020F0300000000000000" pitchFamily="34" charset="-120"/>
                <a:ea typeface="華康細圓體(P)" panose="020F0300000000000000" pitchFamily="34" charset="-120"/>
              </a:rPr>
              <a:t>：</a:t>
            </a:r>
            <a:endParaRPr lang="en-US" altLang="zh-TW" dirty="0" smtClean="0">
              <a:latin typeface="華康細圓體(P)" panose="020F0300000000000000" pitchFamily="34" charset="-120"/>
              <a:ea typeface="華康細圓體(P)" panose="020F0300000000000000" pitchFamily="34" charset="-120"/>
            </a:endParaRPr>
          </a:p>
          <a:p>
            <a:pPr lvl="1"/>
            <a:r>
              <a:rPr lang="en-US" altLang="zh-TW" dirty="0" err="1" smtClean="0">
                <a:latin typeface="華康細圓體(P)" panose="020F0300000000000000" pitchFamily="34" charset="-120"/>
                <a:ea typeface="華康細圓體(P)" panose="020F0300000000000000" pitchFamily="34" charset="-120"/>
              </a:rPr>
              <a:t>int</a:t>
            </a:r>
            <a:r>
              <a:rPr lang="en-US" altLang="zh-TW" dirty="0" smtClean="0">
                <a:latin typeface="華康細圓體(P)" panose="020F0300000000000000" pitchFamily="34" charset="-120"/>
                <a:ea typeface="華康細圓體(P)" panose="020F0300000000000000" pitchFamily="34" charset="-120"/>
              </a:rPr>
              <a:t> apple = 10;       // </a:t>
            </a:r>
            <a:r>
              <a:rPr lang="zh-TW" altLang="en-US" dirty="0" smtClean="0">
                <a:latin typeface="華康細圓體(P)" panose="020F0300000000000000" pitchFamily="34" charset="-120"/>
                <a:ea typeface="華康細圓體(P)" panose="020F0300000000000000" pitchFamily="34" charset="-120"/>
              </a:rPr>
              <a:t>有</a:t>
            </a:r>
            <a:r>
              <a:rPr lang="en-US" altLang="zh-TW" dirty="0" smtClean="0">
                <a:latin typeface="華康細圓體(P)" panose="020F0300000000000000" pitchFamily="34" charset="-120"/>
                <a:ea typeface="華康細圓體(P)" panose="020F0300000000000000" pitchFamily="34" charset="-120"/>
              </a:rPr>
              <a:t>10</a:t>
            </a:r>
            <a:r>
              <a:rPr lang="zh-TW" altLang="en-US" dirty="0" smtClean="0">
                <a:latin typeface="華康細圓體(P)" panose="020F0300000000000000" pitchFamily="34" charset="-120"/>
                <a:ea typeface="華康細圓體(P)" panose="020F0300000000000000" pitchFamily="34" charset="-120"/>
              </a:rPr>
              <a:t>顆蘋果</a:t>
            </a:r>
            <a:endParaRPr lang="en-US" altLang="zh-TW" dirty="0" smtClean="0">
              <a:latin typeface="華康細圓體(P)" panose="020F0300000000000000" pitchFamily="34" charset="-120"/>
              <a:ea typeface="華康細圓體(P)" panose="020F0300000000000000" pitchFamily="34" charset="-120"/>
            </a:endParaRPr>
          </a:p>
          <a:p>
            <a:pPr lvl="1"/>
            <a:endParaRPr lang="en-US" altLang="zh-TW" dirty="0" smtClean="0">
              <a:latin typeface="華康細圓體(P)" panose="020F0300000000000000" pitchFamily="34" charset="-120"/>
              <a:ea typeface="華康細圓體(P)" panose="020F0300000000000000" pitchFamily="34" charset="-120"/>
            </a:endParaRPr>
          </a:p>
          <a:p>
            <a:pPr lvl="1"/>
            <a:r>
              <a:rPr lang="en-US" altLang="zh-TW" dirty="0" smtClean="0">
                <a:latin typeface="華康細圓體(P)" panose="020F0300000000000000" pitchFamily="34" charset="-120"/>
                <a:ea typeface="華康細圓體(P)" panose="020F0300000000000000" pitchFamily="34" charset="-120"/>
              </a:rPr>
              <a:t>String sentence;</a:t>
            </a:r>
          </a:p>
          <a:p>
            <a:pPr lvl="1"/>
            <a:r>
              <a:rPr lang="en-US" altLang="zh-TW" dirty="0" smtClean="0">
                <a:latin typeface="華康細圓體(P)" panose="020F0300000000000000" pitchFamily="34" charset="-120"/>
                <a:ea typeface="華康細圓體(P)" panose="020F0300000000000000" pitchFamily="34" charset="-120"/>
              </a:rPr>
              <a:t>sentence = “</a:t>
            </a:r>
            <a:r>
              <a:rPr lang="zh-TW" altLang="en-US" dirty="0" smtClean="0">
                <a:latin typeface="華康細圓體(P)" panose="020F0300000000000000" pitchFamily="34" charset="-120"/>
                <a:ea typeface="華康細圓體(P)" panose="020F0300000000000000" pitchFamily="34" charset="-120"/>
              </a:rPr>
              <a:t>今天天氣真好</a:t>
            </a:r>
            <a:r>
              <a:rPr lang="en-US" altLang="zh-TW" dirty="0" smtClean="0">
                <a:latin typeface="華康細圓體(P)" panose="020F0300000000000000" pitchFamily="34" charset="-120"/>
                <a:ea typeface="華康細圓體(P)" panose="020F0300000000000000" pitchFamily="34" charset="-120"/>
              </a:rPr>
              <a:t>”; </a:t>
            </a:r>
            <a:endParaRPr lang="zh-TW" altLang="en-US" dirty="0">
              <a:latin typeface="華康細圓體(P)" panose="020F0300000000000000" pitchFamily="34" charset="-120"/>
              <a:ea typeface="華康細圓體(P)" panose="020F0300000000000000" pitchFamily="34" charset="-120"/>
            </a:endParaRPr>
          </a:p>
        </p:txBody>
      </p:sp>
      <p:sp>
        <p:nvSpPr>
          <p:cNvPr id="83" name="Google Shape;83;p1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14591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zh-TW" altLang="en-US" sz="3600" dirty="0">
                <a:solidFill>
                  <a:srgbClr val="7C7F91"/>
                </a:solidFill>
                <a:latin typeface="華康細圓體(P)" panose="020F0300000000000000" pitchFamily="34" charset="-120"/>
                <a:ea typeface="華康細圓體(P)" panose="020F0300000000000000" pitchFamily="34" charset="-120"/>
                <a:cs typeface="Muli Light"/>
              </a:rPr>
              <a:t>程式語言的基礎知識</a:t>
            </a:r>
            <a:endParaRPr sz="3600" dirty="0">
              <a:solidFill>
                <a:srgbClr val="7C7F91"/>
              </a:solidFill>
              <a:latin typeface="華康細圓體(P)" panose="020F0300000000000000" pitchFamily="34" charset="-120"/>
              <a:ea typeface="華康細圓體(P)" panose="020F0300000000000000" pitchFamily="34" charset="-120"/>
              <a:cs typeface="Muli Light"/>
            </a:endParaRPr>
          </a:p>
        </p:txBody>
      </p:sp>
      <p:sp>
        <p:nvSpPr>
          <p:cNvPr id="4" name="文字版面配置區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輸入輸出</a:t>
            </a:r>
            <a:endParaRPr lang="en-US" altLang="zh-TW" dirty="0" smtClean="0"/>
          </a:p>
          <a:p>
            <a:pPr lvl="1"/>
            <a:r>
              <a:rPr lang="zh-TW" altLang="en-US" dirty="0" smtClean="0">
                <a:latin typeface="華康細圓體(P)" panose="020F0300000000000000" pitchFamily="34" charset="-120"/>
                <a:ea typeface="華康細圓體(P)" panose="020F0300000000000000" pitchFamily="34" charset="-120"/>
              </a:rPr>
              <a:t>宣告要輸入的參數</a:t>
            </a:r>
            <a:r>
              <a:rPr lang="en-US" altLang="zh-TW" dirty="0" smtClean="0">
                <a:latin typeface="華康細圓體(P)" panose="020F0300000000000000" pitchFamily="34" charset="-120"/>
                <a:ea typeface="華康細圓體(P)" panose="020F0300000000000000" pitchFamily="34" charset="-120"/>
              </a:rPr>
              <a:t>(Attribute)</a:t>
            </a:r>
            <a:r>
              <a:rPr lang="zh-TW" altLang="en-US" dirty="0" smtClean="0">
                <a:latin typeface="華康細圓體(P)" panose="020F0300000000000000" pitchFamily="34" charset="-120"/>
                <a:ea typeface="華康細圓體(P)" panose="020F0300000000000000" pitchFamily="34" charset="-120"/>
              </a:rPr>
              <a:t>→</a:t>
            </a:r>
            <a:r>
              <a:rPr lang="en-US" altLang="zh-TW" dirty="0" smtClean="0">
                <a:latin typeface="華康細圓體(P)" panose="020F0300000000000000" pitchFamily="34" charset="-120"/>
                <a:ea typeface="華康細圓體(P)" panose="020F0300000000000000" pitchFamily="34" charset="-120"/>
              </a:rPr>
              <a:t>Input</a:t>
            </a:r>
          </a:p>
          <a:p>
            <a:pPr lvl="1"/>
            <a:r>
              <a:rPr lang="zh-TW" altLang="en-US" dirty="0" smtClean="0">
                <a:latin typeface="華康細圓體(P)" panose="020F0300000000000000" pitchFamily="34" charset="-120"/>
                <a:ea typeface="華康細圓體(P)" panose="020F0300000000000000" pitchFamily="34" charset="-120"/>
              </a:rPr>
              <a:t>輸出結果→</a:t>
            </a:r>
            <a:r>
              <a:rPr lang="en-US" altLang="zh-TW" dirty="0" smtClean="0">
                <a:latin typeface="華康細圓體(P)" panose="020F0300000000000000" pitchFamily="34" charset="-120"/>
                <a:ea typeface="華康細圓體(P)" panose="020F0300000000000000" pitchFamily="34" charset="-120"/>
              </a:rPr>
              <a:t>Output</a:t>
            </a:r>
          </a:p>
          <a:p>
            <a:pPr lvl="1"/>
            <a:endParaRPr lang="en-US" altLang="zh-TW" dirty="0">
              <a:latin typeface="華康細圓體(P)" panose="020F0300000000000000" pitchFamily="34" charset="-120"/>
              <a:ea typeface="華康細圓體(P)" panose="020F0300000000000000" pitchFamily="34" charset="-120"/>
            </a:endParaRPr>
          </a:p>
          <a:p>
            <a:r>
              <a:rPr lang="en-US" altLang="zh-TW" dirty="0" smtClean="0"/>
              <a:t>EX</a:t>
            </a:r>
            <a:r>
              <a:rPr lang="zh-TW" altLang="en-US" dirty="0" smtClean="0"/>
              <a:t>：計算機程式</a:t>
            </a:r>
            <a:endParaRPr lang="en-US" altLang="zh-TW" dirty="0" smtClean="0"/>
          </a:p>
          <a:p>
            <a:pPr lvl="1"/>
            <a:r>
              <a:rPr lang="en-US" altLang="zh-TW" dirty="0" smtClean="0">
                <a:latin typeface="華康細圓體(P)" panose="020F0300000000000000" pitchFamily="34" charset="-120"/>
                <a:ea typeface="華康細圓體(P)" panose="020F0300000000000000" pitchFamily="34" charset="-120"/>
              </a:rPr>
              <a:t>Input</a:t>
            </a:r>
            <a:r>
              <a:rPr lang="zh-TW" altLang="en-US" dirty="0" smtClean="0">
                <a:latin typeface="華康細圓體(P)" panose="020F0300000000000000" pitchFamily="34" charset="-120"/>
                <a:ea typeface="華康細圓體(P)" panose="020F0300000000000000" pitchFamily="34" charset="-120"/>
              </a:rPr>
              <a:t>：數字、加減乘除</a:t>
            </a:r>
            <a:r>
              <a:rPr lang="en-US" altLang="zh-TW" dirty="0" smtClean="0">
                <a:latin typeface="華康細圓體(P)" panose="020F0300000000000000" pitchFamily="34" charset="-120"/>
                <a:ea typeface="華康細圓體(P)" panose="020F0300000000000000" pitchFamily="34" charset="-120"/>
              </a:rPr>
              <a:t>…</a:t>
            </a:r>
          </a:p>
          <a:p>
            <a:pPr lvl="1"/>
            <a:r>
              <a:rPr lang="en-US" altLang="zh-TW" dirty="0" smtClean="0">
                <a:latin typeface="華康細圓體(P)" panose="020F0300000000000000" pitchFamily="34" charset="-120"/>
                <a:ea typeface="華康細圓體(P)" panose="020F0300000000000000" pitchFamily="34" charset="-120"/>
              </a:rPr>
              <a:t>Output</a:t>
            </a:r>
            <a:r>
              <a:rPr lang="zh-TW" altLang="en-US" dirty="0" smtClean="0">
                <a:latin typeface="華康細圓體(P)" panose="020F0300000000000000" pitchFamily="34" charset="-120"/>
                <a:ea typeface="華康細圓體(P)" panose="020F0300000000000000" pitchFamily="34" charset="-120"/>
              </a:rPr>
              <a:t>：答案</a:t>
            </a:r>
            <a:endParaRPr lang="zh-TW" altLang="en-US" dirty="0">
              <a:latin typeface="華康細圓體(P)" panose="020F0300000000000000" pitchFamily="34" charset="-120"/>
              <a:ea typeface="華康細圓體(P)" panose="020F0300000000000000" pitchFamily="34" charset="-120"/>
            </a:endParaRPr>
          </a:p>
        </p:txBody>
      </p:sp>
      <p:sp>
        <p:nvSpPr>
          <p:cNvPr id="83" name="Google Shape;83;p1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09475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zh-TW" altLang="en-US" sz="3600" dirty="0">
                <a:solidFill>
                  <a:srgbClr val="7C7F91"/>
                </a:solidFill>
                <a:latin typeface="華康細圓體(P)" panose="020F0300000000000000" pitchFamily="34" charset="-120"/>
                <a:ea typeface="華康細圓體(P)" panose="020F0300000000000000" pitchFamily="34" charset="-120"/>
                <a:cs typeface="Muli Light"/>
              </a:rPr>
              <a:t>程式語言的基礎知識</a:t>
            </a:r>
            <a:endParaRPr sz="3600" dirty="0">
              <a:solidFill>
                <a:srgbClr val="7C7F91"/>
              </a:solidFill>
              <a:latin typeface="華康細圓體(P)" panose="020F0300000000000000" pitchFamily="34" charset="-120"/>
              <a:ea typeface="華康細圓體(P)" panose="020F0300000000000000" pitchFamily="34" charset="-120"/>
              <a:cs typeface="Muli Light"/>
            </a:endParaRPr>
          </a:p>
        </p:txBody>
      </p:sp>
      <p:sp>
        <p:nvSpPr>
          <p:cNvPr id="4" name="文字版面配置區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運算處理</a:t>
            </a:r>
            <a:endParaRPr lang="en-US" altLang="zh-TW" dirty="0" smtClean="0"/>
          </a:p>
          <a:p>
            <a:pPr lvl="1"/>
            <a:r>
              <a:rPr lang="zh-TW" altLang="en-US" dirty="0" smtClean="0">
                <a:latin typeface="華康細圓體(P)" panose="020F0300000000000000" pitchFamily="34" charset="-120"/>
                <a:ea typeface="華康細圓體(P)" panose="020F0300000000000000" pitchFamily="34" charset="-120"/>
              </a:rPr>
              <a:t>數學運算：加減乘除</a:t>
            </a:r>
            <a:r>
              <a:rPr lang="en-US" altLang="zh-TW" dirty="0" smtClean="0">
                <a:latin typeface="華康細圓體(P)" panose="020F0300000000000000" pitchFamily="34" charset="-120"/>
                <a:ea typeface="華康細圓體(P)" panose="020F0300000000000000" pitchFamily="34" charset="-120"/>
              </a:rPr>
              <a:t>…</a:t>
            </a:r>
          </a:p>
          <a:p>
            <a:pPr lvl="1"/>
            <a:r>
              <a:rPr lang="zh-TW" altLang="en-US" dirty="0">
                <a:latin typeface="華康細圓體(P)" panose="020F0300000000000000" pitchFamily="34" charset="-120"/>
                <a:ea typeface="華康細圓體(P)" panose="020F0300000000000000" pitchFamily="34" charset="-120"/>
              </a:rPr>
              <a:t>關係</a:t>
            </a:r>
            <a:r>
              <a:rPr lang="zh-TW" altLang="en-US" dirty="0" smtClean="0">
                <a:latin typeface="華康細圓體(P)" panose="020F0300000000000000" pitchFamily="34" charset="-120"/>
                <a:ea typeface="華康細圓體(P)" panose="020F0300000000000000" pitchFamily="34" charset="-120"/>
              </a:rPr>
              <a:t>運算：</a:t>
            </a:r>
            <a:r>
              <a:rPr lang="en-US" altLang="zh-TW" dirty="0" smtClean="0">
                <a:latin typeface="華康細圓體(P)" panose="020F0300000000000000" pitchFamily="34" charset="-120"/>
                <a:ea typeface="華康細圓體(P)" panose="020F0300000000000000" pitchFamily="34" charset="-120"/>
              </a:rPr>
              <a:t>&gt;</a:t>
            </a:r>
            <a:r>
              <a:rPr lang="zh-TW" altLang="en-US" dirty="0" smtClean="0">
                <a:latin typeface="華康細圓體(P)" panose="020F0300000000000000" pitchFamily="34" charset="-120"/>
                <a:ea typeface="華康細圓體(P)" panose="020F0300000000000000" pitchFamily="34" charset="-120"/>
              </a:rPr>
              <a:t>、</a:t>
            </a:r>
            <a:r>
              <a:rPr lang="en-US" altLang="zh-TW" dirty="0" smtClean="0">
                <a:latin typeface="華康細圓體(P)" panose="020F0300000000000000" pitchFamily="34" charset="-120"/>
                <a:ea typeface="華康細圓體(P)" panose="020F0300000000000000" pitchFamily="34" charset="-120"/>
              </a:rPr>
              <a:t>&lt;</a:t>
            </a:r>
            <a:r>
              <a:rPr lang="zh-TW" altLang="en-US" dirty="0" smtClean="0">
                <a:latin typeface="華康細圓體(P)" panose="020F0300000000000000" pitchFamily="34" charset="-120"/>
                <a:ea typeface="華康細圓體(P)" panose="020F0300000000000000" pitchFamily="34" charset="-120"/>
              </a:rPr>
              <a:t>、</a:t>
            </a:r>
            <a:r>
              <a:rPr lang="en-US" altLang="zh-TW" dirty="0" smtClean="0">
                <a:latin typeface="華康細圓體(P)" panose="020F0300000000000000" pitchFamily="34" charset="-120"/>
                <a:ea typeface="華康細圓體(P)" panose="020F0300000000000000" pitchFamily="34" charset="-120"/>
              </a:rPr>
              <a:t>=</a:t>
            </a:r>
            <a:r>
              <a:rPr lang="zh-TW" altLang="en-US" dirty="0" smtClean="0">
                <a:latin typeface="華康細圓體(P)" panose="020F0300000000000000" pitchFamily="34" charset="-120"/>
                <a:ea typeface="華康細圓體(P)" panose="020F0300000000000000" pitchFamily="34" charset="-120"/>
              </a:rPr>
              <a:t>、≠</a:t>
            </a:r>
            <a:r>
              <a:rPr lang="en-US" altLang="zh-TW" dirty="0" smtClean="0">
                <a:latin typeface="華康細圓體(P)" panose="020F0300000000000000" pitchFamily="34" charset="-120"/>
                <a:ea typeface="華康細圓體(P)" panose="020F0300000000000000" pitchFamily="34" charset="-120"/>
              </a:rPr>
              <a:t>…</a:t>
            </a:r>
          </a:p>
          <a:p>
            <a:pPr lvl="1"/>
            <a:r>
              <a:rPr lang="zh-TW" altLang="en-US" dirty="0" smtClean="0">
                <a:latin typeface="華康細圓體(P)" panose="020F0300000000000000" pitchFamily="34" charset="-120"/>
                <a:ea typeface="華康細圓體(P)" panose="020F0300000000000000" pitchFamily="34" charset="-120"/>
              </a:rPr>
              <a:t>邏輯運算：</a:t>
            </a:r>
            <a:r>
              <a:rPr lang="en-US" altLang="zh-TW" dirty="0" smtClean="0">
                <a:latin typeface="華康細圓體(P)" panose="020F0300000000000000" pitchFamily="34" charset="-120"/>
                <a:ea typeface="華康細圓體(P)" panose="020F0300000000000000" pitchFamily="34" charset="-120"/>
              </a:rPr>
              <a:t>AND</a:t>
            </a:r>
            <a:r>
              <a:rPr lang="zh-TW" altLang="en-US" dirty="0" smtClean="0">
                <a:latin typeface="華康細圓體(P)" panose="020F0300000000000000" pitchFamily="34" charset="-120"/>
                <a:ea typeface="華康細圓體(P)" panose="020F0300000000000000" pitchFamily="34" charset="-120"/>
              </a:rPr>
              <a:t>、</a:t>
            </a:r>
            <a:r>
              <a:rPr lang="en-US" altLang="zh-TW" dirty="0" smtClean="0">
                <a:latin typeface="華康細圓體(P)" panose="020F0300000000000000" pitchFamily="34" charset="-120"/>
                <a:ea typeface="華康細圓體(P)" panose="020F0300000000000000" pitchFamily="34" charset="-120"/>
              </a:rPr>
              <a:t>OR</a:t>
            </a:r>
            <a:r>
              <a:rPr lang="zh-TW" altLang="en-US" dirty="0" smtClean="0">
                <a:latin typeface="華康細圓體(P)" panose="020F0300000000000000" pitchFamily="34" charset="-120"/>
                <a:ea typeface="華康細圓體(P)" panose="020F0300000000000000" pitchFamily="34" charset="-120"/>
              </a:rPr>
              <a:t>、</a:t>
            </a:r>
            <a:r>
              <a:rPr lang="en-US" altLang="zh-TW" dirty="0" smtClean="0">
                <a:latin typeface="華康細圓體(P)" panose="020F0300000000000000" pitchFamily="34" charset="-120"/>
                <a:ea typeface="華康細圓體(P)" panose="020F0300000000000000" pitchFamily="34" charset="-120"/>
              </a:rPr>
              <a:t>NOT…</a:t>
            </a:r>
          </a:p>
          <a:p>
            <a:pPr lvl="1"/>
            <a:r>
              <a:rPr lang="zh-TW" altLang="en-US" dirty="0" smtClean="0">
                <a:latin typeface="華康細圓體(P)" panose="020F0300000000000000" pitchFamily="34" charset="-120"/>
                <a:ea typeface="華康細圓體(P)" panose="020F0300000000000000" pitchFamily="34" charset="-120"/>
              </a:rPr>
              <a:t>函式</a:t>
            </a:r>
            <a:r>
              <a:rPr lang="en-US" altLang="zh-TW" dirty="0" smtClean="0">
                <a:latin typeface="華康細圓體(P)" panose="020F0300000000000000" pitchFamily="34" charset="-120"/>
                <a:ea typeface="華康細圓體(P)" panose="020F0300000000000000" pitchFamily="34" charset="-120"/>
              </a:rPr>
              <a:t>(function)</a:t>
            </a:r>
            <a:r>
              <a:rPr lang="zh-TW" altLang="en-US" dirty="0" smtClean="0">
                <a:latin typeface="華康細圓體(P)" panose="020F0300000000000000" pitchFamily="34" charset="-120"/>
                <a:ea typeface="華康細圓體(P)" panose="020F0300000000000000" pitchFamily="34" charset="-120"/>
              </a:rPr>
              <a:t>：</a:t>
            </a:r>
            <a:r>
              <a:rPr lang="en-US" altLang="zh-TW" dirty="0" smtClean="0">
                <a:latin typeface="華康細圓體(P)" panose="020F0300000000000000" pitchFamily="34" charset="-120"/>
                <a:ea typeface="華康細圓體(P)" panose="020F0300000000000000" pitchFamily="34" charset="-120"/>
              </a:rPr>
              <a:t>Sin(n)</a:t>
            </a:r>
            <a:r>
              <a:rPr lang="zh-TW" altLang="en-US" dirty="0" smtClean="0">
                <a:latin typeface="華康細圓體(P)" panose="020F0300000000000000" pitchFamily="34" charset="-120"/>
                <a:ea typeface="華康細圓體(P)" panose="020F0300000000000000" pitchFamily="34" charset="-120"/>
              </a:rPr>
              <a:t>、</a:t>
            </a:r>
            <a:r>
              <a:rPr lang="en-US" altLang="zh-TW" dirty="0" smtClean="0">
                <a:latin typeface="華康細圓體(P)" panose="020F0300000000000000" pitchFamily="34" charset="-120"/>
                <a:ea typeface="華康細圓體(P)" panose="020F0300000000000000" pitchFamily="34" charset="-120"/>
              </a:rPr>
              <a:t>Cos(n)…</a:t>
            </a:r>
            <a:endParaRPr lang="zh-TW" altLang="en-US" dirty="0">
              <a:latin typeface="華康細圓體(P)" panose="020F0300000000000000" pitchFamily="34" charset="-120"/>
              <a:ea typeface="華康細圓體(P)" panose="020F0300000000000000" pitchFamily="34" charset="-120"/>
            </a:endParaRPr>
          </a:p>
        </p:txBody>
      </p:sp>
      <p:sp>
        <p:nvSpPr>
          <p:cNvPr id="83" name="Google Shape;83;p1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43896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zh-TW" altLang="en-US" sz="3600" dirty="0">
                <a:solidFill>
                  <a:srgbClr val="7C7F91"/>
                </a:solidFill>
                <a:latin typeface="華康細圓體(P)" panose="020F0300000000000000" pitchFamily="34" charset="-120"/>
                <a:ea typeface="華康細圓體(P)" panose="020F0300000000000000" pitchFamily="34" charset="-120"/>
                <a:cs typeface="Muli Light"/>
              </a:rPr>
              <a:t>程式語言的基礎知識</a:t>
            </a:r>
            <a:endParaRPr sz="3600" dirty="0">
              <a:solidFill>
                <a:srgbClr val="7C7F91"/>
              </a:solidFill>
              <a:latin typeface="華康細圓體(P)" panose="020F0300000000000000" pitchFamily="34" charset="-120"/>
              <a:ea typeface="華康細圓體(P)" panose="020F0300000000000000" pitchFamily="34" charset="-120"/>
              <a:cs typeface="Muli Light"/>
            </a:endParaRPr>
          </a:p>
        </p:txBody>
      </p:sp>
      <p:sp>
        <p:nvSpPr>
          <p:cNvPr id="4" name="文字版面配置區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邏輯運算</a:t>
            </a:r>
            <a:endParaRPr lang="en-US" altLang="zh-TW" dirty="0" smtClean="0"/>
          </a:p>
          <a:p>
            <a:pPr lvl="1"/>
            <a:r>
              <a:rPr lang="en-US" altLang="zh-TW" dirty="0" smtClean="0">
                <a:latin typeface="華康細圓體(P)" panose="020F0300000000000000" pitchFamily="34" charset="-120"/>
                <a:ea typeface="華康細圓體(P)" panose="020F0300000000000000" pitchFamily="34" charset="-120"/>
              </a:rPr>
              <a:t>AND</a:t>
            </a:r>
            <a:r>
              <a:rPr lang="zh-TW" altLang="en-US" dirty="0" smtClean="0">
                <a:latin typeface="華康細圓體(P)" panose="020F0300000000000000" pitchFamily="34" charset="-120"/>
                <a:ea typeface="華康細圓體(P)" panose="020F0300000000000000" pitchFamily="34" charset="-120"/>
              </a:rPr>
              <a:t>：「同時」滿足前後的條件</a:t>
            </a:r>
            <a:endParaRPr lang="en-US" altLang="zh-TW" dirty="0" smtClean="0">
              <a:latin typeface="華康細圓體(P)" panose="020F0300000000000000" pitchFamily="34" charset="-120"/>
              <a:ea typeface="華康細圓體(P)" panose="020F0300000000000000" pitchFamily="34" charset="-120"/>
            </a:endParaRPr>
          </a:p>
          <a:p>
            <a:pPr lvl="2"/>
            <a:r>
              <a:rPr lang="en-US" altLang="zh-TW" dirty="0" smtClean="0">
                <a:latin typeface="華康細圓體(P)" panose="020F0300000000000000" pitchFamily="34" charset="-120"/>
                <a:ea typeface="華康細圓體(P)" panose="020F0300000000000000" pitchFamily="34" charset="-120"/>
              </a:rPr>
              <a:t>A=1+2</a:t>
            </a:r>
          </a:p>
          <a:p>
            <a:pPr lvl="2"/>
            <a:r>
              <a:rPr lang="en-US" altLang="zh-TW" dirty="0" smtClean="0">
                <a:latin typeface="華康細圓體(P)" panose="020F0300000000000000" pitchFamily="34" charset="-120"/>
                <a:ea typeface="華康細圓體(P)" panose="020F0300000000000000" pitchFamily="34" charset="-120"/>
              </a:rPr>
              <a:t>B=3/3</a:t>
            </a:r>
          </a:p>
          <a:p>
            <a:pPr lvl="2"/>
            <a:r>
              <a:rPr lang="en-US" altLang="zh-TW" dirty="0" smtClean="0">
                <a:latin typeface="華康細圓體(P)" panose="020F0300000000000000" pitchFamily="34" charset="-120"/>
                <a:ea typeface="華康細圓體(P)" panose="020F0300000000000000" pitchFamily="34" charset="-120"/>
              </a:rPr>
              <a:t>A=3 &amp;&amp; B=1</a:t>
            </a:r>
            <a:r>
              <a:rPr lang="zh-TW" altLang="en-US" dirty="0" smtClean="0">
                <a:latin typeface="華康細圓體(P)" panose="020F0300000000000000" pitchFamily="34" charset="-120"/>
                <a:ea typeface="華康細圓體(P)" panose="020F0300000000000000" pitchFamily="34" charset="-120"/>
              </a:rPr>
              <a:t> → 回傳</a:t>
            </a:r>
            <a:r>
              <a:rPr lang="en-US" altLang="zh-TW" dirty="0" smtClean="0">
                <a:latin typeface="華康細圓體(P)" panose="020F0300000000000000" pitchFamily="34" charset="-120"/>
                <a:ea typeface="華康細圓體(P)" panose="020F0300000000000000" pitchFamily="34" charset="-120"/>
              </a:rPr>
              <a:t>True</a:t>
            </a:r>
          </a:p>
          <a:p>
            <a:pPr marL="1003300" lvl="2" indent="0">
              <a:buNone/>
            </a:pPr>
            <a:endParaRPr lang="en-US" altLang="zh-TW" dirty="0" smtClean="0">
              <a:latin typeface="華康細圓體(P)" panose="020F0300000000000000" pitchFamily="34" charset="-120"/>
              <a:ea typeface="華康細圓體(P)" panose="020F0300000000000000" pitchFamily="34" charset="-120"/>
            </a:endParaRPr>
          </a:p>
          <a:p>
            <a:pPr lvl="1"/>
            <a:r>
              <a:rPr lang="en-US" altLang="zh-TW" dirty="0" smtClean="0">
                <a:latin typeface="華康細圓體(P)" panose="020F0300000000000000" pitchFamily="34" charset="-120"/>
                <a:ea typeface="華康細圓體(P)" panose="020F0300000000000000" pitchFamily="34" charset="-120"/>
              </a:rPr>
              <a:t>OR</a:t>
            </a:r>
            <a:r>
              <a:rPr lang="zh-TW" altLang="en-US" dirty="0" smtClean="0">
                <a:latin typeface="華康細圓體(P)" panose="020F0300000000000000" pitchFamily="34" charset="-120"/>
                <a:ea typeface="華康細圓體(P)" panose="020F0300000000000000" pitchFamily="34" charset="-120"/>
              </a:rPr>
              <a:t>：任一條件符合就</a:t>
            </a:r>
            <a:r>
              <a:rPr lang="en-US" altLang="zh-TW" dirty="0" smtClean="0">
                <a:latin typeface="華康細圓體(P)" panose="020F0300000000000000" pitchFamily="34" charset="-120"/>
                <a:ea typeface="華康細圓體(P)" panose="020F0300000000000000" pitchFamily="34" charset="-120"/>
              </a:rPr>
              <a:t>OK</a:t>
            </a:r>
          </a:p>
          <a:p>
            <a:pPr lvl="2"/>
            <a:r>
              <a:rPr lang="en-US" altLang="zh-TW" dirty="0" smtClean="0">
                <a:latin typeface="華康細圓體(P)" panose="020F0300000000000000" pitchFamily="34" charset="-120"/>
                <a:ea typeface="華康細圓體(P)" panose="020F0300000000000000" pitchFamily="34" charset="-120"/>
              </a:rPr>
              <a:t>A=3 || B=3 </a:t>
            </a:r>
            <a:r>
              <a:rPr lang="zh-TW" altLang="en-US" dirty="0" smtClean="0">
                <a:latin typeface="華康細圓體(P)" panose="020F0300000000000000" pitchFamily="34" charset="-120"/>
                <a:ea typeface="華康細圓體(P)" panose="020F0300000000000000" pitchFamily="34" charset="-120"/>
              </a:rPr>
              <a:t>→ 回傳</a:t>
            </a:r>
            <a:r>
              <a:rPr lang="en-US" altLang="zh-TW" dirty="0" smtClean="0">
                <a:latin typeface="華康細圓體(P)" panose="020F0300000000000000" pitchFamily="34" charset="-120"/>
                <a:ea typeface="華康細圓體(P)" panose="020F0300000000000000" pitchFamily="34" charset="-120"/>
              </a:rPr>
              <a:t>True</a:t>
            </a:r>
          </a:p>
          <a:p>
            <a:pPr lvl="2"/>
            <a:endParaRPr lang="en-US" altLang="zh-TW" dirty="0" smtClean="0">
              <a:latin typeface="華康細圓體(P)" panose="020F0300000000000000" pitchFamily="34" charset="-120"/>
              <a:ea typeface="華康細圓體(P)" panose="020F0300000000000000" pitchFamily="34" charset="-120"/>
            </a:endParaRPr>
          </a:p>
          <a:p>
            <a:pPr lvl="2"/>
            <a:endParaRPr lang="en-US" altLang="zh-TW" dirty="0" smtClean="0">
              <a:latin typeface="華康細圓體(P)" panose="020F0300000000000000" pitchFamily="34" charset="-120"/>
              <a:ea typeface="華康細圓體(P)" panose="020F0300000000000000" pitchFamily="34" charset="-120"/>
            </a:endParaRPr>
          </a:p>
        </p:txBody>
      </p:sp>
      <p:sp>
        <p:nvSpPr>
          <p:cNvPr id="83" name="Google Shape;83;p1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 dirty="0"/>
          </a:p>
        </p:txBody>
      </p:sp>
      <p:pic>
        <p:nvPicPr>
          <p:cNvPr id="4098" name="Picture 2" descr="漫遊C++: XOR運算與編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9576" y="1021080"/>
            <a:ext cx="6346209" cy="354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2983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zh-TW" altLang="en-US" sz="3600" dirty="0">
                <a:solidFill>
                  <a:srgbClr val="7C7F91"/>
                </a:solidFill>
                <a:latin typeface="華康細圓體(P)" panose="020F0300000000000000" pitchFamily="34" charset="-120"/>
                <a:ea typeface="華康細圓體(P)" panose="020F0300000000000000" pitchFamily="34" charset="-120"/>
                <a:cs typeface="Muli Light"/>
              </a:rPr>
              <a:t>程式語言的基礎知識</a:t>
            </a:r>
            <a:endParaRPr sz="3600" dirty="0">
              <a:solidFill>
                <a:srgbClr val="7C7F91"/>
              </a:solidFill>
              <a:latin typeface="華康細圓體(P)" panose="020F0300000000000000" pitchFamily="34" charset="-120"/>
              <a:ea typeface="華康細圓體(P)" panose="020F0300000000000000" pitchFamily="34" charset="-120"/>
              <a:cs typeface="Muli Light"/>
            </a:endParaRPr>
          </a:p>
        </p:txBody>
      </p:sp>
      <p:sp>
        <p:nvSpPr>
          <p:cNvPr id="4" name="文字版面配置區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條件選擇</a:t>
            </a:r>
            <a:endParaRPr lang="en-US" altLang="zh-TW" dirty="0" smtClean="0"/>
          </a:p>
          <a:p>
            <a:pPr lvl="1"/>
            <a:r>
              <a:rPr lang="zh-TW" altLang="en-US" dirty="0" smtClean="0">
                <a:latin typeface="華康細圓體(P)" panose="020F0300000000000000" pitchFamily="34" charset="-120"/>
                <a:ea typeface="華康細圓體(P)" panose="020F0300000000000000" pitchFamily="34" charset="-120"/>
              </a:rPr>
              <a:t>決定現在這個情況要怎麼做</a:t>
            </a:r>
            <a:endParaRPr lang="en-US" altLang="zh-TW" dirty="0" smtClean="0">
              <a:latin typeface="華康細圓體(P)" panose="020F0300000000000000" pitchFamily="34" charset="-120"/>
              <a:ea typeface="華康細圓體(P)" panose="020F0300000000000000" pitchFamily="34" charset="-120"/>
            </a:endParaRPr>
          </a:p>
          <a:p>
            <a:pPr marL="546100" lvl="1" indent="0">
              <a:buNone/>
            </a:pPr>
            <a:endParaRPr lang="en-US" altLang="zh-TW" dirty="0" smtClean="0">
              <a:latin typeface="華康細圓體(P)" panose="020F0300000000000000" pitchFamily="34" charset="-120"/>
              <a:ea typeface="華康細圓體(P)" panose="020F0300000000000000" pitchFamily="34" charset="-120"/>
            </a:endParaRPr>
          </a:p>
          <a:p>
            <a:r>
              <a:rPr lang="en-US" altLang="zh-TW" dirty="0" smtClean="0"/>
              <a:t>EX</a:t>
            </a:r>
            <a:r>
              <a:rPr lang="zh-TW" altLang="en-US" dirty="0" smtClean="0"/>
              <a:t>：</a:t>
            </a:r>
            <a:endParaRPr lang="en-US" altLang="zh-TW" dirty="0" smtClean="0"/>
          </a:p>
          <a:p>
            <a:pPr lvl="1"/>
            <a:r>
              <a:rPr lang="zh-TW" altLang="en-US" dirty="0" smtClean="0">
                <a:latin typeface="華康細圓體(P)" panose="020F0300000000000000" pitchFamily="34" charset="-120"/>
                <a:ea typeface="華康細圓體(P)" panose="020F0300000000000000" pitchFamily="34" charset="-120"/>
              </a:rPr>
              <a:t>如果</a:t>
            </a:r>
            <a:r>
              <a:rPr lang="en-US" altLang="zh-TW" dirty="0" smtClean="0">
                <a:latin typeface="華康細圓體(P)" panose="020F0300000000000000" pitchFamily="34" charset="-120"/>
                <a:ea typeface="華康細圓體(P)" panose="020F0300000000000000" pitchFamily="34" charset="-120"/>
              </a:rPr>
              <a:t>【</a:t>
            </a:r>
            <a:r>
              <a:rPr lang="zh-TW" altLang="en-US" dirty="0" smtClean="0">
                <a:latin typeface="華康細圓體(P)" panose="020F0300000000000000" pitchFamily="34" charset="-120"/>
                <a:ea typeface="華康細圓體(P)" panose="020F0300000000000000" pitchFamily="34" charset="-120"/>
              </a:rPr>
              <a:t>天氣好</a:t>
            </a:r>
            <a:r>
              <a:rPr lang="en-US" altLang="zh-TW" dirty="0" smtClean="0">
                <a:latin typeface="華康細圓體(P)" panose="020F0300000000000000" pitchFamily="34" charset="-120"/>
                <a:ea typeface="華康細圓體(P)" panose="020F0300000000000000" pitchFamily="34" charset="-120"/>
              </a:rPr>
              <a:t>】</a:t>
            </a:r>
            <a:r>
              <a:rPr lang="zh-TW" altLang="en-US" dirty="0" smtClean="0">
                <a:latin typeface="華康細圓體(P)" panose="020F0300000000000000" pitchFamily="34" charset="-120"/>
                <a:ea typeface="華康細圓體(P)" panose="020F0300000000000000" pitchFamily="34" charset="-120"/>
              </a:rPr>
              <a:t>，就出去玩</a:t>
            </a:r>
            <a:endParaRPr lang="en-US" altLang="zh-TW" dirty="0" smtClean="0">
              <a:latin typeface="華康細圓體(P)" panose="020F0300000000000000" pitchFamily="34" charset="-120"/>
              <a:ea typeface="華康細圓體(P)" panose="020F0300000000000000" pitchFamily="34" charset="-120"/>
            </a:endParaRPr>
          </a:p>
          <a:p>
            <a:pPr lvl="1"/>
            <a:r>
              <a:rPr lang="zh-TW" altLang="en-US" dirty="0">
                <a:latin typeface="華康細圓體(P)" panose="020F0300000000000000" pitchFamily="34" charset="-120"/>
                <a:ea typeface="華康細圓體(P)" panose="020F0300000000000000" pitchFamily="34" charset="-120"/>
              </a:rPr>
              <a:t>如果</a:t>
            </a:r>
            <a:r>
              <a:rPr lang="en-US" altLang="zh-TW" dirty="0" smtClean="0">
                <a:latin typeface="華康細圓體(P)" panose="020F0300000000000000" pitchFamily="34" charset="-120"/>
                <a:ea typeface="華康細圓體(P)" panose="020F0300000000000000" pitchFamily="34" charset="-120"/>
              </a:rPr>
              <a:t>【</a:t>
            </a:r>
            <a:r>
              <a:rPr lang="zh-TW" altLang="en-US" dirty="0" smtClean="0">
                <a:latin typeface="華康細圓體(P)" panose="020F0300000000000000" pitchFamily="34" charset="-120"/>
                <a:ea typeface="華康細圓體(P)" panose="020F0300000000000000" pitchFamily="34" charset="-120"/>
              </a:rPr>
              <a:t>下雨</a:t>
            </a:r>
            <a:r>
              <a:rPr lang="en-US" altLang="zh-TW" dirty="0" smtClean="0">
                <a:latin typeface="華康細圓體(P)" panose="020F0300000000000000" pitchFamily="34" charset="-120"/>
                <a:ea typeface="華康細圓體(P)" panose="020F0300000000000000" pitchFamily="34" charset="-120"/>
              </a:rPr>
              <a:t>】</a:t>
            </a:r>
            <a:r>
              <a:rPr lang="zh-TW" altLang="en-US" dirty="0" smtClean="0">
                <a:latin typeface="華康細圓體(P)" panose="020F0300000000000000" pitchFamily="34" charset="-120"/>
                <a:ea typeface="華康細圓體(P)" panose="020F0300000000000000" pitchFamily="34" charset="-120"/>
              </a:rPr>
              <a:t>，就待在家裡</a:t>
            </a:r>
            <a:endParaRPr lang="en-US" altLang="zh-TW" dirty="0" smtClean="0">
              <a:latin typeface="華康細圓體(P)" panose="020F0300000000000000" pitchFamily="34" charset="-120"/>
              <a:ea typeface="華康細圓體(P)" panose="020F0300000000000000" pitchFamily="34" charset="-120"/>
            </a:endParaRPr>
          </a:p>
          <a:p>
            <a:pPr lvl="1"/>
            <a:endParaRPr lang="zh-TW" altLang="en-US" dirty="0">
              <a:latin typeface="華康細圓體(P)" panose="020F0300000000000000" pitchFamily="34" charset="-120"/>
              <a:ea typeface="華康細圓體(P)" panose="020F0300000000000000" pitchFamily="34" charset="-120"/>
            </a:endParaRPr>
          </a:p>
        </p:txBody>
      </p:sp>
      <p:sp>
        <p:nvSpPr>
          <p:cNvPr id="83" name="Google Shape;83;p1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24715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890250" y="2143050"/>
            <a:ext cx="7363500" cy="857400"/>
          </a:xfrm>
        </p:spPr>
        <p:txBody>
          <a:bodyPr/>
          <a:lstStyle/>
          <a:p>
            <a:r>
              <a:rPr lang="zh-TW" altLang="en-US" sz="3600" dirty="0">
                <a:solidFill>
                  <a:srgbClr val="7C7F91"/>
                </a:solidFill>
                <a:latin typeface="華康細圓體(P)" panose="020F0300000000000000" pitchFamily="34" charset="-120"/>
                <a:ea typeface="華康細圓體(P)" panose="020F0300000000000000" pitchFamily="34" charset="-120"/>
                <a:cs typeface="Muli Light"/>
                <a:sym typeface="Muli Light"/>
              </a:rPr>
              <a:t>什麼是程式語言？</a:t>
            </a:r>
          </a:p>
        </p:txBody>
      </p:sp>
      <p:sp>
        <p:nvSpPr>
          <p:cNvPr id="83" name="Google Shape;83;p1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01310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zh-TW" altLang="en-US" sz="3600" dirty="0">
                <a:solidFill>
                  <a:srgbClr val="7C7F91"/>
                </a:solidFill>
                <a:latin typeface="華康細圓體(P)" panose="020F0300000000000000" pitchFamily="34" charset="-120"/>
                <a:ea typeface="華康細圓體(P)" panose="020F0300000000000000" pitchFamily="34" charset="-120"/>
                <a:cs typeface="Muli Light"/>
              </a:rPr>
              <a:t>程式語言的基礎知識</a:t>
            </a:r>
            <a:endParaRPr sz="3600" dirty="0">
              <a:solidFill>
                <a:srgbClr val="7C7F91"/>
              </a:solidFill>
              <a:latin typeface="華康細圓體(P)" panose="020F0300000000000000" pitchFamily="34" charset="-120"/>
              <a:ea typeface="華康細圓體(P)" panose="020F0300000000000000" pitchFamily="34" charset="-120"/>
              <a:cs typeface="Muli Light"/>
            </a:endParaRPr>
          </a:p>
        </p:txBody>
      </p:sp>
      <p:sp>
        <p:nvSpPr>
          <p:cNvPr id="4" name="文字版面配置區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重複執行</a:t>
            </a:r>
            <a:endParaRPr lang="en-US" altLang="zh-TW" dirty="0" smtClean="0"/>
          </a:p>
          <a:p>
            <a:pPr lvl="1"/>
            <a:r>
              <a:rPr lang="zh-TW" altLang="en-US" dirty="0" smtClean="0">
                <a:latin typeface="華康細圓體(P)" panose="020F0300000000000000" pitchFamily="34" charset="-120"/>
                <a:ea typeface="華康細圓體(P)" panose="020F0300000000000000" pitchFamily="34" charset="-120"/>
              </a:rPr>
              <a:t>在達到某一個條件前，不斷做某一件事情</a:t>
            </a:r>
            <a:endParaRPr lang="en-US" altLang="zh-TW" dirty="0" smtClean="0">
              <a:latin typeface="華康細圓體(P)" panose="020F0300000000000000" pitchFamily="34" charset="-120"/>
              <a:ea typeface="華康細圓體(P)" panose="020F0300000000000000" pitchFamily="34" charset="-120"/>
            </a:endParaRPr>
          </a:p>
          <a:p>
            <a:endParaRPr lang="en-US" altLang="zh-TW" dirty="0" smtClean="0"/>
          </a:p>
          <a:p>
            <a:r>
              <a:rPr lang="en-US" altLang="zh-TW" dirty="0" smtClean="0"/>
              <a:t>EX</a:t>
            </a:r>
            <a:r>
              <a:rPr lang="zh-TW" altLang="en-US" dirty="0" smtClean="0"/>
              <a:t>：</a:t>
            </a:r>
            <a:endParaRPr lang="en-US" altLang="zh-TW" dirty="0" smtClean="0"/>
          </a:p>
          <a:p>
            <a:pPr lvl="1"/>
            <a:r>
              <a:rPr lang="zh-TW" altLang="en-US" dirty="0" smtClean="0">
                <a:latin typeface="華康細圓體(P)" panose="020F0300000000000000" pitchFamily="34" charset="-120"/>
                <a:ea typeface="華康細圓體(P)" panose="020F0300000000000000" pitchFamily="34" charset="-120"/>
              </a:rPr>
              <a:t>還沒下課前，專心上課</a:t>
            </a:r>
            <a:endParaRPr lang="en-US" altLang="zh-TW" dirty="0" smtClean="0">
              <a:latin typeface="華康細圓體(P)" panose="020F0300000000000000" pitchFamily="34" charset="-120"/>
              <a:ea typeface="華康細圓體(P)" panose="020F0300000000000000" pitchFamily="34" charset="-120"/>
            </a:endParaRPr>
          </a:p>
          <a:p>
            <a:pPr lvl="1"/>
            <a:r>
              <a:rPr lang="zh-TW" altLang="en-US" dirty="0" smtClean="0">
                <a:latin typeface="華康細圓體(P)" panose="020F0300000000000000" pitchFamily="34" charset="-120"/>
                <a:ea typeface="華康細圓體(P)" panose="020F0300000000000000" pitchFamily="34" charset="-120"/>
              </a:rPr>
              <a:t>投進球數</a:t>
            </a:r>
            <a:r>
              <a:rPr lang="en-US" altLang="zh-TW" dirty="0" smtClean="0">
                <a:latin typeface="華康細圓體(P)" panose="020F0300000000000000" pitchFamily="34" charset="-120"/>
                <a:ea typeface="華康細圓體(P)" panose="020F0300000000000000" pitchFamily="34" charset="-120"/>
              </a:rPr>
              <a:t>&lt;20000</a:t>
            </a:r>
            <a:r>
              <a:rPr lang="zh-TW" altLang="en-US" dirty="0" smtClean="0">
                <a:latin typeface="華康細圓體(P)" panose="020F0300000000000000" pitchFamily="34" charset="-120"/>
                <a:ea typeface="華康細圓體(P)" panose="020F0300000000000000" pitchFamily="34" charset="-120"/>
              </a:rPr>
              <a:t>顆，就繼續投球</a:t>
            </a:r>
            <a:endParaRPr lang="en-US" altLang="zh-TW" dirty="0" smtClean="0">
              <a:latin typeface="華康細圓體(P)" panose="020F0300000000000000" pitchFamily="34" charset="-120"/>
              <a:ea typeface="華康細圓體(P)" panose="020F0300000000000000" pitchFamily="34" charset="-120"/>
            </a:endParaRPr>
          </a:p>
          <a:p>
            <a:pPr lvl="1"/>
            <a:endParaRPr lang="zh-TW" altLang="en-US" dirty="0">
              <a:latin typeface="華康細圓體(P)" panose="020F0300000000000000" pitchFamily="34" charset="-120"/>
              <a:ea typeface="華康細圓體(P)" panose="020F0300000000000000" pitchFamily="34" charset="-120"/>
            </a:endParaRPr>
          </a:p>
        </p:txBody>
      </p:sp>
      <p:sp>
        <p:nvSpPr>
          <p:cNvPr id="83" name="Google Shape;83;p1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94952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890250" y="2143050"/>
            <a:ext cx="7363500" cy="857400"/>
          </a:xfrm>
        </p:spPr>
        <p:txBody>
          <a:bodyPr/>
          <a:lstStyle/>
          <a:p>
            <a:pPr>
              <a:buClr>
                <a:srgbClr val="B5D4E9"/>
              </a:buClr>
            </a:pPr>
            <a:r>
              <a:rPr lang="zh-TW" altLang="en-US" sz="3600" dirty="0">
                <a:solidFill>
                  <a:srgbClr val="7C7F91"/>
                </a:solidFill>
                <a:latin typeface="華康細圓體(P)" panose="020F0300000000000000" pitchFamily="34" charset="-120"/>
                <a:ea typeface="華康細圓體(P)" panose="020F0300000000000000" pitchFamily="34" charset="-120"/>
                <a:cs typeface="Muli Light"/>
              </a:rPr>
              <a:t>什麼是</a:t>
            </a:r>
            <a:r>
              <a:rPr lang="en-US" altLang="zh-TW" sz="3600" dirty="0">
                <a:solidFill>
                  <a:srgbClr val="7C7F91"/>
                </a:solidFill>
                <a:latin typeface="華康細圓體(P)" panose="020F0300000000000000" pitchFamily="34" charset="-120"/>
                <a:ea typeface="華康細圓體(P)" panose="020F0300000000000000" pitchFamily="34" charset="-120"/>
                <a:cs typeface="Muli Light"/>
              </a:rPr>
              <a:t>Python</a:t>
            </a:r>
            <a:r>
              <a:rPr lang="zh-TW" altLang="en-US" sz="3600" dirty="0">
                <a:solidFill>
                  <a:srgbClr val="7C7F91"/>
                </a:solidFill>
                <a:latin typeface="華康細圓體(P)" panose="020F0300000000000000" pitchFamily="34" charset="-120"/>
                <a:ea typeface="華康細圓體(P)" panose="020F0300000000000000" pitchFamily="34" charset="-120"/>
                <a:cs typeface="Muli Light"/>
              </a:rPr>
              <a:t>？</a:t>
            </a:r>
          </a:p>
        </p:txBody>
      </p:sp>
      <p:sp>
        <p:nvSpPr>
          <p:cNvPr id="83" name="Google Shape;83;p1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03285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zh-TW" altLang="en-US" sz="3600" dirty="0">
                <a:solidFill>
                  <a:srgbClr val="7C7F91"/>
                </a:solidFill>
                <a:latin typeface="華康細圓體(P)" panose="020F0300000000000000" pitchFamily="34" charset="-120"/>
                <a:ea typeface="華康細圓體(P)" panose="020F0300000000000000" pitchFamily="34" charset="-120"/>
                <a:cs typeface="Muli Light"/>
              </a:rPr>
              <a:t>什麼是</a:t>
            </a:r>
            <a:r>
              <a:rPr lang="en-US" altLang="zh-TW" sz="3600" dirty="0">
                <a:solidFill>
                  <a:srgbClr val="7C7F91"/>
                </a:solidFill>
                <a:latin typeface="華康細圓體(P)" panose="020F0300000000000000" pitchFamily="34" charset="-120"/>
                <a:ea typeface="華康細圓體(P)" panose="020F0300000000000000" pitchFamily="34" charset="-120"/>
                <a:cs typeface="Muli Light"/>
              </a:rPr>
              <a:t>Python</a:t>
            </a:r>
            <a:endParaRPr sz="3600" dirty="0">
              <a:solidFill>
                <a:srgbClr val="7C7F91"/>
              </a:solidFill>
              <a:latin typeface="華康細圓體(P)" panose="020F0300000000000000" pitchFamily="34" charset="-120"/>
              <a:ea typeface="華康細圓體(P)" panose="020F0300000000000000" pitchFamily="34" charset="-120"/>
              <a:cs typeface="Muli Light"/>
            </a:endParaRPr>
          </a:p>
        </p:txBody>
      </p:sp>
      <p:sp>
        <p:nvSpPr>
          <p:cNvPr id="4" name="文字版面配置區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高階語言</a:t>
            </a:r>
            <a:endParaRPr lang="en-US" altLang="zh-TW" dirty="0" smtClean="0"/>
          </a:p>
          <a:p>
            <a:endParaRPr lang="en-US" altLang="zh-TW" dirty="0" smtClean="0"/>
          </a:p>
          <a:p>
            <a:r>
              <a:rPr lang="zh-TW" altLang="en-US" dirty="0"/>
              <a:t>直譯</a:t>
            </a:r>
            <a:r>
              <a:rPr lang="zh-TW" altLang="en-US" dirty="0" smtClean="0"/>
              <a:t>式語言</a:t>
            </a:r>
            <a:endParaRPr lang="en-US" altLang="zh-TW" dirty="0" smtClean="0"/>
          </a:p>
          <a:p>
            <a:endParaRPr lang="en-US" altLang="zh-TW" dirty="0" smtClean="0"/>
          </a:p>
          <a:p>
            <a:r>
              <a:rPr lang="zh-TW" altLang="en-US" b="1" dirty="0"/>
              <a:t>物件</a:t>
            </a:r>
            <a:r>
              <a:rPr lang="zh-TW" altLang="en-US" b="1" dirty="0" smtClean="0"/>
              <a:t>導向</a:t>
            </a:r>
            <a:endParaRPr lang="en-US" altLang="zh-TW" b="1" dirty="0" smtClean="0"/>
          </a:p>
          <a:p>
            <a:endParaRPr lang="en-US" altLang="zh-TW" dirty="0" smtClean="0"/>
          </a:p>
          <a:p>
            <a:r>
              <a:rPr lang="zh-TW" altLang="en-US" dirty="0"/>
              <a:t>跨</a:t>
            </a:r>
            <a:r>
              <a:rPr lang="zh-TW" altLang="en-US" dirty="0" smtClean="0"/>
              <a:t>平台</a:t>
            </a:r>
            <a:r>
              <a:rPr lang="en-US" altLang="zh-TW" dirty="0" smtClean="0"/>
              <a:t>(</a:t>
            </a:r>
            <a:r>
              <a:rPr lang="zh-TW" altLang="en-US" dirty="0" smtClean="0"/>
              <a:t>只要你有安裝它的環境</a:t>
            </a:r>
            <a:r>
              <a:rPr lang="en-US" altLang="zh-TW" dirty="0" smtClean="0"/>
              <a:t>)</a:t>
            </a:r>
          </a:p>
          <a:p>
            <a:pPr marL="88900" indent="0">
              <a:buNone/>
            </a:pPr>
            <a:endParaRPr lang="en-US" altLang="zh-TW" dirty="0" smtClean="0"/>
          </a:p>
        </p:txBody>
      </p:sp>
      <p:sp>
        <p:nvSpPr>
          <p:cNvPr id="83" name="Google Shape;83;p1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 dirty="0"/>
          </a:p>
        </p:txBody>
      </p:sp>
      <p:pic>
        <p:nvPicPr>
          <p:cNvPr id="5" name="Picture 2" descr="Python Icon of Flat style - Available in SVG, PNG, EPS, AI &amp; Icon ..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8587" y="1707928"/>
            <a:ext cx="1727644" cy="1727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713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zh-TW" altLang="en-US" sz="3600" dirty="0">
                <a:solidFill>
                  <a:srgbClr val="7C7F91"/>
                </a:solidFill>
                <a:latin typeface="華康細圓體(P)" panose="020F0300000000000000" pitchFamily="34" charset="-120"/>
                <a:ea typeface="華康細圓體(P)" panose="020F0300000000000000" pitchFamily="34" charset="-120"/>
                <a:cs typeface="Muli Light"/>
              </a:rPr>
              <a:t>物件導向</a:t>
            </a:r>
            <a:endParaRPr sz="3600" dirty="0">
              <a:solidFill>
                <a:srgbClr val="7C7F91"/>
              </a:solidFill>
              <a:latin typeface="華康細圓體(P)" panose="020F0300000000000000" pitchFamily="34" charset="-120"/>
              <a:ea typeface="華康細圓體(P)" panose="020F0300000000000000" pitchFamily="34" charset="-120"/>
              <a:cs typeface="Muli Light"/>
            </a:endParaRPr>
          </a:p>
        </p:txBody>
      </p:sp>
      <p:sp>
        <p:nvSpPr>
          <p:cNvPr id="83" name="Google Shape;83;p1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 dirty="0"/>
          </a:p>
        </p:txBody>
      </p:sp>
      <p:sp>
        <p:nvSpPr>
          <p:cNvPr id="6" name="Google Shape;391;p39"/>
          <p:cNvSpPr/>
          <p:nvPr/>
        </p:nvSpPr>
        <p:spPr>
          <a:xfrm>
            <a:off x="1135380" y="1801465"/>
            <a:ext cx="2410504" cy="2037094"/>
          </a:xfrm>
          <a:custGeom>
            <a:avLst/>
            <a:gdLst/>
            <a:ahLst/>
            <a:cxnLst/>
            <a:rect l="l" t="t" r="r" b="b"/>
            <a:pathLst>
              <a:path w="19321" h="16328" extrusionOk="0">
                <a:moveTo>
                  <a:pt x="15403" y="1996"/>
                </a:moveTo>
                <a:lnTo>
                  <a:pt x="15573" y="2215"/>
                </a:lnTo>
                <a:lnTo>
                  <a:pt x="15695" y="2458"/>
                </a:lnTo>
                <a:lnTo>
                  <a:pt x="15500" y="2531"/>
                </a:lnTo>
                <a:lnTo>
                  <a:pt x="15306" y="2629"/>
                </a:lnTo>
                <a:lnTo>
                  <a:pt x="14916" y="2799"/>
                </a:lnTo>
                <a:lnTo>
                  <a:pt x="14819" y="2483"/>
                </a:lnTo>
                <a:lnTo>
                  <a:pt x="14673" y="2215"/>
                </a:lnTo>
                <a:lnTo>
                  <a:pt x="14965" y="2118"/>
                </a:lnTo>
                <a:lnTo>
                  <a:pt x="15403" y="1996"/>
                </a:lnTo>
                <a:close/>
                <a:moveTo>
                  <a:pt x="15817" y="2702"/>
                </a:moveTo>
                <a:lnTo>
                  <a:pt x="16011" y="3140"/>
                </a:lnTo>
                <a:lnTo>
                  <a:pt x="15646" y="3286"/>
                </a:lnTo>
                <a:lnTo>
                  <a:pt x="15379" y="3407"/>
                </a:lnTo>
                <a:lnTo>
                  <a:pt x="15111" y="3553"/>
                </a:lnTo>
                <a:lnTo>
                  <a:pt x="14989" y="3042"/>
                </a:lnTo>
                <a:lnTo>
                  <a:pt x="15306" y="2921"/>
                </a:lnTo>
                <a:lnTo>
                  <a:pt x="15573" y="2823"/>
                </a:lnTo>
                <a:lnTo>
                  <a:pt x="15817" y="2702"/>
                </a:lnTo>
                <a:close/>
                <a:moveTo>
                  <a:pt x="16084" y="3286"/>
                </a:moveTo>
                <a:lnTo>
                  <a:pt x="16206" y="3602"/>
                </a:lnTo>
                <a:lnTo>
                  <a:pt x="15817" y="3772"/>
                </a:lnTo>
                <a:lnTo>
                  <a:pt x="15500" y="3894"/>
                </a:lnTo>
                <a:lnTo>
                  <a:pt x="15354" y="3943"/>
                </a:lnTo>
                <a:lnTo>
                  <a:pt x="15208" y="4040"/>
                </a:lnTo>
                <a:lnTo>
                  <a:pt x="15135" y="3699"/>
                </a:lnTo>
                <a:lnTo>
                  <a:pt x="15427" y="3578"/>
                </a:lnTo>
                <a:lnTo>
                  <a:pt x="15719" y="3456"/>
                </a:lnTo>
                <a:lnTo>
                  <a:pt x="16084" y="3286"/>
                </a:lnTo>
                <a:close/>
                <a:moveTo>
                  <a:pt x="16303" y="3894"/>
                </a:moveTo>
                <a:lnTo>
                  <a:pt x="16449" y="4283"/>
                </a:lnTo>
                <a:lnTo>
                  <a:pt x="16376" y="4259"/>
                </a:lnTo>
                <a:lnTo>
                  <a:pt x="16279" y="4259"/>
                </a:lnTo>
                <a:lnTo>
                  <a:pt x="16133" y="4308"/>
                </a:lnTo>
                <a:lnTo>
                  <a:pt x="15841" y="4454"/>
                </a:lnTo>
                <a:lnTo>
                  <a:pt x="15598" y="4575"/>
                </a:lnTo>
                <a:lnTo>
                  <a:pt x="15379" y="4697"/>
                </a:lnTo>
                <a:lnTo>
                  <a:pt x="15257" y="4259"/>
                </a:lnTo>
                <a:lnTo>
                  <a:pt x="15427" y="4210"/>
                </a:lnTo>
                <a:lnTo>
                  <a:pt x="15573" y="4162"/>
                </a:lnTo>
                <a:lnTo>
                  <a:pt x="15890" y="4040"/>
                </a:lnTo>
                <a:lnTo>
                  <a:pt x="16303" y="3894"/>
                </a:lnTo>
                <a:close/>
                <a:moveTo>
                  <a:pt x="16498" y="4405"/>
                </a:moveTo>
                <a:lnTo>
                  <a:pt x="16498" y="4454"/>
                </a:lnTo>
                <a:lnTo>
                  <a:pt x="16595" y="4721"/>
                </a:lnTo>
                <a:lnTo>
                  <a:pt x="16449" y="4770"/>
                </a:lnTo>
                <a:lnTo>
                  <a:pt x="16303" y="4819"/>
                </a:lnTo>
                <a:lnTo>
                  <a:pt x="16011" y="4965"/>
                </a:lnTo>
                <a:lnTo>
                  <a:pt x="15768" y="5086"/>
                </a:lnTo>
                <a:lnTo>
                  <a:pt x="15622" y="5184"/>
                </a:lnTo>
                <a:lnTo>
                  <a:pt x="15549" y="5232"/>
                </a:lnTo>
                <a:lnTo>
                  <a:pt x="15525" y="5305"/>
                </a:lnTo>
                <a:lnTo>
                  <a:pt x="15427" y="4892"/>
                </a:lnTo>
                <a:lnTo>
                  <a:pt x="15695" y="4819"/>
                </a:lnTo>
                <a:lnTo>
                  <a:pt x="15938" y="4721"/>
                </a:lnTo>
                <a:lnTo>
                  <a:pt x="16255" y="4624"/>
                </a:lnTo>
                <a:lnTo>
                  <a:pt x="16401" y="4527"/>
                </a:lnTo>
                <a:lnTo>
                  <a:pt x="16449" y="4478"/>
                </a:lnTo>
                <a:lnTo>
                  <a:pt x="16498" y="4405"/>
                </a:lnTo>
                <a:close/>
                <a:moveTo>
                  <a:pt x="16717" y="5062"/>
                </a:moveTo>
                <a:lnTo>
                  <a:pt x="16814" y="5305"/>
                </a:lnTo>
                <a:lnTo>
                  <a:pt x="16547" y="5403"/>
                </a:lnTo>
                <a:lnTo>
                  <a:pt x="16303" y="5524"/>
                </a:lnTo>
                <a:lnTo>
                  <a:pt x="15987" y="5670"/>
                </a:lnTo>
                <a:lnTo>
                  <a:pt x="15817" y="5743"/>
                </a:lnTo>
                <a:lnTo>
                  <a:pt x="15671" y="5816"/>
                </a:lnTo>
                <a:lnTo>
                  <a:pt x="15549" y="5354"/>
                </a:lnTo>
                <a:lnTo>
                  <a:pt x="15622" y="5403"/>
                </a:lnTo>
                <a:lnTo>
                  <a:pt x="15719" y="5427"/>
                </a:lnTo>
                <a:lnTo>
                  <a:pt x="15792" y="5403"/>
                </a:lnTo>
                <a:lnTo>
                  <a:pt x="15890" y="5378"/>
                </a:lnTo>
                <a:lnTo>
                  <a:pt x="16084" y="5305"/>
                </a:lnTo>
                <a:lnTo>
                  <a:pt x="16255" y="5257"/>
                </a:lnTo>
                <a:lnTo>
                  <a:pt x="16498" y="5159"/>
                </a:lnTo>
                <a:lnTo>
                  <a:pt x="16620" y="5111"/>
                </a:lnTo>
                <a:lnTo>
                  <a:pt x="16717" y="5062"/>
                </a:lnTo>
                <a:close/>
                <a:moveTo>
                  <a:pt x="17082" y="4551"/>
                </a:moveTo>
                <a:lnTo>
                  <a:pt x="17106" y="4575"/>
                </a:lnTo>
                <a:lnTo>
                  <a:pt x="17228" y="4673"/>
                </a:lnTo>
                <a:lnTo>
                  <a:pt x="17350" y="4746"/>
                </a:lnTo>
                <a:lnTo>
                  <a:pt x="17496" y="4794"/>
                </a:lnTo>
                <a:lnTo>
                  <a:pt x="17666" y="4819"/>
                </a:lnTo>
                <a:lnTo>
                  <a:pt x="17885" y="4867"/>
                </a:lnTo>
                <a:lnTo>
                  <a:pt x="18128" y="4965"/>
                </a:lnTo>
                <a:lnTo>
                  <a:pt x="18323" y="5062"/>
                </a:lnTo>
                <a:lnTo>
                  <a:pt x="18518" y="5208"/>
                </a:lnTo>
                <a:lnTo>
                  <a:pt x="18591" y="5281"/>
                </a:lnTo>
                <a:lnTo>
                  <a:pt x="18664" y="5354"/>
                </a:lnTo>
                <a:lnTo>
                  <a:pt x="18785" y="5573"/>
                </a:lnTo>
                <a:lnTo>
                  <a:pt x="18810" y="5670"/>
                </a:lnTo>
                <a:lnTo>
                  <a:pt x="18834" y="5768"/>
                </a:lnTo>
                <a:lnTo>
                  <a:pt x="18834" y="5889"/>
                </a:lnTo>
                <a:lnTo>
                  <a:pt x="18810" y="6011"/>
                </a:lnTo>
                <a:lnTo>
                  <a:pt x="18761" y="6108"/>
                </a:lnTo>
                <a:lnTo>
                  <a:pt x="18664" y="6181"/>
                </a:lnTo>
                <a:lnTo>
                  <a:pt x="18542" y="6254"/>
                </a:lnTo>
                <a:lnTo>
                  <a:pt x="18396" y="6303"/>
                </a:lnTo>
                <a:lnTo>
                  <a:pt x="18080" y="6376"/>
                </a:lnTo>
                <a:lnTo>
                  <a:pt x="17812" y="6400"/>
                </a:lnTo>
                <a:lnTo>
                  <a:pt x="17447" y="5476"/>
                </a:lnTo>
                <a:lnTo>
                  <a:pt x="17082" y="4551"/>
                </a:lnTo>
                <a:close/>
                <a:moveTo>
                  <a:pt x="16936" y="5622"/>
                </a:moveTo>
                <a:lnTo>
                  <a:pt x="17033" y="5889"/>
                </a:lnTo>
                <a:lnTo>
                  <a:pt x="16863" y="5938"/>
                </a:lnTo>
                <a:lnTo>
                  <a:pt x="16717" y="6011"/>
                </a:lnTo>
                <a:lnTo>
                  <a:pt x="16401" y="6157"/>
                </a:lnTo>
                <a:lnTo>
                  <a:pt x="16084" y="6303"/>
                </a:lnTo>
                <a:lnTo>
                  <a:pt x="15768" y="6425"/>
                </a:lnTo>
                <a:lnTo>
                  <a:pt x="15768" y="6376"/>
                </a:lnTo>
                <a:lnTo>
                  <a:pt x="15719" y="6303"/>
                </a:lnTo>
                <a:lnTo>
                  <a:pt x="15719" y="6157"/>
                </a:lnTo>
                <a:lnTo>
                  <a:pt x="15719" y="6011"/>
                </a:lnTo>
                <a:lnTo>
                  <a:pt x="15890" y="5987"/>
                </a:lnTo>
                <a:lnTo>
                  <a:pt x="16084" y="5938"/>
                </a:lnTo>
                <a:lnTo>
                  <a:pt x="16425" y="5816"/>
                </a:lnTo>
                <a:lnTo>
                  <a:pt x="16668" y="5719"/>
                </a:lnTo>
                <a:lnTo>
                  <a:pt x="16936" y="5622"/>
                </a:lnTo>
                <a:close/>
                <a:moveTo>
                  <a:pt x="2142" y="4770"/>
                </a:moveTo>
                <a:lnTo>
                  <a:pt x="1607" y="6303"/>
                </a:lnTo>
                <a:lnTo>
                  <a:pt x="1534" y="6473"/>
                </a:lnTo>
                <a:lnTo>
                  <a:pt x="1436" y="6449"/>
                </a:lnTo>
                <a:lnTo>
                  <a:pt x="877" y="6449"/>
                </a:lnTo>
                <a:lnTo>
                  <a:pt x="779" y="6400"/>
                </a:lnTo>
                <a:lnTo>
                  <a:pt x="706" y="6327"/>
                </a:lnTo>
                <a:lnTo>
                  <a:pt x="609" y="6230"/>
                </a:lnTo>
                <a:lnTo>
                  <a:pt x="536" y="6084"/>
                </a:lnTo>
                <a:lnTo>
                  <a:pt x="512" y="5938"/>
                </a:lnTo>
                <a:lnTo>
                  <a:pt x="536" y="5816"/>
                </a:lnTo>
                <a:lnTo>
                  <a:pt x="560" y="5670"/>
                </a:lnTo>
                <a:lnTo>
                  <a:pt x="633" y="5524"/>
                </a:lnTo>
                <a:lnTo>
                  <a:pt x="706" y="5403"/>
                </a:lnTo>
                <a:lnTo>
                  <a:pt x="804" y="5305"/>
                </a:lnTo>
                <a:lnTo>
                  <a:pt x="901" y="5208"/>
                </a:lnTo>
                <a:lnTo>
                  <a:pt x="998" y="5111"/>
                </a:lnTo>
                <a:lnTo>
                  <a:pt x="1144" y="5038"/>
                </a:lnTo>
                <a:lnTo>
                  <a:pt x="1266" y="4965"/>
                </a:lnTo>
                <a:lnTo>
                  <a:pt x="1412" y="4916"/>
                </a:lnTo>
                <a:lnTo>
                  <a:pt x="1704" y="4867"/>
                </a:lnTo>
                <a:lnTo>
                  <a:pt x="1996" y="4819"/>
                </a:lnTo>
                <a:lnTo>
                  <a:pt x="2142" y="4770"/>
                </a:lnTo>
                <a:close/>
                <a:moveTo>
                  <a:pt x="10342" y="1899"/>
                </a:moveTo>
                <a:lnTo>
                  <a:pt x="10926" y="1923"/>
                </a:lnTo>
                <a:lnTo>
                  <a:pt x="11510" y="1972"/>
                </a:lnTo>
                <a:lnTo>
                  <a:pt x="12094" y="2045"/>
                </a:lnTo>
                <a:lnTo>
                  <a:pt x="12702" y="2118"/>
                </a:lnTo>
                <a:lnTo>
                  <a:pt x="13286" y="2239"/>
                </a:lnTo>
                <a:lnTo>
                  <a:pt x="13797" y="2361"/>
                </a:lnTo>
                <a:lnTo>
                  <a:pt x="14065" y="2410"/>
                </a:lnTo>
                <a:lnTo>
                  <a:pt x="14308" y="2434"/>
                </a:lnTo>
                <a:lnTo>
                  <a:pt x="14332" y="2653"/>
                </a:lnTo>
                <a:lnTo>
                  <a:pt x="14357" y="2872"/>
                </a:lnTo>
                <a:lnTo>
                  <a:pt x="14478" y="3334"/>
                </a:lnTo>
                <a:lnTo>
                  <a:pt x="14600" y="3772"/>
                </a:lnTo>
                <a:lnTo>
                  <a:pt x="14722" y="4186"/>
                </a:lnTo>
                <a:lnTo>
                  <a:pt x="14989" y="5305"/>
                </a:lnTo>
                <a:lnTo>
                  <a:pt x="15111" y="5816"/>
                </a:lnTo>
                <a:lnTo>
                  <a:pt x="15184" y="6084"/>
                </a:lnTo>
                <a:lnTo>
                  <a:pt x="15281" y="6327"/>
                </a:lnTo>
                <a:lnTo>
                  <a:pt x="15014" y="6449"/>
                </a:lnTo>
                <a:lnTo>
                  <a:pt x="14722" y="6571"/>
                </a:lnTo>
                <a:lnTo>
                  <a:pt x="14162" y="6814"/>
                </a:lnTo>
                <a:lnTo>
                  <a:pt x="13457" y="7033"/>
                </a:lnTo>
                <a:lnTo>
                  <a:pt x="12751" y="7228"/>
                </a:lnTo>
                <a:lnTo>
                  <a:pt x="11972" y="7398"/>
                </a:lnTo>
                <a:lnTo>
                  <a:pt x="11169" y="7520"/>
                </a:lnTo>
                <a:lnTo>
                  <a:pt x="10366" y="7593"/>
                </a:lnTo>
                <a:lnTo>
                  <a:pt x="9588" y="7617"/>
                </a:lnTo>
                <a:lnTo>
                  <a:pt x="8809" y="7617"/>
                </a:lnTo>
                <a:lnTo>
                  <a:pt x="8055" y="7568"/>
                </a:lnTo>
                <a:lnTo>
                  <a:pt x="7300" y="7471"/>
                </a:lnTo>
                <a:lnTo>
                  <a:pt x="6546" y="7325"/>
                </a:lnTo>
                <a:lnTo>
                  <a:pt x="5840" y="7155"/>
                </a:lnTo>
                <a:lnTo>
                  <a:pt x="5135" y="6960"/>
                </a:lnTo>
                <a:lnTo>
                  <a:pt x="4794" y="6838"/>
                </a:lnTo>
                <a:lnTo>
                  <a:pt x="4478" y="6717"/>
                </a:lnTo>
                <a:lnTo>
                  <a:pt x="4137" y="6595"/>
                </a:lnTo>
                <a:lnTo>
                  <a:pt x="3821" y="6498"/>
                </a:lnTo>
                <a:lnTo>
                  <a:pt x="3821" y="6449"/>
                </a:lnTo>
                <a:lnTo>
                  <a:pt x="3943" y="5914"/>
                </a:lnTo>
                <a:lnTo>
                  <a:pt x="4064" y="5378"/>
                </a:lnTo>
                <a:lnTo>
                  <a:pt x="4186" y="4867"/>
                </a:lnTo>
                <a:lnTo>
                  <a:pt x="4356" y="4332"/>
                </a:lnTo>
                <a:lnTo>
                  <a:pt x="4527" y="3821"/>
                </a:lnTo>
                <a:lnTo>
                  <a:pt x="4697" y="3310"/>
                </a:lnTo>
                <a:lnTo>
                  <a:pt x="4843" y="2896"/>
                </a:lnTo>
                <a:lnTo>
                  <a:pt x="4916" y="2702"/>
                </a:lnTo>
                <a:lnTo>
                  <a:pt x="4965" y="2483"/>
                </a:lnTo>
                <a:lnTo>
                  <a:pt x="5038" y="2507"/>
                </a:lnTo>
                <a:lnTo>
                  <a:pt x="5111" y="2507"/>
                </a:lnTo>
                <a:lnTo>
                  <a:pt x="6254" y="2264"/>
                </a:lnTo>
                <a:lnTo>
                  <a:pt x="6838" y="2142"/>
                </a:lnTo>
                <a:lnTo>
                  <a:pt x="7398" y="2069"/>
                </a:lnTo>
                <a:lnTo>
                  <a:pt x="7982" y="1996"/>
                </a:lnTo>
                <a:lnTo>
                  <a:pt x="8566" y="1947"/>
                </a:lnTo>
                <a:lnTo>
                  <a:pt x="9150" y="1923"/>
                </a:lnTo>
                <a:lnTo>
                  <a:pt x="9734" y="1899"/>
                </a:lnTo>
                <a:close/>
                <a:moveTo>
                  <a:pt x="16863" y="7933"/>
                </a:moveTo>
                <a:lnTo>
                  <a:pt x="16011" y="8177"/>
                </a:lnTo>
                <a:lnTo>
                  <a:pt x="15160" y="8371"/>
                </a:lnTo>
                <a:lnTo>
                  <a:pt x="14308" y="8566"/>
                </a:lnTo>
                <a:lnTo>
                  <a:pt x="13432" y="8736"/>
                </a:lnTo>
                <a:lnTo>
                  <a:pt x="12581" y="8882"/>
                </a:lnTo>
                <a:lnTo>
                  <a:pt x="11705" y="9004"/>
                </a:lnTo>
                <a:lnTo>
                  <a:pt x="10829" y="9077"/>
                </a:lnTo>
                <a:lnTo>
                  <a:pt x="9953" y="9126"/>
                </a:lnTo>
                <a:lnTo>
                  <a:pt x="9052" y="9126"/>
                </a:lnTo>
                <a:lnTo>
                  <a:pt x="8176" y="9101"/>
                </a:lnTo>
                <a:lnTo>
                  <a:pt x="7276" y="9053"/>
                </a:lnTo>
                <a:lnTo>
                  <a:pt x="6400" y="8955"/>
                </a:lnTo>
                <a:lnTo>
                  <a:pt x="5476" y="8834"/>
                </a:lnTo>
                <a:lnTo>
                  <a:pt x="4575" y="8663"/>
                </a:lnTo>
                <a:lnTo>
                  <a:pt x="3675" y="8469"/>
                </a:lnTo>
                <a:lnTo>
                  <a:pt x="2775" y="8323"/>
                </a:lnTo>
                <a:lnTo>
                  <a:pt x="2702" y="8347"/>
                </a:lnTo>
                <a:lnTo>
                  <a:pt x="2677" y="8371"/>
                </a:lnTo>
                <a:lnTo>
                  <a:pt x="2677" y="8420"/>
                </a:lnTo>
                <a:lnTo>
                  <a:pt x="2726" y="8469"/>
                </a:lnTo>
                <a:lnTo>
                  <a:pt x="3140" y="8615"/>
                </a:lnTo>
                <a:lnTo>
                  <a:pt x="3553" y="8761"/>
                </a:lnTo>
                <a:lnTo>
                  <a:pt x="3991" y="8882"/>
                </a:lnTo>
                <a:lnTo>
                  <a:pt x="4429" y="8980"/>
                </a:lnTo>
                <a:lnTo>
                  <a:pt x="5305" y="9126"/>
                </a:lnTo>
                <a:lnTo>
                  <a:pt x="6181" y="9272"/>
                </a:lnTo>
                <a:lnTo>
                  <a:pt x="7081" y="9369"/>
                </a:lnTo>
                <a:lnTo>
                  <a:pt x="7957" y="9442"/>
                </a:lnTo>
                <a:lnTo>
                  <a:pt x="8858" y="9466"/>
                </a:lnTo>
                <a:lnTo>
                  <a:pt x="9758" y="9466"/>
                </a:lnTo>
                <a:lnTo>
                  <a:pt x="10658" y="9442"/>
                </a:lnTo>
                <a:lnTo>
                  <a:pt x="11583" y="9393"/>
                </a:lnTo>
                <a:lnTo>
                  <a:pt x="12508" y="9296"/>
                </a:lnTo>
                <a:lnTo>
                  <a:pt x="13408" y="9174"/>
                </a:lnTo>
                <a:lnTo>
                  <a:pt x="14308" y="9004"/>
                </a:lnTo>
                <a:lnTo>
                  <a:pt x="15208" y="8785"/>
                </a:lnTo>
                <a:lnTo>
                  <a:pt x="16084" y="8542"/>
                </a:lnTo>
                <a:lnTo>
                  <a:pt x="16960" y="8250"/>
                </a:lnTo>
                <a:lnTo>
                  <a:pt x="17009" y="8225"/>
                </a:lnTo>
                <a:lnTo>
                  <a:pt x="17058" y="8177"/>
                </a:lnTo>
                <a:lnTo>
                  <a:pt x="17058" y="8104"/>
                </a:lnTo>
                <a:lnTo>
                  <a:pt x="17058" y="8055"/>
                </a:lnTo>
                <a:lnTo>
                  <a:pt x="17033" y="8006"/>
                </a:lnTo>
                <a:lnTo>
                  <a:pt x="16985" y="7958"/>
                </a:lnTo>
                <a:lnTo>
                  <a:pt x="16936" y="7933"/>
                </a:lnTo>
                <a:close/>
                <a:moveTo>
                  <a:pt x="9320" y="9953"/>
                </a:moveTo>
                <a:lnTo>
                  <a:pt x="8639" y="9977"/>
                </a:lnTo>
                <a:lnTo>
                  <a:pt x="7714" y="9977"/>
                </a:lnTo>
                <a:lnTo>
                  <a:pt x="7446" y="10001"/>
                </a:lnTo>
                <a:lnTo>
                  <a:pt x="7300" y="10026"/>
                </a:lnTo>
                <a:lnTo>
                  <a:pt x="7179" y="10050"/>
                </a:lnTo>
                <a:lnTo>
                  <a:pt x="7081" y="10123"/>
                </a:lnTo>
                <a:lnTo>
                  <a:pt x="6984" y="10220"/>
                </a:lnTo>
                <a:lnTo>
                  <a:pt x="6960" y="10269"/>
                </a:lnTo>
                <a:lnTo>
                  <a:pt x="6984" y="10293"/>
                </a:lnTo>
                <a:lnTo>
                  <a:pt x="7057" y="10366"/>
                </a:lnTo>
                <a:lnTo>
                  <a:pt x="7154" y="10415"/>
                </a:lnTo>
                <a:lnTo>
                  <a:pt x="7252" y="10464"/>
                </a:lnTo>
                <a:lnTo>
                  <a:pt x="7349" y="10488"/>
                </a:lnTo>
                <a:lnTo>
                  <a:pt x="7568" y="10512"/>
                </a:lnTo>
                <a:lnTo>
                  <a:pt x="10585" y="10512"/>
                </a:lnTo>
                <a:lnTo>
                  <a:pt x="12021" y="10561"/>
                </a:lnTo>
                <a:lnTo>
                  <a:pt x="12143" y="10537"/>
                </a:lnTo>
                <a:lnTo>
                  <a:pt x="12216" y="10488"/>
                </a:lnTo>
                <a:lnTo>
                  <a:pt x="12264" y="10391"/>
                </a:lnTo>
                <a:lnTo>
                  <a:pt x="12289" y="10293"/>
                </a:lnTo>
                <a:lnTo>
                  <a:pt x="12264" y="10196"/>
                </a:lnTo>
                <a:lnTo>
                  <a:pt x="12216" y="10099"/>
                </a:lnTo>
                <a:lnTo>
                  <a:pt x="12143" y="10050"/>
                </a:lnTo>
                <a:lnTo>
                  <a:pt x="12021" y="10001"/>
                </a:lnTo>
                <a:lnTo>
                  <a:pt x="10683" y="9977"/>
                </a:lnTo>
                <a:lnTo>
                  <a:pt x="9320" y="9953"/>
                </a:lnTo>
                <a:close/>
                <a:moveTo>
                  <a:pt x="10950" y="10975"/>
                </a:moveTo>
                <a:lnTo>
                  <a:pt x="10683" y="10999"/>
                </a:lnTo>
                <a:lnTo>
                  <a:pt x="10123" y="11023"/>
                </a:lnTo>
                <a:lnTo>
                  <a:pt x="9612" y="11048"/>
                </a:lnTo>
                <a:lnTo>
                  <a:pt x="9028" y="11023"/>
                </a:lnTo>
                <a:lnTo>
                  <a:pt x="8152" y="11023"/>
                </a:lnTo>
                <a:lnTo>
                  <a:pt x="7860" y="11048"/>
                </a:lnTo>
                <a:lnTo>
                  <a:pt x="7568" y="11096"/>
                </a:lnTo>
                <a:lnTo>
                  <a:pt x="7300" y="11169"/>
                </a:lnTo>
                <a:lnTo>
                  <a:pt x="7252" y="11194"/>
                </a:lnTo>
                <a:lnTo>
                  <a:pt x="7227" y="11218"/>
                </a:lnTo>
                <a:lnTo>
                  <a:pt x="7203" y="11315"/>
                </a:lnTo>
                <a:lnTo>
                  <a:pt x="7227" y="11413"/>
                </a:lnTo>
                <a:lnTo>
                  <a:pt x="7252" y="11437"/>
                </a:lnTo>
                <a:lnTo>
                  <a:pt x="7300" y="11461"/>
                </a:lnTo>
                <a:lnTo>
                  <a:pt x="7568" y="11534"/>
                </a:lnTo>
                <a:lnTo>
                  <a:pt x="7811" y="11559"/>
                </a:lnTo>
                <a:lnTo>
                  <a:pt x="8079" y="11583"/>
                </a:lnTo>
                <a:lnTo>
                  <a:pt x="8347" y="11607"/>
                </a:lnTo>
                <a:lnTo>
                  <a:pt x="9417" y="11559"/>
                </a:lnTo>
                <a:lnTo>
                  <a:pt x="10561" y="11559"/>
                </a:lnTo>
                <a:lnTo>
                  <a:pt x="11145" y="11583"/>
                </a:lnTo>
                <a:lnTo>
                  <a:pt x="11437" y="11559"/>
                </a:lnTo>
                <a:lnTo>
                  <a:pt x="11583" y="11534"/>
                </a:lnTo>
                <a:lnTo>
                  <a:pt x="11729" y="11486"/>
                </a:lnTo>
                <a:lnTo>
                  <a:pt x="11802" y="11461"/>
                </a:lnTo>
                <a:lnTo>
                  <a:pt x="11851" y="11413"/>
                </a:lnTo>
                <a:lnTo>
                  <a:pt x="11875" y="11364"/>
                </a:lnTo>
                <a:lnTo>
                  <a:pt x="11875" y="11291"/>
                </a:lnTo>
                <a:lnTo>
                  <a:pt x="11875" y="11218"/>
                </a:lnTo>
                <a:lnTo>
                  <a:pt x="11851" y="11169"/>
                </a:lnTo>
                <a:lnTo>
                  <a:pt x="11802" y="11121"/>
                </a:lnTo>
                <a:lnTo>
                  <a:pt x="11729" y="11096"/>
                </a:lnTo>
                <a:lnTo>
                  <a:pt x="11486" y="11023"/>
                </a:lnTo>
                <a:lnTo>
                  <a:pt x="11218" y="10999"/>
                </a:lnTo>
                <a:lnTo>
                  <a:pt x="10950" y="10975"/>
                </a:lnTo>
                <a:close/>
                <a:moveTo>
                  <a:pt x="4210" y="9734"/>
                </a:moveTo>
                <a:lnTo>
                  <a:pt x="4356" y="9758"/>
                </a:lnTo>
                <a:lnTo>
                  <a:pt x="4478" y="9783"/>
                </a:lnTo>
                <a:lnTo>
                  <a:pt x="4600" y="9807"/>
                </a:lnTo>
                <a:lnTo>
                  <a:pt x="4819" y="9928"/>
                </a:lnTo>
                <a:lnTo>
                  <a:pt x="5013" y="10074"/>
                </a:lnTo>
                <a:lnTo>
                  <a:pt x="5184" y="10269"/>
                </a:lnTo>
                <a:lnTo>
                  <a:pt x="5330" y="10488"/>
                </a:lnTo>
                <a:lnTo>
                  <a:pt x="5451" y="10756"/>
                </a:lnTo>
                <a:lnTo>
                  <a:pt x="5524" y="10902"/>
                </a:lnTo>
                <a:lnTo>
                  <a:pt x="5549" y="11048"/>
                </a:lnTo>
                <a:lnTo>
                  <a:pt x="5549" y="11194"/>
                </a:lnTo>
                <a:lnTo>
                  <a:pt x="5524" y="11315"/>
                </a:lnTo>
                <a:lnTo>
                  <a:pt x="5476" y="11437"/>
                </a:lnTo>
                <a:lnTo>
                  <a:pt x="5427" y="11534"/>
                </a:lnTo>
                <a:lnTo>
                  <a:pt x="5330" y="11607"/>
                </a:lnTo>
                <a:lnTo>
                  <a:pt x="5232" y="11680"/>
                </a:lnTo>
                <a:lnTo>
                  <a:pt x="5135" y="11753"/>
                </a:lnTo>
                <a:lnTo>
                  <a:pt x="5013" y="11802"/>
                </a:lnTo>
                <a:lnTo>
                  <a:pt x="4770" y="11875"/>
                </a:lnTo>
                <a:lnTo>
                  <a:pt x="4478" y="11924"/>
                </a:lnTo>
                <a:lnTo>
                  <a:pt x="4210" y="11924"/>
                </a:lnTo>
                <a:lnTo>
                  <a:pt x="3967" y="11899"/>
                </a:lnTo>
                <a:lnTo>
                  <a:pt x="3699" y="11851"/>
                </a:lnTo>
                <a:lnTo>
                  <a:pt x="3456" y="11753"/>
                </a:lnTo>
                <a:lnTo>
                  <a:pt x="3213" y="11656"/>
                </a:lnTo>
                <a:lnTo>
                  <a:pt x="3018" y="11510"/>
                </a:lnTo>
                <a:lnTo>
                  <a:pt x="2921" y="11413"/>
                </a:lnTo>
                <a:lnTo>
                  <a:pt x="2848" y="11315"/>
                </a:lnTo>
                <a:lnTo>
                  <a:pt x="2799" y="11194"/>
                </a:lnTo>
                <a:lnTo>
                  <a:pt x="2750" y="11096"/>
                </a:lnTo>
                <a:lnTo>
                  <a:pt x="2702" y="10950"/>
                </a:lnTo>
                <a:lnTo>
                  <a:pt x="2677" y="10829"/>
                </a:lnTo>
                <a:lnTo>
                  <a:pt x="2702" y="10707"/>
                </a:lnTo>
                <a:lnTo>
                  <a:pt x="2702" y="10610"/>
                </a:lnTo>
                <a:lnTo>
                  <a:pt x="2726" y="10512"/>
                </a:lnTo>
                <a:lnTo>
                  <a:pt x="2775" y="10415"/>
                </a:lnTo>
                <a:lnTo>
                  <a:pt x="2896" y="10269"/>
                </a:lnTo>
                <a:lnTo>
                  <a:pt x="3042" y="10147"/>
                </a:lnTo>
                <a:lnTo>
                  <a:pt x="3213" y="10050"/>
                </a:lnTo>
                <a:lnTo>
                  <a:pt x="3383" y="9977"/>
                </a:lnTo>
                <a:lnTo>
                  <a:pt x="3772" y="9807"/>
                </a:lnTo>
                <a:lnTo>
                  <a:pt x="3797" y="9807"/>
                </a:lnTo>
                <a:lnTo>
                  <a:pt x="3943" y="9758"/>
                </a:lnTo>
                <a:lnTo>
                  <a:pt x="4089" y="9758"/>
                </a:lnTo>
                <a:lnTo>
                  <a:pt x="4210" y="9734"/>
                </a:lnTo>
                <a:close/>
                <a:moveTo>
                  <a:pt x="15208" y="9612"/>
                </a:moveTo>
                <a:lnTo>
                  <a:pt x="15476" y="9637"/>
                </a:lnTo>
                <a:lnTo>
                  <a:pt x="15622" y="9685"/>
                </a:lnTo>
                <a:lnTo>
                  <a:pt x="15719" y="9734"/>
                </a:lnTo>
                <a:lnTo>
                  <a:pt x="15914" y="9880"/>
                </a:lnTo>
                <a:lnTo>
                  <a:pt x="16084" y="10050"/>
                </a:lnTo>
                <a:lnTo>
                  <a:pt x="16279" y="10220"/>
                </a:lnTo>
                <a:lnTo>
                  <a:pt x="16401" y="10342"/>
                </a:lnTo>
                <a:lnTo>
                  <a:pt x="16498" y="10464"/>
                </a:lnTo>
                <a:lnTo>
                  <a:pt x="16547" y="10585"/>
                </a:lnTo>
                <a:lnTo>
                  <a:pt x="16571" y="10731"/>
                </a:lnTo>
                <a:lnTo>
                  <a:pt x="16571" y="10877"/>
                </a:lnTo>
                <a:lnTo>
                  <a:pt x="16547" y="11023"/>
                </a:lnTo>
                <a:lnTo>
                  <a:pt x="16498" y="11169"/>
                </a:lnTo>
                <a:lnTo>
                  <a:pt x="16425" y="11315"/>
                </a:lnTo>
                <a:lnTo>
                  <a:pt x="16352" y="11437"/>
                </a:lnTo>
                <a:lnTo>
                  <a:pt x="16255" y="11534"/>
                </a:lnTo>
                <a:lnTo>
                  <a:pt x="16133" y="11632"/>
                </a:lnTo>
                <a:lnTo>
                  <a:pt x="16011" y="11705"/>
                </a:lnTo>
                <a:lnTo>
                  <a:pt x="15768" y="11826"/>
                </a:lnTo>
                <a:lnTo>
                  <a:pt x="15500" y="11899"/>
                </a:lnTo>
                <a:lnTo>
                  <a:pt x="15208" y="11948"/>
                </a:lnTo>
                <a:lnTo>
                  <a:pt x="14916" y="11972"/>
                </a:lnTo>
                <a:lnTo>
                  <a:pt x="14624" y="11972"/>
                </a:lnTo>
                <a:lnTo>
                  <a:pt x="14357" y="11924"/>
                </a:lnTo>
                <a:lnTo>
                  <a:pt x="14235" y="11875"/>
                </a:lnTo>
                <a:lnTo>
                  <a:pt x="14113" y="11802"/>
                </a:lnTo>
                <a:lnTo>
                  <a:pt x="14016" y="11729"/>
                </a:lnTo>
                <a:lnTo>
                  <a:pt x="13919" y="11632"/>
                </a:lnTo>
                <a:lnTo>
                  <a:pt x="13846" y="11534"/>
                </a:lnTo>
                <a:lnTo>
                  <a:pt x="13797" y="11413"/>
                </a:lnTo>
                <a:lnTo>
                  <a:pt x="13773" y="11267"/>
                </a:lnTo>
                <a:lnTo>
                  <a:pt x="13748" y="11096"/>
                </a:lnTo>
                <a:lnTo>
                  <a:pt x="13773" y="10902"/>
                </a:lnTo>
                <a:lnTo>
                  <a:pt x="13821" y="10707"/>
                </a:lnTo>
                <a:lnTo>
                  <a:pt x="13919" y="10537"/>
                </a:lnTo>
                <a:lnTo>
                  <a:pt x="14040" y="10391"/>
                </a:lnTo>
                <a:lnTo>
                  <a:pt x="14284" y="10074"/>
                </a:lnTo>
                <a:lnTo>
                  <a:pt x="14405" y="9928"/>
                </a:lnTo>
                <a:lnTo>
                  <a:pt x="14503" y="9758"/>
                </a:lnTo>
                <a:lnTo>
                  <a:pt x="14746" y="9685"/>
                </a:lnTo>
                <a:lnTo>
                  <a:pt x="14989" y="9637"/>
                </a:lnTo>
                <a:lnTo>
                  <a:pt x="15208" y="9612"/>
                </a:lnTo>
                <a:close/>
                <a:moveTo>
                  <a:pt x="4064" y="9247"/>
                </a:moveTo>
                <a:lnTo>
                  <a:pt x="3870" y="9296"/>
                </a:lnTo>
                <a:lnTo>
                  <a:pt x="3675" y="9345"/>
                </a:lnTo>
                <a:lnTo>
                  <a:pt x="3626" y="9393"/>
                </a:lnTo>
                <a:lnTo>
                  <a:pt x="3578" y="9418"/>
                </a:lnTo>
                <a:lnTo>
                  <a:pt x="3334" y="9491"/>
                </a:lnTo>
                <a:lnTo>
                  <a:pt x="3091" y="9612"/>
                </a:lnTo>
                <a:lnTo>
                  <a:pt x="2848" y="9758"/>
                </a:lnTo>
                <a:lnTo>
                  <a:pt x="2653" y="9928"/>
                </a:lnTo>
                <a:lnTo>
                  <a:pt x="2458" y="10123"/>
                </a:lnTo>
                <a:lnTo>
                  <a:pt x="2337" y="10342"/>
                </a:lnTo>
                <a:lnTo>
                  <a:pt x="2239" y="10585"/>
                </a:lnTo>
                <a:lnTo>
                  <a:pt x="2215" y="10707"/>
                </a:lnTo>
                <a:lnTo>
                  <a:pt x="2215" y="10829"/>
                </a:lnTo>
                <a:lnTo>
                  <a:pt x="2239" y="11023"/>
                </a:lnTo>
                <a:lnTo>
                  <a:pt x="2264" y="11218"/>
                </a:lnTo>
                <a:lnTo>
                  <a:pt x="2337" y="11388"/>
                </a:lnTo>
                <a:lnTo>
                  <a:pt x="2434" y="11559"/>
                </a:lnTo>
                <a:lnTo>
                  <a:pt x="2531" y="11705"/>
                </a:lnTo>
                <a:lnTo>
                  <a:pt x="2653" y="11826"/>
                </a:lnTo>
                <a:lnTo>
                  <a:pt x="2775" y="11948"/>
                </a:lnTo>
                <a:lnTo>
                  <a:pt x="2945" y="12045"/>
                </a:lnTo>
                <a:lnTo>
                  <a:pt x="3091" y="12118"/>
                </a:lnTo>
                <a:lnTo>
                  <a:pt x="3261" y="12216"/>
                </a:lnTo>
                <a:lnTo>
                  <a:pt x="3626" y="12313"/>
                </a:lnTo>
                <a:lnTo>
                  <a:pt x="4016" y="12386"/>
                </a:lnTo>
                <a:lnTo>
                  <a:pt x="4381" y="12435"/>
                </a:lnTo>
                <a:lnTo>
                  <a:pt x="4575" y="12435"/>
                </a:lnTo>
                <a:lnTo>
                  <a:pt x="4746" y="12410"/>
                </a:lnTo>
                <a:lnTo>
                  <a:pt x="4916" y="12386"/>
                </a:lnTo>
                <a:lnTo>
                  <a:pt x="5086" y="12337"/>
                </a:lnTo>
                <a:lnTo>
                  <a:pt x="5232" y="12264"/>
                </a:lnTo>
                <a:lnTo>
                  <a:pt x="5378" y="12191"/>
                </a:lnTo>
                <a:lnTo>
                  <a:pt x="5500" y="12118"/>
                </a:lnTo>
                <a:lnTo>
                  <a:pt x="5622" y="11997"/>
                </a:lnTo>
                <a:lnTo>
                  <a:pt x="5719" y="11875"/>
                </a:lnTo>
                <a:lnTo>
                  <a:pt x="5816" y="11753"/>
                </a:lnTo>
                <a:lnTo>
                  <a:pt x="5889" y="11607"/>
                </a:lnTo>
                <a:lnTo>
                  <a:pt x="5938" y="11461"/>
                </a:lnTo>
                <a:lnTo>
                  <a:pt x="5986" y="11315"/>
                </a:lnTo>
                <a:lnTo>
                  <a:pt x="5986" y="11145"/>
                </a:lnTo>
                <a:lnTo>
                  <a:pt x="5986" y="10950"/>
                </a:lnTo>
                <a:lnTo>
                  <a:pt x="5962" y="10780"/>
                </a:lnTo>
                <a:lnTo>
                  <a:pt x="5913" y="10585"/>
                </a:lnTo>
                <a:lnTo>
                  <a:pt x="5865" y="10415"/>
                </a:lnTo>
                <a:lnTo>
                  <a:pt x="5768" y="10245"/>
                </a:lnTo>
                <a:lnTo>
                  <a:pt x="5670" y="10074"/>
                </a:lnTo>
                <a:lnTo>
                  <a:pt x="5549" y="9928"/>
                </a:lnTo>
                <a:lnTo>
                  <a:pt x="5427" y="9783"/>
                </a:lnTo>
                <a:lnTo>
                  <a:pt x="5281" y="9661"/>
                </a:lnTo>
                <a:lnTo>
                  <a:pt x="5111" y="9539"/>
                </a:lnTo>
                <a:lnTo>
                  <a:pt x="4965" y="9442"/>
                </a:lnTo>
                <a:lnTo>
                  <a:pt x="4794" y="9369"/>
                </a:lnTo>
                <a:lnTo>
                  <a:pt x="4600" y="9296"/>
                </a:lnTo>
                <a:lnTo>
                  <a:pt x="4429" y="9272"/>
                </a:lnTo>
                <a:lnTo>
                  <a:pt x="4235" y="9247"/>
                </a:lnTo>
                <a:close/>
                <a:moveTo>
                  <a:pt x="14916" y="9150"/>
                </a:moveTo>
                <a:lnTo>
                  <a:pt x="14746" y="9199"/>
                </a:lnTo>
                <a:lnTo>
                  <a:pt x="14576" y="9247"/>
                </a:lnTo>
                <a:lnTo>
                  <a:pt x="14405" y="9320"/>
                </a:lnTo>
                <a:lnTo>
                  <a:pt x="14259" y="9418"/>
                </a:lnTo>
                <a:lnTo>
                  <a:pt x="14113" y="9539"/>
                </a:lnTo>
                <a:lnTo>
                  <a:pt x="14065" y="9612"/>
                </a:lnTo>
                <a:lnTo>
                  <a:pt x="14065" y="9710"/>
                </a:lnTo>
                <a:lnTo>
                  <a:pt x="13846" y="9904"/>
                </a:lnTo>
                <a:lnTo>
                  <a:pt x="13676" y="10123"/>
                </a:lnTo>
                <a:lnTo>
                  <a:pt x="13505" y="10366"/>
                </a:lnTo>
                <a:lnTo>
                  <a:pt x="13408" y="10634"/>
                </a:lnTo>
                <a:lnTo>
                  <a:pt x="13335" y="10926"/>
                </a:lnTo>
                <a:lnTo>
                  <a:pt x="13311" y="11194"/>
                </a:lnTo>
                <a:lnTo>
                  <a:pt x="13335" y="11461"/>
                </a:lnTo>
                <a:lnTo>
                  <a:pt x="13359" y="11583"/>
                </a:lnTo>
                <a:lnTo>
                  <a:pt x="13408" y="11705"/>
                </a:lnTo>
                <a:lnTo>
                  <a:pt x="13505" y="11875"/>
                </a:lnTo>
                <a:lnTo>
                  <a:pt x="13627" y="12021"/>
                </a:lnTo>
                <a:lnTo>
                  <a:pt x="13773" y="12143"/>
                </a:lnTo>
                <a:lnTo>
                  <a:pt x="13919" y="12240"/>
                </a:lnTo>
                <a:lnTo>
                  <a:pt x="14089" y="12337"/>
                </a:lnTo>
                <a:lnTo>
                  <a:pt x="14259" y="12386"/>
                </a:lnTo>
                <a:lnTo>
                  <a:pt x="14454" y="12410"/>
                </a:lnTo>
                <a:lnTo>
                  <a:pt x="14649" y="12435"/>
                </a:lnTo>
                <a:lnTo>
                  <a:pt x="14843" y="12459"/>
                </a:lnTo>
                <a:lnTo>
                  <a:pt x="15038" y="12435"/>
                </a:lnTo>
                <a:lnTo>
                  <a:pt x="15452" y="12386"/>
                </a:lnTo>
                <a:lnTo>
                  <a:pt x="15817" y="12289"/>
                </a:lnTo>
                <a:lnTo>
                  <a:pt x="16157" y="12143"/>
                </a:lnTo>
                <a:lnTo>
                  <a:pt x="16303" y="12070"/>
                </a:lnTo>
                <a:lnTo>
                  <a:pt x="16449" y="11972"/>
                </a:lnTo>
                <a:lnTo>
                  <a:pt x="16571" y="11875"/>
                </a:lnTo>
                <a:lnTo>
                  <a:pt x="16693" y="11753"/>
                </a:lnTo>
                <a:lnTo>
                  <a:pt x="16790" y="11607"/>
                </a:lnTo>
                <a:lnTo>
                  <a:pt x="16887" y="11461"/>
                </a:lnTo>
                <a:lnTo>
                  <a:pt x="16936" y="11315"/>
                </a:lnTo>
                <a:lnTo>
                  <a:pt x="16985" y="11169"/>
                </a:lnTo>
                <a:lnTo>
                  <a:pt x="17033" y="10999"/>
                </a:lnTo>
                <a:lnTo>
                  <a:pt x="17033" y="10853"/>
                </a:lnTo>
                <a:lnTo>
                  <a:pt x="17033" y="10683"/>
                </a:lnTo>
                <a:lnTo>
                  <a:pt x="17009" y="10512"/>
                </a:lnTo>
                <a:lnTo>
                  <a:pt x="16936" y="10366"/>
                </a:lnTo>
                <a:lnTo>
                  <a:pt x="16863" y="10220"/>
                </a:lnTo>
                <a:lnTo>
                  <a:pt x="16790" y="10074"/>
                </a:lnTo>
                <a:lnTo>
                  <a:pt x="16668" y="9953"/>
                </a:lnTo>
                <a:lnTo>
                  <a:pt x="16401" y="9685"/>
                </a:lnTo>
                <a:lnTo>
                  <a:pt x="16109" y="9466"/>
                </a:lnTo>
                <a:lnTo>
                  <a:pt x="15963" y="9369"/>
                </a:lnTo>
                <a:lnTo>
                  <a:pt x="15817" y="9296"/>
                </a:lnTo>
                <a:lnTo>
                  <a:pt x="15646" y="9223"/>
                </a:lnTo>
                <a:lnTo>
                  <a:pt x="15452" y="9174"/>
                </a:lnTo>
                <a:lnTo>
                  <a:pt x="15281" y="9150"/>
                </a:lnTo>
                <a:close/>
                <a:moveTo>
                  <a:pt x="12337" y="561"/>
                </a:moveTo>
                <a:lnTo>
                  <a:pt x="12751" y="585"/>
                </a:lnTo>
                <a:lnTo>
                  <a:pt x="13213" y="658"/>
                </a:lnTo>
                <a:lnTo>
                  <a:pt x="13676" y="780"/>
                </a:lnTo>
                <a:lnTo>
                  <a:pt x="14113" y="974"/>
                </a:lnTo>
                <a:lnTo>
                  <a:pt x="14527" y="1193"/>
                </a:lnTo>
                <a:lnTo>
                  <a:pt x="14478" y="1218"/>
                </a:lnTo>
                <a:lnTo>
                  <a:pt x="14211" y="1315"/>
                </a:lnTo>
                <a:lnTo>
                  <a:pt x="14089" y="1412"/>
                </a:lnTo>
                <a:lnTo>
                  <a:pt x="13992" y="1534"/>
                </a:lnTo>
                <a:lnTo>
                  <a:pt x="13967" y="1558"/>
                </a:lnTo>
                <a:lnTo>
                  <a:pt x="13992" y="1607"/>
                </a:lnTo>
                <a:lnTo>
                  <a:pt x="14016" y="1631"/>
                </a:lnTo>
                <a:lnTo>
                  <a:pt x="14211" y="1631"/>
                </a:lnTo>
                <a:lnTo>
                  <a:pt x="14357" y="1583"/>
                </a:lnTo>
                <a:lnTo>
                  <a:pt x="14649" y="1461"/>
                </a:lnTo>
                <a:lnTo>
                  <a:pt x="14819" y="1412"/>
                </a:lnTo>
                <a:lnTo>
                  <a:pt x="15014" y="1558"/>
                </a:lnTo>
                <a:lnTo>
                  <a:pt x="15184" y="1729"/>
                </a:lnTo>
                <a:lnTo>
                  <a:pt x="14892" y="1850"/>
                </a:lnTo>
                <a:lnTo>
                  <a:pt x="14527" y="1996"/>
                </a:lnTo>
                <a:lnTo>
                  <a:pt x="14454" y="1972"/>
                </a:lnTo>
                <a:lnTo>
                  <a:pt x="14381" y="2020"/>
                </a:lnTo>
                <a:lnTo>
                  <a:pt x="14138" y="1923"/>
                </a:lnTo>
                <a:lnTo>
                  <a:pt x="13894" y="1826"/>
                </a:lnTo>
                <a:lnTo>
                  <a:pt x="13651" y="1777"/>
                </a:lnTo>
                <a:lnTo>
                  <a:pt x="13384" y="1729"/>
                </a:lnTo>
                <a:lnTo>
                  <a:pt x="12848" y="1656"/>
                </a:lnTo>
                <a:lnTo>
                  <a:pt x="12337" y="1583"/>
                </a:lnTo>
                <a:lnTo>
                  <a:pt x="11753" y="1510"/>
                </a:lnTo>
                <a:lnTo>
                  <a:pt x="11145" y="1461"/>
                </a:lnTo>
                <a:lnTo>
                  <a:pt x="10537" y="1437"/>
                </a:lnTo>
                <a:lnTo>
                  <a:pt x="9928" y="1412"/>
                </a:lnTo>
                <a:lnTo>
                  <a:pt x="9296" y="1412"/>
                </a:lnTo>
                <a:lnTo>
                  <a:pt x="8663" y="1437"/>
                </a:lnTo>
                <a:lnTo>
                  <a:pt x="8055" y="1485"/>
                </a:lnTo>
                <a:lnTo>
                  <a:pt x="7422" y="1534"/>
                </a:lnTo>
                <a:lnTo>
                  <a:pt x="6814" y="1631"/>
                </a:lnTo>
                <a:lnTo>
                  <a:pt x="6205" y="1729"/>
                </a:lnTo>
                <a:lnTo>
                  <a:pt x="5597" y="1874"/>
                </a:lnTo>
                <a:lnTo>
                  <a:pt x="4989" y="2020"/>
                </a:lnTo>
                <a:lnTo>
                  <a:pt x="4916" y="2069"/>
                </a:lnTo>
                <a:lnTo>
                  <a:pt x="4867" y="2118"/>
                </a:lnTo>
                <a:lnTo>
                  <a:pt x="4819" y="2166"/>
                </a:lnTo>
                <a:lnTo>
                  <a:pt x="4819" y="2239"/>
                </a:lnTo>
                <a:lnTo>
                  <a:pt x="4648" y="2410"/>
                </a:lnTo>
                <a:lnTo>
                  <a:pt x="4527" y="2580"/>
                </a:lnTo>
                <a:lnTo>
                  <a:pt x="4405" y="2799"/>
                </a:lnTo>
                <a:lnTo>
                  <a:pt x="4308" y="2994"/>
                </a:lnTo>
                <a:lnTo>
                  <a:pt x="4162" y="3456"/>
                </a:lnTo>
                <a:lnTo>
                  <a:pt x="4016" y="3870"/>
                </a:lnTo>
                <a:lnTo>
                  <a:pt x="3821" y="4478"/>
                </a:lnTo>
                <a:lnTo>
                  <a:pt x="3651" y="5086"/>
                </a:lnTo>
                <a:lnTo>
                  <a:pt x="3505" y="5695"/>
                </a:lnTo>
                <a:lnTo>
                  <a:pt x="3383" y="6303"/>
                </a:lnTo>
                <a:lnTo>
                  <a:pt x="3383" y="6376"/>
                </a:lnTo>
                <a:lnTo>
                  <a:pt x="3383" y="6425"/>
                </a:lnTo>
                <a:lnTo>
                  <a:pt x="3432" y="6522"/>
                </a:lnTo>
                <a:lnTo>
                  <a:pt x="3432" y="6595"/>
                </a:lnTo>
                <a:lnTo>
                  <a:pt x="3480" y="6644"/>
                </a:lnTo>
                <a:lnTo>
                  <a:pt x="3772" y="6863"/>
                </a:lnTo>
                <a:lnTo>
                  <a:pt x="4089" y="7057"/>
                </a:lnTo>
                <a:lnTo>
                  <a:pt x="4454" y="7203"/>
                </a:lnTo>
                <a:lnTo>
                  <a:pt x="4819" y="7349"/>
                </a:lnTo>
                <a:lnTo>
                  <a:pt x="5184" y="7471"/>
                </a:lnTo>
                <a:lnTo>
                  <a:pt x="5549" y="7568"/>
                </a:lnTo>
                <a:lnTo>
                  <a:pt x="6278" y="7763"/>
                </a:lnTo>
                <a:lnTo>
                  <a:pt x="7057" y="7933"/>
                </a:lnTo>
                <a:lnTo>
                  <a:pt x="7836" y="8031"/>
                </a:lnTo>
                <a:lnTo>
                  <a:pt x="8614" y="8104"/>
                </a:lnTo>
                <a:lnTo>
                  <a:pt x="9417" y="8128"/>
                </a:lnTo>
                <a:lnTo>
                  <a:pt x="10196" y="8128"/>
                </a:lnTo>
                <a:lnTo>
                  <a:pt x="10999" y="8055"/>
                </a:lnTo>
                <a:lnTo>
                  <a:pt x="11778" y="7933"/>
                </a:lnTo>
                <a:lnTo>
                  <a:pt x="12556" y="7787"/>
                </a:lnTo>
                <a:lnTo>
                  <a:pt x="12970" y="7714"/>
                </a:lnTo>
                <a:lnTo>
                  <a:pt x="13359" y="7593"/>
                </a:lnTo>
                <a:lnTo>
                  <a:pt x="14138" y="7349"/>
                </a:lnTo>
                <a:lnTo>
                  <a:pt x="14795" y="7106"/>
                </a:lnTo>
                <a:lnTo>
                  <a:pt x="15135" y="6984"/>
                </a:lnTo>
                <a:lnTo>
                  <a:pt x="15452" y="6814"/>
                </a:lnTo>
                <a:lnTo>
                  <a:pt x="15695" y="6814"/>
                </a:lnTo>
                <a:lnTo>
                  <a:pt x="15914" y="6765"/>
                </a:lnTo>
                <a:lnTo>
                  <a:pt x="16133" y="6668"/>
                </a:lnTo>
                <a:lnTo>
                  <a:pt x="16352" y="6595"/>
                </a:lnTo>
                <a:lnTo>
                  <a:pt x="16766" y="6425"/>
                </a:lnTo>
                <a:lnTo>
                  <a:pt x="16960" y="6327"/>
                </a:lnTo>
                <a:lnTo>
                  <a:pt x="17131" y="6206"/>
                </a:lnTo>
                <a:lnTo>
                  <a:pt x="17301" y="6619"/>
                </a:lnTo>
                <a:lnTo>
                  <a:pt x="17082" y="6692"/>
                </a:lnTo>
                <a:lnTo>
                  <a:pt x="16863" y="6790"/>
                </a:lnTo>
                <a:lnTo>
                  <a:pt x="16425" y="6984"/>
                </a:lnTo>
                <a:lnTo>
                  <a:pt x="15719" y="7252"/>
                </a:lnTo>
                <a:lnTo>
                  <a:pt x="15354" y="7422"/>
                </a:lnTo>
                <a:lnTo>
                  <a:pt x="15038" y="7593"/>
                </a:lnTo>
                <a:lnTo>
                  <a:pt x="15014" y="7617"/>
                </a:lnTo>
                <a:lnTo>
                  <a:pt x="15014" y="7666"/>
                </a:lnTo>
                <a:lnTo>
                  <a:pt x="15014" y="7690"/>
                </a:lnTo>
                <a:lnTo>
                  <a:pt x="15062" y="7690"/>
                </a:lnTo>
                <a:lnTo>
                  <a:pt x="15427" y="7641"/>
                </a:lnTo>
                <a:lnTo>
                  <a:pt x="15792" y="7544"/>
                </a:lnTo>
                <a:lnTo>
                  <a:pt x="16157" y="7422"/>
                </a:lnTo>
                <a:lnTo>
                  <a:pt x="16498" y="7301"/>
                </a:lnTo>
                <a:lnTo>
                  <a:pt x="16960" y="7130"/>
                </a:lnTo>
                <a:lnTo>
                  <a:pt x="17204" y="7033"/>
                </a:lnTo>
                <a:lnTo>
                  <a:pt x="17423" y="6911"/>
                </a:lnTo>
                <a:lnTo>
                  <a:pt x="17569" y="7252"/>
                </a:lnTo>
                <a:lnTo>
                  <a:pt x="17325" y="7276"/>
                </a:lnTo>
                <a:lnTo>
                  <a:pt x="17082" y="7349"/>
                </a:lnTo>
                <a:lnTo>
                  <a:pt x="16595" y="7520"/>
                </a:lnTo>
                <a:lnTo>
                  <a:pt x="16084" y="7690"/>
                </a:lnTo>
                <a:lnTo>
                  <a:pt x="15841" y="7812"/>
                </a:lnTo>
                <a:lnTo>
                  <a:pt x="15719" y="7885"/>
                </a:lnTo>
                <a:lnTo>
                  <a:pt x="15622" y="7958"/>
                </a:lnTo>
                <a:lnTo>
                  <a:pt x="15622" y="7982"/>
                </a:lnTo>
                <a:lnTo>
                  <a:pt x="15622" y="8006"/>
                </a:lnTo>
                <a:lnTo>
                  <a:pt x="15768" y="8031"/>
                </a:lnTo>
                <a:lnTo>
                  <a:pt x="15890" y="8031"/>
                </a:lnTo>
                <a:lnTo>
                  <a:pt x="16182" y="8006"/>
                </a:lnTo>
                <a:lnTo>
                  <a:pt x="16449" y="7933"/>
                </a:lnTo>
                <a:lnTo>
                  <a:pt x="16693" y="7860"/>
                </a:lnTo>
                <a:lnTo>
                  <a:pt x="16960" y="7787"/>
                </a:lnTo>
                <a:lnTo>
                  <a:pt x="17204" y="7690"/>
                </a:lnTo>
                <a:lnTo>
                  <a:pt x="17447" y="7568"/>
                </a:lnTo>
                <a:lnTo>
                  <a:pt x="17642" y="7422"/>
                </a:lnTo>
                <a:lnTo>
                  <a:pt x="17666" y="7471"/>
                </a:lnTo>
                <a:lnTo>
                  <a:pt x="17715" y="7544"/>
                </a:lnTo>
                <a:lnTo>
                  <a:pt x="17788" y="7568"/>
                </a:lnTo>
                <a:lnTo>
                  <a:pt x="17812" y="7763"/>
                </a:lnTo>
                <a:lnTo>
                  <a:pt x="17836" y="7958"/>
                </a:lnTo>
                <a:lnTo>
                  <a:pt x="17934" y="8347"/>
                </a:lnTo>
                <a:lnTo>
                  <a:pt x="17763" y="8396"/>
                </a:lnTo>
                <a:lnTo>
                  <a:pt x="17593" y="8444"/>
                </a:lnTo>
                <a:lnTo>
                  <a:pt x="17252" y="8590"/>
                </a:lnTo>
                <a:lnTo>
                  <a:pt x="16790" y="8761"/>
                </a:lnTo>
                <a:lnTo>
                  <a:pt x="16547" y="8834"/>
                </a:lnTo>
                <a:lnTo>
                  <a:pt x="16328" y="8955"/>
                </a:lnTo>
                <a:lnTo>
                  <a:pt x="16303" y="8955"/>
                </a:lnTo>
                <a:lnTo>
                  <a:pt x="16303" y="8980"/>
                </a:lnTo>
                <a:lnTo>
                  <a:pt x="16328" y="9004"/>
                </a:lnTo>
                <a:lnTo>
                  <a:pt x="16328" y="9028"/>
                </a:lnTo>
                <a:lnTo>
                  <a:pt x="16595" y="9028"/>
                </a:lnTo>
                <a:lnTo>
                  <a:pt x="16839" y="9004"/>
                </a:lnTo>
                <a:lnTo>
                  <a:pt x="17106" y="8955"/>
                </a:lnTo>
                <a:lnTo>
                  <a:pt x="17350" y="8882"/>
                </a:lnTo>
                <a:lnTo>
                  <a:pt x="17666" y="8785"/>
                </a:lnTo>
                <a:lnTo>
                  <a:pt x="17836" y="8712"/>
                </a:lnTo>
                <a:lnTo>
                  <a:pt x="18007" y="8639"/>
                </a:lnTo>
                <a:lnTo>
                  <a:pt x="18031" y="8809"/>
                </a:lnTo>
                <a:lnTo>
                  <a:pt x="17812" y="8907"/>
                </a:lnTo>
                <a:lnTo>
                  <a:pt x="17617" y="9004"/>
                </a:lnTo>
                <a:lnTo>
                  <a:pt x="17398" y="9077"/>
                </a:lnTo>
                <a:lnTo>
                  <a:pt x="17155" y="9174"/>
                </a:lnTo>
                <a:lnTo>
                  <a:pt x="16936" y="9247"/>
                </a:lnTo>
                <a:lnTo>
                  <a:pt x="16741" y="9369"/>
                </a:lnTo>
                <a:lnTo>
                  <a:pt x="16717" y="9418"/>
                </a:lnTo>
                <a:lnTo>
                  <a:pt x="16717" y="9466"/>
                </a:lnTo>
                <a:lnTo>
                  <a:pt x="16741" y="9515"/>
                </a:lnTo>
                <a:lnTo>
                  <a:pt x="16790" y="9539"/>
                </a:lnTo>
                <a:lnTo>
                  <a:pt x="16887" y="9564"/>
                </a:lnTo>
                <a:lnTo>
                  <a:pt x="17228" y="9564"/>
                </a:lnTo>
                <a:lnTo>
                  <a:pt x="17471" y="9491"/>
                </a:lnTo>
                <a:lnTo>
                  <a:pt x="17690" y="9442"/>
                </a:lnTo>
                <a:lnTo>
                  <a:pt x="17885" y="9369"/>
                </a:lnTo>
                <a:lnTo>
                  <a:pt x="18080" y="9272"/>
                </a:lnTo>
                <a:lnTo>
                  <a:pt x="18128" y="9564"/>
                </a:lnTo>
                <a:lnTo>
                  <a:pt x="17958" y="9612"/>
                </a:lnTo>
                <a:lnTo>
                  <a:pt x="17812" y="9661"/>
                </a:lnTo>
                <a:lnTo>
                  <a:pt x="17301" y="9880"/>
                </a:lnTo>
                <a:lnTo>
                  <a:pt x="17228" y="9928"/>
                </a:lnTo>
                <a:lnTo>
                  <a:pt x="17155" y="10001"/>
                </a:lnTo>
                <a:lnTo>
                  <a:pt x="17106" y="10074"/>
                </a:lnTo>
                <a:lnTo>
                  <a:pt x="17033" y="10147"/>
                </a:lnTo>
                <a:lnTo>
                  <a:pt x="17009" y="10172"/>
                </a:lnTo>
                <a:lnTo>
                  <a:pt x="17033" y="10172"/>
                </a:lnTo>
                <a:lnTo>
                  <a:pt x="17106" y="10196"/>
                </a:lnTo>
                <a:lnTo>
                  <a:pt x="17204" y="10220"/>
                </a:lnTo>
                <a:lnTo>
                  <a:pt x="17277" y="10245"/>
                </a:lnTo>
                <a:lnTo>
                  <a:pt x="17471" y="10245"/>
                </a:lnTo>
                <a:lnTo>
                  <a:pt x="17593" y="10196"/>
                </a:lnTo>
                <a:lnTo>
                  <a:pt x="17812" y="10123"/>
                </a:lnTo>
                <a:lnTo>
                  <a:pt x="17982" y="10074"/>
                </a:lnTo>
                <a:lnTo>
                  <a:pt x="18153" y="9977"/>
                </a:lnTo>
                <a:lnTo>
                  <a:pt x="18153" y="10220"/>
                </a:lnTo>
                <a:lnTo>
                  <a:pt x="18031" y="10269"/>
                </a:lnTo>
                <a:lnTo>
                  <a:pt x="17909" y="10318"/>
                </a:lnTo>
                <a:lnTo>
                  <a:pt x="17690" y="10415"/>
                </a:lnTo>
                <a:lnTo>
                  <a:pt x="17471" y="10512"/>
                </a:lnTo>
                <a:lnTo>
                  <a:pt x="17301" y="10634"/>
                </a:lnTo>
                <a:lnTo>
                  <a:pt x="17204" y="10731"/>
                </a:lnTo>
                <a:lnTo>
                  <a:pt x="17131" y="10829"/>
                </a:lnTo>
                <a:lnTo>
                  <a:pt x="17131" y="10853"/>
                </a:lnTo>
                <a:lnTo>
                  <a:pt x="17155" y="10902"/>
                </a:lnTo>
                <a:lnTo>
                  <a:pt x="17374" y="10902"/>
                </a:lnTo>
                <a:lnTo>
                  <a:pt x="17593" y="10877"/>
                </a:lnTo>
                <a:lnTo>
                  <a:pt x="17788" y="10804"/>
                </a:lnTo>
                <a:lnTo>
                  <a:pt x="17982" y="10731"/>
                </a:lnTo>
                <a:lnTo>
                  <a:pt x="18153" y="10683"/>
                </a:lnTo>
                <a:lnTo>
                  <a:pt x="18128" y="11169"/>
                </a:lnTo>
                <a:lnTo>
                  <a:pt x="17861" y="11267"/>
                </a:lnTo>
                <a:lnTo>
                  <a:pt x="17617" y="11364"/>
                </a:lnTo>
                <a:lnTo>
                  <a:pt x="17447" y="11413"/>
                </a:lnTo>
                <a:lnTo>
                  <a:pt x="17277" y="11461"/>
                </a:lnTo>
                <a:lnTo>
                  <a:pt x="17106" y="11510"/>
                </a:lnTo>
                <a:lnTo>
                  <a:pt x="16960" y="11607"/>
                </a:lnTo>
                <a:lnTo>
                  <a:pt x="16936" y="11632"/>
                </a:lnTo>
                <a:lnTo>
                  <a:pt x="16936" y="11680"/>
                </a:lnTo>
                <a:lnTo>
                  <a:pt x="16960" y="11729"/>
                </a:lnTo>
                <a:lnTo>
                  <a:pt x="16985" y="11753"/>
                </a:lnTo>
                <a:lnTo>
                  <a:pt x="17106" y="11802"/>
                </a:lnTo>
                <a:lnTo>
                  <a:pt x="17228" y="11826"/>
                </a:lnTo>
                <a:lnTo>
                  <a:pt x="17374" y="11826"/>
                </a:lnTo>
                <a:lnTo>
                  <a:pt x="17544" y="11778"/>
                </a:lnTo>
                <a:lnTo>
                  <a:pt x="17690" y="11753"/>
                </a:lnTo>
                <a:lnTo>
                  <a:pt x="17836" y="11680"/>
                </a:lnTo>
                <a:lnTo>
                  <a:pt x="17982" y="11607"/>
                </a:lnTo>
                <a:lnTo>
                  <a:pt x="18104" y="11510"/>
                </a:lnTo>
                <a:lnTo>
                  <a:pt x="18080" y="11656"/>
                </a:lnTo>
                <a:lnTo>
                  <a:pt x="17934" y="11705"/>
                </a:lnTo>
                <a:lnTo>
                  <a:pt x="17763" y="11753"/>
                </a:lnTo>
                <a:lnTo>
                  <a:pt x="17471" y="11899"/>
                </a:lnTo>
                <a:lnTo>
                  <a:pt x="17301" y="11948"/>
                </a:lnTo>
                <a:lnTo>
                  <a:pt x="17106" y="11972"/>
                </a:lnTo>
                <a:lnTo>
                  <a:pt x="16936" y="12021"/>
                </a:lnTo>
                <a:lnTo>
                  <a:pt x="16839" y="12045"/>
                </a:lnTo>
                <a:lnTo>
                  <a:pt x="16766" y="12094"/>
                </a:lnTo>
                <a:lnTo>
                  <a:pt x="16741" y="12143"/>
                </a:lnTo>
                <a:lnTo>
                  <a:pt x="16741" y="12167"/>
                </a:lnTo>
                <a:lnTo>
                  <a:pt x="16766" y="12240"/>
                </a:lnTo>
                <a:lnTo>
                  <a:pt x="16863" y="12289"/>
                </a:lnTo>
                <a:lnTo>
                  <a:pt x="16960" y="12337"/>
                </a:lnTo>
                <a:lnTo>
                  <a:pt x="17058" y="12362"/>
                </a:lnTo>
                <a:lnTo>
                  <a:pt x="17155" y="12362"/>
                </a:lnTo>
                <a:lnTo>
                  <a:pt x="17374" y="12313"/>
                </a:lnTo>
                <a:lnTo>
                  <a:pt x="17569" y="12289"/>
                </a:lnTo>
                <a:lnTo>
                  <a:pt x="17812" y="12216"/>
                </a:lnTo>
                <a:lnTo>
                  <a:pt x="18007" y="12094"/>
                </a:lnTo>
                <a:lnTo>
                  <a:pt x="17934" y="12435"/>
                </a:lnTo>
                <a:lnTo>
                  <a:pt x="17788" y="12459"/>
                </a:lnTo>
                <a:lnTo>
                  <a:pt x="17642" y="12508"/>
                </a:lnTo>
                <a:lnTo>
                  <a:pt x="17325" y="12629"/>
                </a:lnTo>
                <a:lnTo>
                  <a:pt x="16839" y="12751"/>
                </a:lnTo>
                <a:lnTo>
                  <a:pt x="16328" y="12897"/>
                </a:lnTo>
                <a:lnTo>
                  <a:pt x="16303" y="12897"/>
                </a:lnTo>
                <a:lnTo>
                  <a:pt x="16303" y="12946"/>
                </a:lnTo>
                <a:lnTo>
                  <a:pt x="16303" y="12970"/>
                </a:lnTo>
                <a:lnTo>
                  <a:pt x="16328" y="12970"/>
                </a:lnTo>
                <a:lnTo>
                  <a:pt x="16571" y="13019"/>
                </a:lnTo>
                <a:lnTo>
                  <a:pt x="16814" y="13019"/>
                </a:lnTo>
                <a:lnTo>
                  <a:pt x="17058" y="12994"/>
                </a:lnTo>
                <a:lnTo>
                  <a:pt x="17277" y="12946"/>
                </a:lnTo>
                <a:lnTo>
                  <a:pt x="17569" y="12897"/>
                </a:lnTo>
                <a:lnTo>
                  <a:pt x="17861" y="12824"/>
                </a:lnTo>
                <a:lnTo>
                  <a:pt x="17739" y="13286"/>
                </a:lnTo>
                <a:lnTo>
                  <a:pt x="15671" y="13286"/>
                </a:lnTo>
                <a:lnTo>
                  <a:pt x="13627" y="13311"/>
                </a:lnTo>
                <a:lnTo>
                  <a:pt x="9515" y="13359"/>
                </a:lnTo>
                <a:lnTo>
                  <a:pt x="5232" y="13408"/>
                </a:lnTo>
                <a:lnTo>
                  <a:pt x="3115" y="13432"/>
                </a:lnTo>
                <a:lnTo>
                  <a:pt x="1509" y="13432"/>
                </a:lnTo>
                <a:lnTo>
                  <a:pt x="1388" y="12654"/>
                </a:lnTo>
                <a:lnTo>
                  <a:pt x="1290" y="11851"/>
                </a:lnTo>
                <a:lnTo>
                  <a:pt x="1266" y="11048"/>
                </a:lnTo>
                <a:lnTo>
                  <a:pt x="1266" y="10245"/>
                </a:lnTo>
                <a:lnTo>
                  <a:pt x="1290" y="9442"/>
                </a:lnTo>
                <a:lnTo>
                  <a:pt x="1363" y="8615"/>
                </a:lnTo>
                <a:lnTo>
                  <a:pt x="1436" y="8152"/>
                </a:lnTo>
                <a:lnTo>
                  <a:pt x="1485" y="7690"/>
                </a:lnTo>
                <a:lnTo>
                  <a:pt x="1777" y="6936"/>
                </a:lnTo>
                <a:lnTo>
                  <a:pt x="2385" y="5305"/>
                </a:lnTo>
                <a:lnTo>
                  <a:pt x="2653" y="4575"/>
                </a:lnTo>
                <a:lnTo>
                  <a:pt x="2921" y="3821"/>
                </a:lnTo>
                <a:lnTo>
                  <a:pt x="3067" y="3456"/>
                </a:lnTo>
                <a:lnTo>
                  <a:pt x="3237" y="3091"/>
                </a:lnTo>
                <a:lnTo>
                  <a:pt x="3407" y="2750"/>
                </a:lnTo>
                <a:lnTo>
                  <a:pt x="3602" y="2410"/>
                </a:lnTo>
                <a:lnTo>
                  <a:pt x="3748" y="2215"/>
                </a:lnTo>
                <a:lnTo>
                  <a:pt x="3894" y="2045"/>
                </a:lnTo>
                <a:lnTo>
                  <a:pt x="4064" y="1899"/>
                </a:lnTo>
                <a:lnTo>
                  <a:pt x="4283" y="1753"/>
                </a:lnTo>
                <a:lnTo>
                  <a:pt x="4502" y="1607"/>
                </a:lnTo>
                <a:lnTo>
                  <a:pt x="4721" y="1485"/>
                </a:lnTo>
                <a:lnTo>
                  <a:pt x="4989" y="1388"/>
                </a:lnTo>
                <a:lnTo>
                  <a:pt x="5232" y="1291"/>
                </a:lnTo>
                <a:lnTo>
                  <a:pt x="5816" y="1096"/>
                </a:lnTo>
                <a:lnTo>
                  <a:pt x="6400" y="950"/>
                </a:lnTo>
                <a:lnTo>
                  <a:pt x="7033" y="853"/>
                </a:lnTo>
                <a:lnTo>
                  <a:pt x="7641" y="755"/>
                </a:lnTo>
                <a:lnTo>
                  <a:pt x="8249" y="707"/>
                </a:lnTo>
                <a:lnTo>
                  <a:pt x="8858" y="658"/>
                </a:lnTo>
                <a:lnTo>
                  <a:pt x="9904" y="609"/>
                </a:lnTo>
                <a:lnTo>
                  <a:pt x="10707" y="609"/>
                </a:lnTo>
                <a:lnTo>
                  <a:pt x="11121" y="585"/>
                </a:lnTo>
                <a:lnTo>
                  <a:pt x="11534" y="561"/>
                </a:lnTo>
                <a:close/>
                <a:moveTo>
                  <a:pt x="2410" y="13919"/>
                </a:moveTo>
                <a:lnTo>
                  <a:pt x="2239" y="14089"/>
                </a:lnTo>
                <a:lnTo>
                  <a:pt x="2093" y="14260"/>
                </a:lnTo>
                <a:lnTo>
                  <a:pt x="1850" y="14649"/>
                </a:lnTo>
                <a:lnTo>
                  <a:pt x="1826" y="14479"/>
                </a:lnTo>
                <a:lnTo>
                  <a:pt x="1850" y="14308"/>
                </a:lnTo>
                <a:lnTo>
                  <a:pt x="1899" y="14114"/>
                </a:lnTo>
                <a:lnTo>
                  <a:pt x="1972" y="13919"/>
                </a:lnTo>
                <a:close/>
                <a:moveTo>
                  <a:pt x="14746" y="13846"/>
                </a:moveTo>
                <a:lnTo>
                  <a:pt x="14649" y="13992"/>
                </a:lnTo>
                <a:lnTo>
                  <a:pt x="14551" y="14138"/>
                </a:lnTo>
                <a:lnTo>
                  <a:pt x="14405" y="14430"/>
                </a:lnTo>
                <a:lnTo>
                  <a:pt x="14235" y="14771"/>
                </a:lnTo>
                <a:lnTo>
                  <a:pt x="14235" y="14527"/>
                </a:lnTo>
                <a:lnTo>
                  <a:pt x="14259" y="14284"/>
                </a:lnTo>
                <a:lnTo>
                  <a:pt x="14235" y="14065"/>
                </a:lnTo>
                <a:lnTo>
                  <a:pt x="14211" y="13943"/>
                </a:lnTo>
                <a:lnTo>
                  <a:pt x="14186" y="13846"/>
                </a:lnTo>
                <a:close/>
                <a:moveTo>
                  <a:pt x="2994" y="13919"/>
                </a:moveTo>
                <a:lnTo>
                  <a:pt x="2848" y="14065"/>
                </a:lnTo>
                <a:lnTo>
                  <a:pt x="2702" y="14211"/>
                </a:lnTo>
                <a:lnTo>
                  <a:pt x="2458" y="14552"/>
                </a:lnTo>
                <a:lnTo>
                  <a:pt x="2288" y="14819"/>
                </a:lnTo>
                <a:lnTo>
                  <a:pt x="2191" y="15014"/>
                </a:lnTo>
                <a:lnTo>
                  <a:pt x="2142" y="15184"/>
                </a:lnTo>
                <a:lnTo>
                  <a:pt x="2045" y="15087"/>
                </a:lnTo>
                <a:lnTo>
                  <a:pt x="2239" y="14771"/>
                </a:lnTo>
                <a:lnTo>
                  <a:pt x="2434" y="14479"/>
                </a:lnTo>
                <a:lnTo>
                  <a:pt x="2629" y="14211"/>
                </a:lnTo>
                <a:lnTo>
                  <a:pt x="2799" y="13919"/>
                </a:lnTo>
                <a:close/>
                <a:moveTo>
                  <a:pt x="4405" y="14381"/>
                </a:moveTo>
                <a:lnTo>
                  <a:pt x="4381" y="14649"/>
                </a:lnTo>
                <a:lnTo>
                  <a:pt x="4308" y="14941"/>
                </a:lnTo>
                <a:lnTo>
                  <a:pt x="4259" y="15087"/>
                </a:lnTo>
                <a:lnTo>
                  <a:pt x="4162" y="15209"/>
                </a:lnTo>
                <a:lnTo>
                  <a:pt x="4040" y="15330"/>
                </a:lnTo>
                <a:lnTo>
                  <a:pt x="3894" y="15403"/>
                </a:lnTo>
                <a:lnTo>
                  <a:pt x="3894" y="15403"/>
                </a:lnTo>
                <a:lnTo>
                  <a:pt x="4016" y="15160"/>
                </a:lnTo>
                <a:lnTo>
                  <a:pt x="4235" y="14771"/>
                </a:lnTo>
                <a:lnTo>
                  <a:pt x="4308" y="14576"/>
                </a:lnTo>
                <a:lnTo>
                  <a:pt x="4405" y="14381"/>
                </a:lnTo>
                <a:close/>
                <a:moveTo>
                  <a:pt x="3845" y="13895"/>
                </a:moveTo>
                <a:lnTo>
                  <a:pt x="3651" y="14041"/>
                </a:lnTo>
                <a:lnTo>
                  <a:pt x="3456" y="14211"/>
                </a:lnTo>
                <a:lnTo>
                  <a:pt x="3286" y="14406"/>
                </a:lnTo>
                <a:lnTo>
                  <a:pt x="3140" y="14625"/>
                </a:lnTo>
                <a:lnTo>
                  <a:pt x="2848" y="15038"/>
                </a:lnTo>
                <a:lnTo>
                  <a:pt x="2629" y="15476"/>
                </a:lnTo>
                <a:lnTo>
                  <a:pt x="2629" y="15501"/>
                </a:lnTo>
                <a:lnTo>
                  <a:pt x="2458" y="15428"/>
                </a:lnTo>
                <a:lnTo>
                  <a:pt x="2556" y="15306"/>
                </a:lnTo>
                <a:lnTo>
                  <a:pt x="2629" y="15160"/>
                </a:lnTo>
                <a:lnTo>
                  <a:pt x="2726" y="14941"/>
                </a:lnTo>
                <a:lnTo>
                  <a:pt x="2896" y="14673"/>
                </a:lnTo>
                <a:lnTo>
                  <a:pt x="3067" y="14406"/>
                </a:lnTo>
                <a:lnTo>
                  <a:pt x="3261" y="14162"/>
                </a:lnTo>
                <a:lnTo>
                  <a:pt x="3432" y="13919"/>
                </a:lnTo>
                <a:lnTo>
                  <a:pt x="3845" y="13895"/>
                </a:lnTo>
                <a:close/>
                <a:moveTo>
                  <a:pt x="4381" y="13895"/>
                </a:moveTo>
                <a:lnTo>
                  <a:pt x="4381" y="14065"/>
                </a:lnTo>
                <a:lnTo>
                  <a:pt x="4186" y="14260"/>
                </a:lnTo>
                <a:lnTo>
                  <a:pt x="4016" y="14503"/>
                </a:lnTo>
                <a:lnTo>
                  <a:pt x="3724" y="14990"/>
                </a:lnTo>
                <a:lnTo>
                  <a:pt x="3529" y="15257"/>
                </a:lnTo>
                <a:lnTo>
                  <a:pt x="3359" y="15549"/>
                </a:lnTo>
                <a:lnTo>
                  <a:pt x="3261" y="15574"/>
                </a:lnTo>
                <a:lnTo>
                  <a:pt x="2994" y="15574"/>
                </a:lnTo>
                <a:lnTo>
                  <a:pt x="3237" y="15160"/>
                </a:lnTo>
                <a:lnTo>
                  <a:pt x="3505" y="14746"/>
                </a:lnTo>
                <a:lnTo>
                  <a:pt x="3821" y="14333"/>
                </a:lnTo>
                <a:lnTo>
                  <a:pt x="3967" y="14114"/>
                </a:lnTo>
                <a:lnTo>
                  <a:pt x="4113" y="13895"/>
                </a:lnTo>
                <a:close/>
                <a:moveTo>
                  <a:pt x="15865" y="13846"/>
                </a:moveTo>
                <a:lnTo>
                  <a:pt x="15695" y="13968"/>
                </a:lnTo>
                <a:lnTo>
                  <a:pt x="15525" y="14089"/>
                </a:lnTo>
                <a:lnTo>
                  <a:pt x="15403" y="14211"/>
                </a:lnTo>
                <a:lnTo>
                  <a:pt x="15306" y="14333"/>
                </a:lnTo>
                <a:lnTo>
                  <a:pt x="15111" y="14625"/>
                </a:lnTo>
                <a:lnTo>
                  <a:pt x="14965" y="14844"/>
                </a:lnTo>
                <a:lnTo>
                  <a:pt x="14819" y="15063"/>
                </a:lnTo>
                <a:lnTo>
                  <a:pt x="14746" y="15184"/>
                </a:lnTo>
                <a:lnTo>
                  <a:pt x="14697" y="15306"/>
                </a:lnTo>
                <a:lnTo>
                  <a:pt x="14673" y="15452"/>
                </a:lnTo>
                <a:lnTo>
                  <a:pt x="14673" y="15574"/>
                </a:lnTo>
                <a:lnTo>
                  <a:pt x="14503" y="15428"/>
                </a:lnTo>
                <a:lnTo>
                  <a:pt x="14381" y="15257"/>
                </a:lnTo>
                <a:lnTo>
                  <a:pt x="14478" y="15111"/>
                </a:lnTo>
                <a:lnTo>
                  <a:pt x="14551" y="14965"/>
                </a:lnTo>
                <a:lnTo>
                  <a:pt x="14673" y="14673"/>
                </a:lnTo>
                <a:lnTo>
                  <a:pt x="14819" y="14284"/>
                </a:lnTo>
                <a:lnTo>
                  <a:pt x="14868" y="14065"/>
                </a:lnTo>
                <a:lnTo>
                  <a:pt x="14892" y="13870"/>
                </a:lnTo>
                <a:lnTo>
                  <a:pt x="14868" y="13846"/>
                </a:lnTo>
                <a:close/>
                <a:moveTo>
                  <a:pt x="16790" y="14625"/>
                </a:moveTo>
                <a:lnTo>
                  <a:pt x="16766" y="14917"/>
                </a:lnTo>
                <a:lnTo>
                  <a:pt x="16717" y="15184"/>
                </a:lnTo>
                <a:lnTo>
                  <a:pt x="16644" y="15330"/>
                </a:lnTo>
                <a:lnTo>
                  <a:pt x="16571" y="15452"/>
                </a:lnTo>
                <a:lnTo>
                  <a:pt x="16449" y="15574"/>
                </a:lnTo>
                <a:lnTo>
                  <a:pt x="16352" y="15647"/>
                </a:lnTo>
                <a:lnTo>
                  <a:pt x="16352" y="15647"/>
                </a:lnTo>
                <a:lnTo>
                  <a:pt x="16571" y="15111"/>
                </a:lnTo>
                <a:lnTo>
                  <a:pt x="16693" y="14868"/>
                </a:lnTo>
                <a:lnTo>
                  <a:pt x="16790" y="14625"/>
                </a:lnTo>
                <a:close/>
                <a:moveTo>
                  <a:pt x="16498" y="13846"/>
                </a:moveTo>
                <a:lnTo>
                  <a:pt x="16328" y="14041"/>
                </a:lnTo>
                <a:lnTo>
                  <a:pt x="16133" y="14260"/>
                </a:lnTo>
                <a:lnTo>
                  <a:pt x="15987" y="14479"/>
                </a:lnTo>
                <a:lnTo>
                  <a:pt x="15817" y="14746"/>
                </a:lnTo>
                <a:lnTo>
                  <a:pt x="15525" y="15257"/>
                </a:lnTo>
                <a:lnTo>
                  <a:pt x="15379" y="15549"/>
                </a:lnTo>
                <a:lnTo>
                  <a:pt x="15257" y="15817"/>
                </a:lnTo>
                <a:lnTo>
                  <a:pt x="15062" y="15768"/>
                </a:lnTo>
                <a:lnTo>
                  <a:pt x="14868" y="15695"/>
                </a:lnTo>
                <a:lnTo>
                  <a:pt x="14965" y="15622"/>
                </a:lnTo>
                <a:lnTo>
                  <a:pt x="15038" y="15549"/>
                </a:lnTo>
                <a:lnTo>
                  <a:pt x="15160" y="15355"/>
                </a:lnTo>
                <a:lnTo>
                  <a:pt x="15379" y="14941"/>
                </a:lnTo>
                <a:lnTo>
                  <a:pt x="15719" y="14381"/>
                </a:lnTo>
                <a:lnTo>
                  <a:pt x="15817" y="14260"/>
                </a:lnTo>
                <a:lnTo>
                  <a:pt x="15865" y="14114"/>
                </a:lnTo>
                <a:lnTo>
                  <a:pt x="16011" y="13846"/>
                </a:lnTo>
                <a:close/>
                <a:moveTo>
                  <a:pt x="16717" y="13846"/>
                </a:moveTo>
                <a:lnTo>
                  <a:pt x="16766" y="14235"/>
                </a:lnTo>
                <a:lnTo>
                  <a:pt x="16620" y="14430"/>
                </a:lnTo>
                <a:lnTo>
                  <a:pt x="16474" y="14625"/>
                </a:lnTo>
                <a:lnTo>
                  <a:pt x="16255" y="15063"/>
                </a:lnTo>
                <a:lnTo>
                  <a:pt x="16084" y="15428"/>
                </a:lnTo>
                <a:lnTo>
                  <a:pt x="15987" y="15622"/>
                </a:lnTo>
                <a:lnTo>
                  <a:pt x="15938" y="15817"/>
                </a:lnTo>
                <a:lnTo>
                  <a:pt x="15646" y="15841"/>
                </a:lnTo>
                <a:lnTo>
                  <a:pt x="15890" y="15379"/>
                </a:lnTo>
                <a:lnTo>
                  <a:pt x="16133" y="14917"/>
                </a:lnTo>
                <a:lnTo>
                  <a:pt x="16401" y="14381"/>
                </a:lnTo>
                <a:lnTo>
                  <a:pt x="16644" y="13846"/>
                </a:lnTo>
                <a:close/>
                <a:moveTo>
                  <a:pt x="8493" y="1"/>
                </a:moveTo>
                <a:lnTo>
                  <a:pt x="7884" y="25"/>
                </a:lnTo>
                <a:lnTo>
                  <a:pt x="7252" y="98"/>
                </a:lnTo>
                <a:lnTo>
                  <a:pt x="6619" y="171"/>
                </a:lnTo>
                <a:lnTo>
                  <a:pt x="6011" y="317"/>
                </a:lnTo>
                <a:lnTo>
                  <a:pt x="5427" y="488"/>
                </a:lnTo>
                <a:lnTo>
                  <a:pt x="5135" y="585"/>
                </a:lnTo>
                <a:lnTo>
                  <a:pt x="4867" y="707"/>
                </a:lnTo>
                <a:lnTo>
                  <a:pt x="4600" y="853"/>
                </a:lnTo>
                <a:lnTo>
                  <a:pt x="4356" y="999"/>
                </a:lnTo>
                <a:lnTo>
                  <a:pt x="4113" y="1169"/>
                </a:lnTo>
                <a:lnTo>
                  <a:pt x="3894" y="1339"/>
                </a:lnTo>
                <a:lnTo>
                  <a:pt x="3699" y="1534"/>
                </a:lnTo>
                <a:lnTo>
                  <a:pt x="3529" y="1753"/>
                </a:lnTo>
                <a:lnTo>
                  <a:pt x="3310" y="2045"/>
                </a:lnTo>
                <a:lnTo>
                  <a:pt x="3115" y="2385"/>
                </a:lnTo>
                <a:lnTo>
                  <a:pt x="2945" y="2702"/>
                </a:lnTo>
                <a:lnTo>
                  <a:pt x="2799" y="3042"/>
                </a:lnTo>
                <a:lnTo>
                  <a:pt x="2507" y="3748"/>
                </a:lnTo>
                <a:lnTo>
                  <a:pt x="2264" y="4454"/>
                </a:lnTo>
                <a:lnTo>
                  <a:pt x="2142" y="4405"/>
                </a:lnTo>
                <a:lnTo>
                  <a:pt x="2020" y="4356"/>
                </a:lnTo>
                <a:lnTo>
                  <a:pt x="1728" y="4356"/>
                </a:lnTo>
                <a:lnTo>
                  <a:pt x="1412" y="4405"/>
                </a:lnTo>
                <a:lnTo>
                  <a:pt x="1193" y="4478"/>
                </a:lnTo>
                <a:lnTo>
                  <a:pt x="998" y="4551"/>
                </a:lnTo>
                <a:lnTo>
                  <a:pt x="804" y="4624"/>
                </a:lnTo>
                <a:lnTo>
                  <a:pt x="633" y="4746"/>
                </a:lnTo>
                <a:lnTo>
                  <a:pt x="487" y="4867"/>
                </a:lnTo>
                <a:lnTo>
                  <a:pt x="366" y="5013"/>
                </a:lnTo>
                <a:lnTo>
                  <a:pt x="244" y="5159"/>
                </a:lnTo>
                <a:lnTo>
                  <a:pt x="147" y="5354"/>
                </a:lnTo>
                <a:lnTo>
                  <a:pt x="49" y="5524"/>
                </a:lnTo>
                <a:lnTo>
                  <a:pt x="25" y="5695"/>
                </a:lnTo>
                <a:lnTo>
                  <a:pt x="1" y="5865"/>
                </a:lnTo>
                <a:lnTo>
                  <a:pt x="25" y="6060"/>
                </a:lnTo>
                <a:lnTo>
                  <a:pt x="49" y="6230"/>
                </a:lnTo>
                <a:lnTo>
                  <a:pt x="122" y="6400"/>
                </a:lnTo>
                <a:lnTo>
                  <a:pt x="220" y="6571"/>
                </a:lnTo>
                <a:lnTo>
                  <a:pt x="317" y="6692"/>
                </a:lnTo>
                <a:lnTo>
                  <a:pt x="463" y="6814"/>
                </a:lnTo>
                <a:lnTo>
                  <a:pt x="658" y="6911"/>
                </a:lnTo>
                <a:lnTo>
                  <a:pt x="901" y="6984"/>
                </a:lnTo>
                <a:lnTo>
                  <a:pt x="1023" y="6984"/>
                </a:lnTo>
                <a:lnTo>
                  <a:pt x="1120" y="7009"/>
                </a:lnTo>
                <a:lnTo>
                  <a:pt x="1242" y="6984"/>
                </a:lnTo>
                <a:lnTo>
                  <a:pt x="1363" y="6960"/>
                </a:lnTo>
                <a:lnTo>
                  <a:pt x="1169" y="7495"/>
                </a:lnTo>
                <a:lnTo>
                  <a:pt x="1071" y="7739"/>
                </a:lnTo>
                <a:lnTo>
                  <a:pt x="998" y="8006"/>
                </a:lnTo>
                <a:lnTo>
                  <a:pt x="901" y="8542"/>
                </a:lnTo>
                <a:lnTo>
                  <a:pt x="779" y="9393"/>
                </a:lnTo>
                <a:lnTo>
                  <a:pt x="731" y="10245"/>
                </a:lnTo>
                <a:lnTo>
                  <a:pt x="731" y="11072"/>
                </a:lnTo>
                <a:lnTo>
                  <a:pt x="755" y="11875"/>
                </a:lnTo>
                <a:lnTo>
                  <a:pt x="852" y="12702"/>
                </a:lnTo>
                <a:lnTo>
                  <a:pt x="974" y="13505"/>
                </a:lnTo>
                <a:lnTo>
                  <a:pt x="925" y="13505"/>
                </a:lnTo>
                <a:lnTo>
                  <a:pt x="877" y="13530"/>
                </a:lnTo>
                <a:lnTo>
                  <a:pt x="828" y="13578"/>
                </a:lnTo>
                <a:lnTo>
                  <a:pt x="804" y="13627"/>
                </a:lnTo>
                <a:lnTo>
                  <a:pt x="804" y="13676"/>
                </a:lnTo>
                <a:lnTo>
                  <a:pt x="804" y="13749"/>
                </a:lnTo>
                <a:lnTo>
                  <a:pt x="828" y="13797"/>
                </a:lnTo>
                <a:lnTo>
                  <a:pt x="877" y="13846"/>
                </a:lnTo>
                <a:lnTo>
                  <a:pt x="925" y="13870"/>
                </a:lnTo>
                <a:lnTo>
                  <a:pt x="1193" y="13895"/>
                </a:lnTo>
                <a:lnTo>
                  <a:pt x="1461" y="13919"/>
                </a:lnTo>
                <a:lnTo>
                  <a:pt x="1412" y="14041"/>
                </a:lnTo>
                <a:lnTo>
                  <a:pt x="1363" y="14187"/>
                </a:lnTo>
                <a:lnTo>
                  <a:pt x="1315" y="14333"/>
                </a:lnTo>
                <a:lnTo>
                  <a:pt x="1315" y="14479"/>
                </a:lnTo>
                <a:lnTo>
                  <a:pt x="1315" y="14649"/>
                </a:lnTo>
                <a:lnTo>
                  <a:pt x="1339" y="14795"/>
                </a:lnTo>
                <a:lnTo>
                  <a:pt x="1363" y="14941"/>
                </a:lnTo>
                <a:lnTo>
                  <a:pt x="1412" y="15063"/>
                </a:lnTo>
                <a:lnTo>
                  <a:pt x="1534" y="15282"/>
                </a:lnTo>
                <a:lnTo>
                  <a:pt x="1680" y="15476"/>
                </a:lnTo>
                <a:lnTo>
                  <a:pt x="1850" y="15647"/>
                </a:lnTo>
                <a:lnTo>
                  <a:pt x="2020" y="15768"/>
                </a:lnTo>
                <a:lnTo>
                  <a:pt x="2215" y="15890"/>
                </a:lnTo>
                <a:lnTo>
                  <a:pt x="2434" y="15987"/>
                </a:lnTo>
                <a:lnTo>
                  <a:pt x="2677" y="16036"/>
                </a:lnTo>
                <a:lnTo>
                  <a:pt x="2921" y="16085"/>
                </a:lnTo>
                <a:lnTo>
                  <a:pt x="3115" y="16109"/>
                </a:lnTo>
                <a:lnTo>
                  <a:pt x="3334" y="16109"/>
                </a:lnTo>
                <a:lnTo>
                  <a:pt x="3529" y="16085"/>
                </a:lnTo>
                <a:lnTo>
                  <a:pt x="3748" y="16036"/>
                </a:lnTo>
                <a:lnTo>
                  <a:pt x="3943" y="15963"/>
                </a:lnTo>
                <a:lnTo>
                  <a:pt x="4137" y="15890"/>
                </a:lnTo>
                <a:lnTo>
                  <a:pt x="4308" y="15793"/>
                </a:lnTo>
                <a:lnTo>
                  <a:pt x="4478" y="15647"/>
                </a:lnTo>
                <a:lnTo>
                  <a:pt x="4648" y="15476"/>
                </a:lnTo>
                <a:lnTo>
                  <a:pt x="4770" y="15282"/>
                </a:lnTo>
                <a:lnTo>
                  <a:pt x="4843" y="15063"/>
                </a:lnTo>
                <a:lnTo>
                  <a:pt x="4892" y="14844"/>
                </a:lnTo>
                <a:lnTo>
                  <a:pt x="4940" y="14600"/>
                </a:lnTo>
                <a:lnTo>
                  <a:pt x="4940" y="14357"/>
                </a:lnTo>
                <a:lnTo>
                  <a:pt x="4916" y="13895"/>
                </a:lnTo>
                <a:lnTo>
                  <a:pt x="5062" y="13895"/>
                </a:lnTo>
                <a:lnTo>
                  <a:pt x="9515" y="13870"/>
                </a:lnTo>
                <a:lnTo>
                  <a:pt x="14040" y="13846"/>
                </a:lnTo>
                <a:lnTo>
                  <a:pt x="13967" y="13919"/>
                </a:lnTo>
                <a:lnTo>
                  <a:pt x="13919" y="13992"/>
                </a:lnTo>
                <a:lnTo>
                  <a:pt x="13846" y="14162"/>
                </a:lnTo>
                <a:lnTo>
                  <a:pt x="13797" y="14357"/>
                </a:lnTo>
                <a:lnTo>
                  <a:pt x="13797" y="14576"/>
                </a:lnTo>
                <a:lnTo>
                  <a:pt x="13821" y="14795"/>
                </a:lnTo>
                <a:lnTo>
                  <a:pt x="13846" y="14990"/>
                </a:lnTo>
                <a:lnTo>
                  <a:pt x="13943" y="15355"/>
                </a:lnTo>
                <a:lnTo>
                  <a:pt x="13967" y="15476"/>
                </a:lnTo>
                <a:lnTo>
                  <a:pt x="14016" y="15574"/>
                </a:lnTo>
                <a:lnTo>
                  <a:pt x="14162" y="15768"/>
                </a:lnTo>
                <a:lnTo>
                  <a:pt x="14357" y="15914"/>
                </a:lnTo>
                <a:lnTo>
                  <a:pt x="14551" y="16060"/>
                </a:lnTo>
                <a:lnTo>
                  <a:pt x="14795" y="16158"/>
                </a:lnTo>
                <a:lnTo>
                  <a:pt x="15038" y="16231"/>
                </a:lnTo>
                <a:lnTo>
                  <a:pt x="15281" y="16279"/>
                </a:lnTo>
                <a:lnTo>
                  <a:pt x="15500" y="16328"/>
                </a:lnTo>
                <a:lnTo>
                  <a:pt x="15744" y="16328"/>
                </a:lnTo>
                <a:lnTo>
                  <a:pt x="15963" y="16304"/>
                </a:lnTo>
                <a:lnTo>
                  <a:pt x="16157" y="16255"/>
                </a:lnTo>
                <a:lnTo>
                  <a:pt x="16352" y="16182"/>
                </a:lnTo>
                <a:lnTo>
                  <a:pt x="16547" y="16060"/>
                </a:lnTo>
                <a:lnTo>
                  <a:pt x="16717" y="15939"/>
                </a:lnTo>
                <a:lnTo>
                  <a:pt x="16887" y="15793"/>
                </a:lnTo>
                <a:lnTo>
                  <a:pt x="17033" y="15622"/>
                </a:lnTo>
                <a:lnTo>
                  <a:pt x="17131" y="15428"/>
                </a:lnTo>
                <a:lnTo>
                  <a:pt x="17204" y="15209"/>
                </a:lnTo>
                <a:lnTo>
                  <a:pt x="17252" y="14990"/>
                </a:lnTo>
                <a:lnTo>
                  <a:pt x="17277" y="14746"/>
                </a:lnTo>
                <a:lnTo>
                  <a:pt x="17277" y="14527"/>
                </a:lnTo>
                <a:lnTo>
                  <a:pt x="17277" y="14284"/>
                </a:lnTo>
                <a:lnTo>
                  <a:pt x="17204" y="13822"/>
                </a:lnTo>
                <a:lnTo>
                  <a:pt x="18250" y="13797"/>
                </a:lnTo>
                <a:lnTo>
                  <a:pt x="18372" y="13773"/>
                </a:lnTo>
                <a:lnTo>
                  <a:pt x="18445" y="13724"/>
                </a:lnTo>
                <a:lnTo>
                  <a:pt x="18493" y="13627"/>
                </a:lnTo>
                <a:lnTo>
                  <a:pt x="18493" y="13530"/>
                </a:lnTo>
                <a:lnTo>
                  <a:pt x="18493" y="13457"/>
                </a:lnTo>
                <a:lnTo>
                  <a:pt x="18445" y="13359"/>
                </a:lnTo>
                <a:lnTo>
                  <a:pt x="18372" y="13311"/>
                </a:lnTo>
                <a:lnTo>
                  <a:pt x="18250" y="13286"/>
                </a:lnTo>
                <a:lnTo>
                  <a:pt x="18445" y="12556"/>
                </a:lnTo>
                <a:lnTo>
                  <a:pt x="18566" y="11802"/>
                </a:lnTo>
                <a:lnTo>
                  <a:pt x="18639" y="11048"/>
                </a:lnTo>
                <a:lnTo>
                  <a:pt x="18664" y="10293"/>
                </a:lnTo>
                <a:lnTo>
                  <a:pt x="18639" y="9880"/>
                </a:lnTo>
                <a:lnTo>
                  <a:pt x="18615" y="9466"/>
                </a:lnTo>
                <a:lnTo>
                  <a:pt x="18493" y="8639"/>
                </a:lnTo>
                <a:lnTo>
                  <a:pt x="18445" y="8323"/>
                </a:lnTo>
                <a:lnTo>
                  <a:pt x="18372" y="7982"/>
                </a:lnTo>
                <a:lnTo>
                  <a:pt x="18250" y="7666"/>
                </a:lnTo>
                <a:lnTo>
                  <a:pt x="18177" y="7520"/>
                </a:lnTo>
                <a:lnTo>
                  <a:pt x="18104" y="7374"/>
                </a:lnTo>
                <a:lnTo>
                  <a:pt x="18080" y="7276"/>
                </a:lnTo>
                <a:lnTo>
                  <a:pt x="17982" y="6887"/>
                </a:lnTo>
                <a:lnTo>
                  <a:pt x="18274" y="6838"/>
                </a:lnTo>
                <a:lnTo>
                  <a:pt x="18542" y="6741"/>
                </a:lnTo>
                <a:lnTo>
                  <a:pt x="18834" y="6644"/>
                </a:lnTo>
                <a:lnTo>
                  <a:pt x="19102" y="6498"/>
                </a:lnTo>
                <a:lnTo>
                  <a:pt x="19199" y="6400"/>
                </a:lnTo>
                <a:lnTo>
                  <a:pt x="19272" y="6279"/>
                </a:lnTo>
                <a:lnTo>
                  <a:pt x="19321" y="6157"/>
                </a:lnTo>
                <a:lnTo>
                  <a:pt x="19321" y="6011"/>
                </a:lnTo>
                <a:lnTo>
                  <a:pt x="19321" y="5841"/>
                </a:lnTo>
                <a:lnTo>
                  <a:pt x="19321" y="5695"/>
                </a:lnTo>
                <a:lnTo>
                  <a:pt x="19272" y="5451"/>
                </a:lnTo>
                <a:lnTo>
                  <a:pt x="19199" y="5281"/>
                </a:lnTo>
                <a:lnTo>
                  <a:pt x="19126" y="5135"/>
                </a:lnTo>
                <a:lnTo>
                  <a:pt x="19029" y="5013"/>
                </a:lnTo>
                <a:lnTo>
                  <a:pt x="18907" y="4892"/>
                </a:lnTo>
                <a:lnTo>
                  <a:pt x="18785" y="4794"/>
                </a:lnTo>
                <a:lnTo>
                  <a:pt x="18664" y="4697"/>
                </a:lnTo>
                <a:lnTo>
                  <a:pt x="18372" y="4527"/>
                </a:lnTo>
                <a:lnTo>
                  <a:pt x="18080" y="4429"/>
                </a:lnTo>
                <a:lnTo>
                  <a:pt x="17934" y="4356"/>
                </a:lnTo>
                <a:lnTo>
                  <a:pt x="17763" y="4332"/>
                </a:lnTo>
                <a:lnTo>
                  <a:pt x="17593" y="4308"/>
                </a:lnTo>
                <a:lnTo>
                  <a:pt x="17423" y="4308"/>
                </a:lnTo>
                <a:lnTo>
                  <a:pt x="17252" y="4356"/>
                </a:lnTo>
                <a:lnTo>
                  <a:pt x="17131" y="4405"/>
                </a:lnTo>
                <a:lnTo>
                  <a:pt x="17082" y="4478"/>
                </a:lnTo>
                <a:lnTo>
                  <a:pt x="17082" y="4527"/>
                </a:lnTo>
                <a:lnTo>
                  <a:pt x="16863" y="3967"/>
                </a:lnTo>
                <a:lnTo>
                  <a:pt x="16595" y="3261"/>
                </a:lnTo>
                <a:lnTo>
                  <a:pt x="16303" y="2580"/>
                </a:lnTo>
                <a:lnTo>
                  <a:pt x="16133" y="2239"/>
                </a:lnTo>
                <a:lnTo>
                  <a:pt x="15938" y="1923"/>
                </a:lnTo>
                <a:lnTo>
                  <a:pt x="15719" y="1607"/>
                </a:lnTo>
                <a:lnTo>
                  <a:pt x="15476" y="1315"/>
                </a:lnTo>
                <a:lnTo>
                  <a:pt x="15354" y="1193"/>
                </a:lnTo>
                <a:lnTo>
                  <a:pt x="15379" y="1145"/>
                </a:lnTo>
                <a:lnTo>
                  <a:pt x="15403" y="1120"/>
                </a:lnTo>
                <a:lnTo>
                  <a:pt x="15379" y="1023"/>
                </a:lnTo>
                <a:lnTo>
                  <a:pt x="15306" y="974"/>
                </a:lnTo>
                <a:lnTo>
                  <a:pt x="15257" y="950"/>
                </a:lnTo>
                <a:lnTo>
                  <a:pt x="15208" y="950"/>
                </a:lnTo>
                <a:lnTo>
                  <a:pt x="15111" y="974"/>
                </a:lnTo>
                <a:lnTo>
                  <a:pt x="14892" y="804"/>
                </a:lnTo>
                <a:lnTo>
                  <a:pt x="14624" y="658"/>
                </a:lnTo>
                <a:lnTo>
                  <a:pt x="14381" y="536"/>
                </a:lnTo>
                <a:lnTo>
                  <a:pt x="14113" y="415"/>
                </a:lnTo>
                <a:lnTo>
                  <a:pt x="13821" y="317"/>
                </a:lnTo>
                <a:lnTo>
                  <a:pt x="13530" y="244"/>
                </a:lnTo>
                <a:lnTo>
                  <a:pt x="12970" y="123"/>
                </a:lnTo>
                <a:lnTo>
                  <a:pt x="12556" y="74"/>
                </a:lnTo>
                <a:lnTo>
                  <a:pt x="12143" y="50"/>
                </a:lnTo>
                <a:lnTo>
                  <a:pt x="11729" y="50"/>
                </a:lnTo>
                <a:lnTo>
                  <a:pt x="11291" y="74"/>
                </a:lnTo>
                <a:lnTo>
                  <a:pt x="10902" y="50"/>
                </a:lnTo>
                <a:lnTo>
                  <a:pt x="10123" y="25"/>
                </a:lnTo>
                <a:lnTo>
                  <a:pt x="9077" y="1"/>
                </a:lnTo>
                <a:close/>
              </a:path>
            </a:pathLst>
          </a:custGeom>
          <a:solidFill>
            <a:srgbClr val="7C7F9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圓角矩形 2"/>
          <p:cNvSpPr/>
          <p:nvPr/>
        </p:nvSpPr>
        <p:spPr>
          <a:xfrm>
            <a:off x="4282440" y="1310640"/>
            <a:ext cx="3665220" cy="601980"/>
          </a:xfrm>
          <a:prstGeom prst="round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200" dirty="0">
                <a:solidFill>
                  <a:srgbClr val="7C7F91"/>
                </a:solidFill>
                <a:latin typeface="華康細圓體(P)" panose="020F0300000000000000" pitchFamily="34" charset="-120"/>
                <a:ea typeface="華康細圓體(P)" panose="020F0300000000000000" pitchFamily="34" charset="-120"/>
                <a:cs typeface="Muli Light"/>
                <a:sym typeface="Muli Light"/>
              </a:rPr>
              <a:t>車輪</a:t>
            </a:r>
          </a:p>
        </p:txBody>
      </p:sp>
      <p:sp>
        <p:nvSpPr>
          <p:cNvPr id="9" name="圓角矩形 8"/>
          <p:cNvSpPr/>
          <p:nvPr/>
        </p:nvSpPr>
        <p:spPr>
          <a:xfrm>
            <a:off x="4282440" y="2392680"/>
            <a:ext cx="3665220" cy="601980"/>
          </a:xfrm>
          <a:prstGeom prst="round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200" dirty="0" smtClean="0">
                <a:solidFill>
                  <a:srgbClr val="7C7F91"/>
                </a:solidFill>
                <a:latin typeface="華康細圓體(P)" panose="020F0300000000000000" pitchFamily="34" charset="-120"/>
                <a:ea typeface="華康細圓體(P)" panose="020F0300000000000000" pitchFamily="34" charset="-120"/>
                <a:cs typeface="Muli Light"/>
                <a:sym typeface="Muli Light"/>
              </a:rPr>
              <a:t>引擎</a:t>
            </a:r>
            <a:endParaRPr lang="zh-TW" altLang="en-US" sz="2200" dirty="0">
              <a:solidFill>
                <a:srgbClr val="7C7F91"/>
              </a:solidFill>
              <a:latin typeface="華康細圓體(P)" panose="020F0300000000000000" pitchFamily="34" charset="-120"/>
              <a:ea typeface="華康細圓體(P)" panose="020F0300000000000000" pitchFamily="34" charset="-120"/>
              <a:cs typeface="Muli Light"/>
              <a:sym typeface="Muli Light"/>
            </a:endParaRPr>
          </a:p>
        </p:txBody>
      </p:sp>
      <p:sp>
        <p:nvSpPr>
          <p:cNvPr id="10" name="圓角矩形 9"/>
          <p:cNvSpPr/>
          <p:nvPr/>
        </p:nvSpPr>
        <p:spPr>
          <a:xfrm>
            <a:off x="4282440" y="3451860"/>
            <a:ext cx="3665220" cy="601980"/>
          </a:xfrm>
          <a:prstGeom prst="round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200" dirty="0" smtClean="0">
                <a:solidFill>
                  <a:srgbClr val="7C7F91"/>
                </a:solidFill>
                <a:latin typeface="華康細圓體(P)" panose="020F0300000000000000" pitchFamily="34" charset="-120"/>
                <a:ea typeface="華康細圓體(P)" panose="020F0300000000000000" pitchFamily="34" charset="-120"/>
                <a:cs typeface="Muli Light"/>
                <a:sym typeface="Muli Light"/>
              </a:rPr>
              <a:t>價格</a:t>
            </a:r>
            <a:endParaRPr lang="zh-TW" altLang="en-US" sz="2200" dirty="0">
              <a:solidFill>
                <a:srgbClr val="7C7F91"/>
              </a:solidFill>
              <a:latin typeface="華康細圓體(P)" panose="020F0300000000000000" pitchFamily="34" charset="-120"/>
              <a:ea typeface="華康細圓體(P)" panose="020F0300000000000000" pitchFamily="34" charset="-120"/>
              <a:cs typeface="Muli Light"/>
              <a:sym typeface="Muli Light"/>
            </a:endParaRPr>
          </a:p>
        </p:txBody>
      </p:sp>
    </p:spTree>
    <p:extLst>
      <p:ext uri="{BB962C8B-B14F-4D97-AF65-F5344CB8AC3E}">
        <p14:creationId xmlns:p14="http://schemas.microsoft.com/office/powerpoint/2010/main" val="262564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altLang="zh-TW" sz="3600" dirty="0">
                <a:solidFill>
                  <a:srgbClr val="7C7F91"/>
                </a:solidFill>
                <a:latin typeface="華康細圓體(P)" panose="020F0300000000000000" pitchFamily="34" charset="-120"/>
                <a:ea typeface="華康細圓體(P)" panose="020F0300000000000000" pitchFamily="34" charset="-120"/>
                <a:cs typeface="Muli Light"/>
              </a:rPr>
              <a:t>Python</a:t>
            </a:r>
            <a:r>
              <a:rPr lang="zh-TW" altLang="en-US" sz="3600" dirty="0">
                <a:solidFill>
                  <a:srgbClr val="7C7F91"/>
                </a:solidFill>
                <a:latin typeface="華康細圓體(P)" panose="020F0300000000000000" pitchFamily="34" charset="-120"/>
                <a:ea typeface="華康細圓體(P)" panose="020F0300000000000000" pitchFamily="34" charset="-120"/>
                <a:cs typeface="Muli Light"/>
              </a:rPr>
              <a:t>的優點</a:t>
            </a:r>
            <a:endParaRPr sz="3600" dirty="0">
              <a:solidFill>
                <a:srgbClr val="7C7F91"/>
              </a:solidFill>
              <a:latin typeface="華康細圓體(P)" panose="020F0300000000000000" pitchFamily="34" charset="-120"/>
              <a:ea typeface="華康細圓體(P)" panose="020F0300000000000000" pitchFamily="34" charset="-120"/>
              <a:cs typeface="Muli Light"/>
            </a:endParaRPr>
          </a:p>
        </p:txBody>
      </p:sp>
      <p:sp>
        <p:nvSpPr>
          <p:cNvPr id="4" name="文字版面配置區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可讀性</a:t>
            </a:r>
            <a:r>
              <a:rPr lang="en-US" altLang="zh-TW" dirty="0" smtClean="0"/>
              <a:t>(Readability) </a:t>
            </a:r>
            <a:r>
              <a:rPr lang="zh-TW" altLang="en-US" dirty="0" smtClean="0"/>
              <a:t>高</a:t>
            </a:r>
            <a:endParaRPr lang="en-US" altLang="zh-TW" dirty="0" smtClean="0"/>
          </a:p>
          <a:p>
            <a:endParaRPr lang="en-US" altLang="zh-TW" dirty="0" smtClean="0"/>
          </a:p>
          <a:p>
            <a:r>
              <a:rPr lang="zh-TW" altLang="en-US" dirty="0" smtClean="0"/>
              <a:t>撰寫難度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Writability</a:t>
            </a:r>
            <a:r>
              <a:rPr lang="en-US" altLang="zh-TW" dirty="0" smtClean="0"/>
              <a:t>)</a:t>
            </a:r>
            <a:r>
              <a:rPr lang="zh-TW" altLang="en-US" dirty="0" smtClean="0"/>
              <a:t>低</a:t>
            </a:r>
            <a:endParaRPr lang="en-US" altLang="zh-TW" dirty="0" smtClean="0"/>
          </a:p>
          <a:p>
            <a:endParaRPr lang="en-US" altLang="zh-TW" dirty="0"/>
          </a:p>
          <a:p>
            <a:r>
              <a:rPr lang="zh-TW" altLang="en-US" dirty="0" smtClean="0"/>
              <a:t>好學好懂</a:t>
            </a:r>
            <a:endParaRPr lang="en-US" altLang="zh-TW" dirty="0" smtClean="0"/>
          </a:p>
          <a:p>
            <a:endParaRPr lang="en-US" altLang="zh-TW" dirty="0"/>
          </a:p>
          <a:p>
            <a:r>
              <a:rPr lang="zh-TW" altLang="en-US" dirty="0" smtClean="0"/>
              <a:t>資源、套件多</a:t>
            </a:r>
            <a:endParaRPr lang="en-US" altLang="zh-TW" dirty="0" smtClean="0"/>
          </a:p>
        </p:txBody>
      </p:sp>
      <p:sp>
        <p:nvSpPr>
          <p:cNvPr id="83" name="Google Shape;83;p1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 dirty="0"/>
          </a:p>
        </p:txBody>
      </p:sp>
      <p:pic>
        <p:nvPicPr>
          <p:cNvPr id="5" name="Picture 2" descr="Python Icon of Flat style - Available in SVG, PNG, EPS, AI &amp; Icon ..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8587" y="1707928"/>
            <a:ext cx="1727644" cy="1727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7861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altLang="zh-TW" sz="3600" dirty="0">
                <a:solidFill>
                  <a:srgbClr val="7C7F91"/>
                </a:solidFill>
                <a:latin typeface="華康細圓體(P)" panose="020F0300000000000000" pitchFamily="34" charset="-120"/>
                <a:ea typeface="華康細圓體(P)" panose="020F0300000000000000" pitchFamily="34" charset="-120"/>
                <a:cs typeface="Muli Light"/>
              </a:rPr>
              <a:t>Python</a:t>
            </a:r>
            <a:r>
              <a:rPr lang="zh-TW" altLang="en-US" sz="3600" dirty="0">
                <a:solidFill>
                  <a:srgbClr val="7C7F91"/>
                </a:solidFill>
                <a:latin typeface="華康細圓體(P)" panose="020F0300000000000000" pitchFamily="34" charset="-120"/>
                <a:ea typeface="華康細圓體(P)" panose="020F0300000000000000" pitchFamily="34" charset="-120"/>
                <a:cs typeface="Muli Light"/>
              </a:rPr>
              <a:t>的用途</a:t>
            </a:r>
            <a:endParaRPr sz="3600" dirty="0">
              <a:solidFill>
                <a:srgbClr val="7C7F91"/>
              </a:solidFill>
              <a:latin typeface="華康細圓體(P)" panose="020F0300000000000000" pitchFamily="34" charset="-120"/>
              <a:ea typeface="華康細圓體(P)" panose="020F0300000000000000" pitchFamily="34" charset="-120"/>
              <a:cs typeface="Muli Light"/>
            </a:endParaRPr>
          </a:p>
        </p:txBody>
      </p:sp>
      <p:sp>
        <p:nvSpPr>
          <p:cNvPr id="4" name="文字版面配置區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數據及資料分析</a:t>
            </a:r>
            <a:endParaRPr lang="en-US" altLang="zh-TW" dirty="0" smtClean="0"/>
          </a:p>
          <a:p>
            <a:endParaRPr lang="en-US" altLang="zh-TW" dirty="0" smtClean="0"/>
          </a:p>
          <a:p>
            <a:r>
              <a:rPr lang="zh-TW" altLang="en-US" dirty="0"/>
              <a:t>人工智慧</a:t>
            </a:r>
            <a:r>
              <a:rPr lang="en-US" altLang="zh-TW" dirty="0"/>
              <a:t>(AI)</a:t>
            </a:r>
            <a:endParaRPr lang="en-US" altLang="zh-TW" dirty="0" smtClean="0"/>
          </a:p>
          <a:p>
            <a:endParaRPr lang="en-US" altLang="zh-TW" dirty="0"/>
          </a:p>
          <a:p>
            <a:r>
              <a:rPr lang="zh-TW" altLang="en-US" dirty="0" smtClean="0"/>
              <a:t>網路開發應用</a:t>
            </a:r>
            <a:endParaRPr lang="en-US" altLang="zh-TW" dirty="0" smtClean="0"/>
          </a:p>
          <a:p>
            <a:endParaRPr lang="en-US" altLang="zh-TW" dirty="0"/>
          </a:p>
          <a:p>
            <a:r>
              <a:rPr lang="zh-TW" altLang="en-US" dirty="0" smtClean="0"/>
              <a:t>製作遊戲</a:t>
            </a:r>
            <a:r>
              <a:rPr lang="en-US" altLang="zh-TW" dirty="0" smtClean="0"/>
              <a:t>/</a:t>
            </a:r>
            <a:r>
              <a:rPr lang="zh-TW" altLang="en-US" dirty="0" smtClean="0"/>
              <a:t>遊戲腳本</a:t>
            </a:r>
            <a:endParaRPr lang="en-US" altLang="zh-TW" dirty="0" smtClean="0"/>
          </a:p>
        </p:txBody>
      </p:sp>
      <p:sp>
        <p:nvSpPr>
          <p:cNvPr id="83" name="Google Shape;83;p1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 dirty="0"/>
          </a:p>
        </p:txBody>
      </p:sp>
      <p:pic>
        <p:nvPicPr>
          <p:cNvPr id="5" name="Picture 2" descr="Python Icon of Flat style - Available in SVG, PNG, EPS, AI &amp; Icon ..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8587" y="1707928"/>
            <a:ext cx="1727644" cy="1727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8435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890250" y="2143050"/>
            <a:ext cx="7363500" cy="857400"/>
          </a:xfrm>
        </p:spPr>
        <p:txBody>
          <a:bodyPr/>
          <a:lstStyle/>
          <a:p>
            <a:pPr>
              <a:buClr>
                <a:srgbClr val="B5D4E9"/>
              </a:buClr>
            </a:pPr>
            <a:r>
              <a:rPr lang="zh-TW" altLang="en-US" sz="3600" dirty="0" smtClean="0">
                <a:solidFill>
                  <a:srgbClr val="7C7F91"/>
                </a:solidFill>
                <a:latin typeface="華康細圓體(P)" panose="020F0300000000000000" pitchFamily="34" charset="-120"/>
                <a:ea typeface="華康細圓體(P)" panose="020F0300000000000000" pitchFamily="34" charset="-120"/>
                <a:cs typeface="Muli Light"/>
              </a:rPr>
              <a:t>撰寫</a:t>
            </a:r>
            <a:r>
              <a:rPr lang="en-US" altLang="zh-TW" sz="3600" dirty="0" smtClean="0">
                <a:solidFill>
                  <a:srgbClr val="7C7F91"/>
                </a:solidFill>
                <a:latin typeface="華康細圓體(P)" panose="020F0300000000000000" pitchFamily="34" charset="-120"/>
                <a:ea typeface="華康細圓體(P)" panose="020F0300000000000000" pitchFamily="34" charset="-120"/>
                <a:cs typeface="Muli Light"/>
              </a:rPr>
              <a:t>Python</a:t>
            </a:r>
            <a:r>
              <a:rPr lang="zh-TW" altLang="en-US" sz="3600" dirty="0" smtClean="0">
                <a:solidFill>
                  <a:srgbClr val="7C7F91"/>
                </a:solidFill>
                <a:latin typeface="華康細圓體(P)" panose="020F0300000000000000" pitchFamily="34" charset="-120"/>
                <a:ea typeface="華康細圓體(P)" panose="020F0300000000000000" pitchFamily="34" charset="-120"/>
                <a:cs typeface="Muli Light"/>
              </a:rPr>
              <a:t>的工具</a:t>
            </a:r>
            <a:endParaRPr lang="zh-TW" altLang="en-US" sz="3600" dirty="0">
              <a:solidFill>
                <a:srgbClr val="7C7F91"/>
              </a:solidFill>
              <a:latin typeface="華康細圓體(P)" panose="020F0300000000000000" pitchFamily="34" charset="-120"/>
              <a:ea typeface="華康細圓體(P)" panose="020F0300000000000000" pitchFamily="34" charset="-120"/>
              <a:cs typeface="Muli Light"/>
            </a:endParaRPr>
          </a:p>
        </p:txBody>
      </p:sp>
      <p:sp>
        <p:nvSpPr>
          <p:cNvPr id="83" name="Google Shape;83;p1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8367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altLang="zh-TW" sz="3600" dirty="0" smtClean="0">
                <a:solidFill>
                  <a:srgbClr val="7C7F91"/>
                </a:solidFill>
                <a:latin typeface="華康細圓體(P)" panose="020F0300000000000000" pitchFamily="34" charset="-120"/>
                <a:ea typeface="華康細圓體(P)" panose="020F0300000000000000" pitchFamily="34" charset="-120"/>
                <a:cs typeface="Muli Light"/>
              </a:rPr>
              <a:t>Python</a:t>
            </a:r>
            <a:r>
              <a:rPr lang="zh-TW" altLang="en-US" sz="3600" dirty="0" smtClean="0">
                <a:solidFill>
                  <a:srgbClr val="7C7F91"/>
                </a:solidFill>
                <a:latin typeface="華康細圓體(P)" panose="020F0300000000000000" pitchFamily="34" charset="-120"/>
                <a:ea typeface="華康細圓體(P)" panose="020F0300000000000000" pitchFamily="34" charset="-120"/>
                <a:cs typeface="Muli Light"/>
              </a:rPr>
              <a:t>官方直譯器</a:t>
            </a:r>
            <a:endParaRPr sz="3600" dirty="0">
              <a:solidFill>
                <a:srgbClr val="7C7F91"/>
              </a:solidFill>
              <a:latin typeface="華康細圓體(P)" panose="020F0300000000000000" pitchFamily="34" charset="-120"/>
              <a:ea typeface="華康細圓體(P)" panose="020F0300000000000000" pitchFamily="34" charset="-120"/>
              <a:cs typeface="Muli Light"/>
            </a:endParaRPr>
          </a:p>
        </p:txBody>
      </p:sp>
      <p:sp>
        <p:nvSpPr>
          <p:cNvPr id="83" name="Google Shape;83;p1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 dirty="0"/>
          </a:p>
        </p:txBody>
      </p:sp>
      <p:pic>
        <p:nvPicPr>
          <p:cNvPr id="5" name="Picture 2" descr="Python Icon of Flat style - Available in SVG, PNG, EPS, AI &amp; Icon ..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9963" y="261292"/>
            <a:ext cx="1011491" cy="1011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kaiching.org/img/py-guide/tool01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1" t="2956" r="5029" b="10472"/>
          <a:stretch/>
        </p:blipFill>
        <p:spPr bwMode="auto">
          <a:xfrm>
            <a:off x="731520" y="1821948"/>
            <a:ext cx="3909060" cy="2558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kaiching.org/img/py-guide/tool02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52" t="6628" r="7262" b="20865"/>
          <a:stretch/>
        </p:blipFill>
        <p:spPr bwMode="auto">
          <a:xfrm>
            <a:off x="4831078" y="2224345"/>
            <a:ext cx="3916681" cy="1753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字方塊 2"/>
          <p:cNvSpPr txBox="1"/>
          <p:nvPr/>
        </p:nvSpPr>
        <p:spPr>
          <a:xfrm>
            <a:off x="4914898" y="1257788"/>
            <a:ext cx="3749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dirty="0" smtClean="0">
                <a:latin typeface="華康細圓體(P)" panose="020F0300000000000000" pitchFamily="34" charset="-120"/>
                <a:ea typeface="華康細圓體(P)" panose="020F0300000000000000" pitchFamily="34" charset="-120"/>
              </a:rPr>
              <a:t>直接使用</a:t>
            </a:r>
            <a:r>
              <a:rPr lang="en-US" altLang="zh-TW" sz="2000" dirty="0" smtClean="0">
                <a:latin typeface="華康細圓體(P)" panose="020F0300000000000000" pitchFamily="34" charset="-120"/>
                <a:ea typeface="華康細圓體(P)" panose="020F0300000000000000" pitchFamily="34" charset="-120"/>
              </a:rPr>
              <a:t>Python IDLE</a:t>
            </a:r>
            <a:endParaRPr lang="zh-TW" altLang="en-US" sz="2000" dirty="0">
              <a:latin typeface="華康細圓體(P)" panose="020F0300000000000000" pitchFamily="34" charset="-120"/>
              <a:ea typeface="華康細圓體(P)" panose="020F0300000000000000" pitchFamily="34" charset="-12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891540" y="1272784"/>
            <a:ext cx="3749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 smtClean="0">
                <a:latin typeface="華康細圓體(P)" panose="020F0300000000000000" pitchFamily="34" charset="-120"/>
                <a:ea typeface="華康細圓體(P)" panose="020F0300000000000000" pitchFamily="34" charset="-120"/>
              </a:rPr>
              <a:t>在 </a:t>
            </a:r>
            <a:r>
              <a:rPr lang="en-US" altLang="zh-TW" sz="2000" dirty="0" err="1" smtClean="0">
                <a:latin typeface="華康細圓體(P)" panose="020F0300000000000000" pitchFamily="34" charset="-120"/>
                <a:ea typeface="華康細圓體(P)" panose="020F0300000000000000" pitchFamily="34" charset="-120"/>
              </a:rPr>
              <a:t>cmd</a:t>
            </a:r>
            <a:r>
              <a:rPr lang="en-US" altLang="zh-TW" sz="2000" dirty="0" smtClean="0">
                <a:latin typeface="華康細圓體(P)" panose="020F0300000000000000" pitchFamily="34" charset="-120"/>
                <a:ea typeface="華康細圓體(P)" panose="020F0300000000000000" pitchFamily="34" charset="-120"/>
              </a:rPr>
              <a:t> </a:t>
            </a:r>
            <a:r>
              <a:rPr lang="zh-TW" altLang="en-US" sz="2000" dirty="0" smtClean="0">
                <a:latin typeface="華康細圓體(P)" panose="020F0300000000000000" pitchFamily="34" charset="-120"/>
                <a:ea typeface="華康細圓體(P)" panose="020F0300000000000000" pitchFamily="34" charset="-120"/>
              </a:rPr>
              <a:t>中輸入</a:t>
            </a:r>
            <a:r>
              <a:rPr lang="en-US" altLang="zh-TW" sz="2000" dirty="0" smtClean="0">
                <a:latin typeface="華康細圓體(P)" panose="020F0300000000000000" pitchFamily="34" charset="-120"/>
                <a:ea typeface="華康細圓體(P)" panose="020F0300000000000000" pitchFamily="34" charset="-120"/>
              </a:rPr>
              <a:t>python</a:t>
            </a:r>
            <a:r>
              <a:rPr lang="zh-TW" altLang="en-US" sz="2000" dirty="0" smtClean="0">
                <a:latin typeface="華康細圓體(P)" panose="020F0300000000000000" pitchFamily="34" charset="-120"/>
                <a:ea typeface="華康細圓體(P)" panose="020F0300000000000000" pitchFamily="34" charset="-120"/>
              </a:rPr>
              <a:t>或</a:t>
            </a:r>
            <a:r>
              <a:rPr lang="en-US" altLang="zh-TW" sz="2000" dirty="0" smtClean="0">
                <a:latin typeface="華康細圓體(P)" panose="020F0300000000000000" pitchFamily="34" charset="-120"/>
                <a:ea typeface="華康細圓體(P)" panose="020F0300000000000000" pitchFamily="34" charset="-120"/>
              </a:rPr>
              <a:t>python3</a:t>
            </a:r>
            <a:endParaRPr lang="zh-TW" altLang="en-US" sz="2000" dirty="0">
              <a:latin typeface="華康細圓體(P)" panose="020F0300000000000000" pitchFamily="34" charset="-120"/>
              <a:ea typeface="華康細圓體(P)" panose="020F03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246208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altLang="zh-TW" sz="3600" dirty="0" smtClean="0">
                <a:solidFill>
                  <a:srgbClr val="7C7F91"/>
                </a:solidFill>
                <a:latin typeface="華康細圓體(P)" panose="020F0300000000000000" pitchFamily="34" charset="-120"/>
                <a:ea typeface="華康細圓體(P)" panose="020F0300000000000000" pitchFamily="34" charset="-120"/>
                <a:cs typeface="Muli Light"/>
              </a:rPr>
              <a:t>Notepad++</a:t>
            </a:r>
            <a:endParaRPr sz="3600" dirty="0">
              <a:solidFill>
                <a:srgbClr val="7C7F91"/>
              </a:solidFill>
              <a:latin typeface="華康細圓體(P)" panose="020F0300000000000000" pitchFamily="34" charset="-120"/>
              <a:ea typeface="華康細圓體(P)" panose="020F0300000000000000" pitchFamily="34" charset="-120"/>
              <a:cs typeface="Muli Light"/>
            </a:endParaRPr>
          </a:p>
        </p:txBody>
      </p:sp>
      <p:sp>
        <p:nvSpPr>
          <p:cNvPr id="83" name="Google Shape;83;p1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 dirty="0"/>
          </a:p>
        </p:txBody>
      </p:sp>
      <p:sp>
        <p:nvSpPr>
          <p:cNvPr id="17" name="文字方塊 16"/>
          <p:cNvSpPr txBox="1"/>
          <p:nvPr/>
        </p:nvSpPr>
        <p:spPr>
          <a:xfrm>
            <a:off x="2628900" y="1272784"/>
            <a:ext cx="3749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dirty="0">
                <a:latin typeface="華康細圓體(P)" panose="020F0300000000000000" pitchFamily="34" charset="-120"/>
                <a:ea typeface="華康細圓體(P)" panose="020F0300000000000000" pitchFamily="34" charset="-120"/>
              </a:rPr>
              <a:t>比較強的</a:t>
            </a:r>
            <a:r>
              <a:rPr lang="zh-TW" altLang="en-US" sz="2000" dirty="0" smtClean="0">
                <a:latin typeface="華康細圓體(P)" panose="020F0300000000000000" pitchFamily="34" charset="-120"/>
                <a:ea typeface="華康細圓體(P)" panose="020F0300000000000000" pitchFamily="34" charset="-120"/>
              </a:rPr>
              <a:t>記事本</a:t>
            </a:r>
            <a:endParaRPr lang="zh-TW" altLang="en-US" sz="2000" dirty="0">
              <a:latin typeface="華康細圓體(P)" panose="020F0300000000000000" pitchFamily="34" charset="-120"/>
              <a:ea typeface="華康細圓體(P)" panose="020F0300000000000000" pitchFamily="34" charset="-120"/>
            </a:endParaRPr>
          </a:p>
        </p:txBody>
      </p:sp>
      <p:pic>
        <p:nvPicPr>
          <p:cNvPr id="3074" name="Picture 2" descr="Notepad++ Python Script download | SourceForge.ne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0706" y="1729685"/>
            <a:ext cx="5325427" cy="2854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Notepad++ - 维基百科，自由的百科全书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1469" y="290787"/>
            <a:ext cx="1427098" cy="1234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28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altLang="zh-TW" sz="3600" dirty="0" smtClean="0">
                <a:solidFill>
                  <a:srgbClr val="7C7F91"/>
                </a:solidFill>
                <a:latin typeface="華康細圓體(P)" panose="020F0300000000000000" pitchFamily="34" charset="-120"/>
                <a:ea typeface="華康細圓體(P)" panose="020F0300000000000000" pitchFamily="34" charset="-120"/>
                <a:cs typeface="Muli Light"/>
              </a:rPr>
              <a:t>Sublime</a:t>
            </a:r>
            <a:r>
              <a:rPr lang="zh-TW" altLang="en-US" sz="3600" dirty="0" smtClean="0">
                <a:solidFill>
                  <a:srgbClr val="7C7F91"/>
                </a:solidFill>
                <a:latin typeface="華康細圓體(P)" panose="020F0300000000000000" pitchFamily="34" charset="-120"/>
                <a:ea typeface="華康細圓體(P)" panose="020F0300000000000000" pitchFamily="34" charset="-120"/>
                <a:cs typeface="Muli Light"/>
              </a:rPr>
              <a:t>、</a:t>
            </a:r>
            <a:r>
              <a:rPr lang="en-US" altLang="zh-TW" sz="3600" dirty="0" smtClean="0">
                <a:solidFill>
                  <a:srgbClr val="7C7F91"/>
                </a:solidFill>
                <a:latin typeface="華康細圓體(P)" panose="020F0300000000000000" pitchFamily="34" charset="-120"/>
                <a:ea typeface="華康細圓體(P)" panose="020F0300000000000000" pitchFamily="34" charset="-120"/>
                <a:cs typeface="Muli Light"/>
              </a:rPr>
              <a:t>VS Code</a:t>
            </a:r>
            <a:endParaRPr sz="3600" dirty="0">
              <a:solidFill>
                <a:srgbClr val="7C7F91"/>
              </a:solidFill>
              <a:latin typeface="華康細圓體(P)" panose="020F0300000000000000" pitchFamily="34" charset="-120"/>
              <a:ea typeface="華康細圓體(P)" panose="020F0300000000000000" pitchFamily="34" charset="-120"/>
              <a:cs typeface="Muli Light"/>
            </a:endParaRPr>
          </a:p>
        </p:txBody>
      </p:sp>
      <p:sp>
        <p:nvSpPr>
          <p:cNvPr id="2" name="文字版面配置區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輕便、容量小</a:t>
            </a:r>
            <a:endParaRPr lang="en-US" altLang="zh-TW" dirty="0" smtClean="0"/>
          </a:p>
          <a:p>
            <a:endParaRPr lang="en-US" altLang="zh-TW" dirty="0"/>
          </a:p>
          <a:p>
            <a:r>
              <a:rPr lang="zh-TW" altLang="en-US" dirty="0" smtClean="0"/>
              <a:t>可以安裝插件的記事本</a:t>
            </a:r>
            <a:endParaRPr lang="en-US" altLang="zh-TW" dirty="0" smtClean="0"/>
          </a:p>
          <a:p>
            <a:endParaRPr lang="en-US" altLang="zh-TW" dirty="0"/>
          </a:p>
          <a:p>
            <a:r>
              <a:rPr lang="zh-TW" altLang="en-US" dirty="0" smtClean="0"/>
              <a:t>支援多種語言、套件、模組</a:t>
            </a:r>
            <a:r>
              <a:rPr lang="en-US" altLang="zh-TW" dirty="0" smtClean="0"/>
              <a:t>…(</a:t>
            </a:r>
            <a:r>
              <a:rPr lang="zh-TW" altLang="en-US" dirty="0" smtClean="0"/>
              <a:t>自助餐</a:t>
            </a:r>
            <a:r>
              <a:rPr lang="en-US" altLang="zh-TW" dirty="0" smtClean="0"/>
              <a:t>)</a:t>
            </a:r>
          </a:p>
          <a:p>
            <a:endParaRPr lang="en-US" altLang="zh-TW" dirty="0"/>
          </a:p>
          <a:p>
            <a:r>
              <a:rPr lang="zh-TW" altLang="en-US" dirty="0" smtClean="0"/>
              <a:t>適合初學者，或是無龐大作業用途的人</a:t>
            </a:r>
            <a:endParaRPr lang="zh-TW" altLang="en-US" dirty="0"/>
          </a:p>
        </p:txBody>
      </p:sp>
      <p:sp>
        <p:nvSpPr>
          <p:cNvPr id="83" name="Google Shape;83;p1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 dirty="0"/>
          </a:p>
        </p:txBody>
      </p:sp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899" y="296228"/>
            <a:ext cx="919161" cy="9191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8" name="Picture 10" descr="File:Visual Studio Code 1.35 icon.svg - 维基百科，自由的百科全书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0132" y="370681"/>
            <a:ext cx="770254" cy="770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 descr="VS Code的Python擴充套件現支援原生編輯Jupyter Notebooks | iThome"/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0700" y="1140935"/>
            <a:ext cx="5457962" cy="3360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5553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buClr>
                <a:srgbClr val="FDDDAA"/>
              </a:buClr>
            </a:pPr>
            <a:r>
              <a:rPr lang="zh-TW" altLang="en-US" sz="3600" dirty="0">
                <a:solidFill>
                  <a:srgbClr val="7C7F91"/>
                </a:solidFill>
                <a:latin typeface="華康細圓體(P)" panose="020F0300000000000000" pitchFamily="34" charset="-120"/>
                <a:ea typeface="華康細圓體(P)" panose="020F0300000000000000" pitchFamily="34" charset="-120"/>
                <a:cs typeface="Muli Light"/>
              </a:rPr>
              <a:t>什麼是程式語言</a:t>
            </a:r>
            <a:endParaRPr sz="3600" dirty="0">
              <a:solidFill>
                <a:srgbClr val="7C7F91"/>
              </a:solidFill>
              <a:latin typeface="華康細圓體(P)" panose="020F0300000000000000" pitchFamily="34" charset="-120"/>
              <a:ea typeface="華康細圓體(P)" panose="020F0300000000000000" pitchFamily="34" charset="-120"/>
              <a:cs typeface="Muli Light"/>
            </a:endParaRPr>
          </a:p>
        </p:txBody>
      </p:sp>
      <p:sp>
        <p:nvSpPr>
          <p:cNvPr id="83" name="Google Shape;83;p1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 dirty="0"/>
          </a:p>
        </p:txBody>
      </p:sp>
      <p:sp>
        <p:nvSpPr>
          <p:cNvPr id="10" name="Google Shape;361;p39"/>
          <p:cNvSpPr/>
          <p:nvPr/>
        </p:nvSpPr>
        <p:spPr>
          <a:xfrm>
            <a:off x="1416232" y="2508166"/>
            <a:ext cx="1338756" cy="1417657"/>
          </a:xfrm>
          <a:custGeom>
            <a:avLst/>
            <a:gdLst/>
            <a:ahLst/>
            <a:cxnLst/>
            <a:rect l="l" t="t" r="r" b="b"/>
            <a:pathLst>
              <a:path w="15695" h="16620" extrusionOk="0">
                <a:moveTo>
                  <a:pt x="7786" y="755"/>
                </a:moveTo>
                <a:lnTo>
                  <a:pt x="7567" y="780"/>
                </a:lnTo>
                <a:lnTo>
                  <a:pt x="7324" y="804"/>
                </a:lnTo>
                <a:lnTo>
                  <a:pt x="7105" y="877"/>
                </a:lnTo>
                <a:lnTo>
                  <a:pt x="6910" y="999"/>
                </a:lnTo>
                <a:lnTo>
                  <a:pt x="6813" y="1072"/>
                </a:lnTo>
                <a:lnTo>
                  <a:pt x="6740" y="1145"/>
                </a:lnTo>
                <a:lnTo>
                  <a:pt x="6691" y="1242"/>
                </a:lnTo>
                <a:lnTo>
                  <a:pt x="6643" y="1364"/>
                </a:lnTo>
                <a:lnTo>
                  <a:pt x="6667" y="1388"/>
                </a:lnTo>
                <a:lnTo>
                  <a:pt x="6691" y="1412"/>
                </a:lnTo>
                <a:lnTo>
                  <a:pt x="6740" y="1388"/>
                </a:lnTo>
                <a:lnTo>
                  <a:pt x="6764" y="1412"/>
                </a:lnTo>
                <a:lnTo>
                  <a:pt x="6716" y="1461"/>
                </a:lnTo>
                <a:lnTo>
                  <a:pt x="6691" y="1510"/>
                </a:lnTo>
                <a:lnTo>
                  <a:pt x="6691" y="1680"/>
                </a:lnTo>
                <a:lnTo>
                  <a:pt x="6716" y="1826"/>
                </a:lnTo>
                <a:lnTo>
                  <a:pt x="6764" y="1996"/>
                </a:lnTo>
                <a:lnTo>
                  <a:pt x="6813" y="2166"/>
                </a:lnTo>
                <a:lnTo>
                  <a:pt x="6886" y="2312"/>
                </a:lnTo>
                <a:lnTo>
                  <a:pt x="7008" y="2434"/>
                </a:lnTo>
                <a:lnTo>
                  <a:pt x="7129" y="2556"/>
                </a:lnTo>
                <a:lnTo>
                  <a:pt x="7251" y="2629"/>
                </a:lnTo>
                <a:lnTo>
                  <a:pt x="7300" y="2629"/>
                </a:lnTo>
                <a:lnTo>
                  <a:pt x="7324" y="2604"/>
                </a:lnTo>
                <a:lnTo>
                  <a:pt x="7324" y="2580"/>
                </a:lnTo>
                <a:lnTo>
                  <a:pt x="7324" y="2556"/>
                </a:lnTo>
                <a:lnTo>
                  <a:pt x="7056" y="2069"/>
                </a:lnTo>
                <a:lnTo>
                  <a:pt x="6983" y="1826"/>
                </a:lnTo>
                <a:lnTo>
                  <a:pt x="6910" y="1583"/>
                </a:lnTo>
                <a:lnTo>
                  <a:pt x="7202" y="1874"/>
                </a:lnTo>
                <a:lnTo>
                  <a:pt x="7543" y="2142"/>
                </a:lnTo>
                <a:lnTo>
                  <a:pt x="7884" y="2385"/>
                </a:lnTo>
                <a:lnTo>
                  <a:pt x="8273" y="2580"/>
                </a:lnTo>
                <a:lnTo>
                  <a:pt x="8468" y="2677"/>
                </a:lnTo>
                <a:lnTo>
                  <a:pt x="8662" y="2726"/>
                </a:lnTo>
                <a:lnTo>
                  <a:pt x="8857" y="2775"/>
                </a:lnTo>
                <a:lnTo>
                  <a:pt x="9076" y="2823"/>
                </a:lnTo>
                <a:lnTo>
                  <a:pt x="9490" y="2823"/>
                </a:lnTo>
                <a:lnTo>
                  <a:pt x="9709" y="2799"/>
                </a:lnTo>
                <a:lnTo>
                  <a:pt x="9928" y="2750"/>
                </a:lnTo>
                <a:lnTo>
                  <a:pt x="9952" y="2726"/>
                </a:lnTo>
                <a:lnTo>
                  <a:pt x="9976" y="2677"/>
                </a:lnTo>
                <a:lnTo>
                  <a:pt x="9952" y="2629"/>
                </a:lnTo>
                <a:lnTo>
                  <a:pt x="9928" y="2604"/>
                </a:lnTo>
                <a:lnTo>
                  <a:pt x="9538" y="2531"/>
                </a:lnTo>
                <a:lnTo>
                  <a:pt x="9173" y="2458"/>
                </a:lnTo>
                <a:lnTo>
                  <a:pt x="8784" y="2410"/>
                </a:lnTo>
                <a:lnTo>
                  <a:pt x="8419" y="2312"/>
                </a:lnTo>
                <a:lnTo>
                  <a:pt x="8224" y="2239"/>
                </a:lnTo>
                <a:lnTo>
                  <a:pt x="8054" y="2142"/>
                </a:lnTo>
                <a:lnTo>
                  <a:pt x="7689" y="1947"/>
                </a:lnTo>
                <a:lnTo>
                  <a:pt x="7348" y="1728"/>
                </a:lnTo>
                <a:lnTo>
                  <a:pt x="7008" y="1510"/>
                </a:lnTo>
                <a:lnTo>
                  <a:pt x="7251" y="1583"/>
                </a:lnTo>
                <a:lnTo>
                  <a:pt x="7494" y="1631"/>
                </a:lnTo>
                <a:lnTo>
                  <a:pt x="7981" y="1753"/>
                </a:lnTo>
                <a:lnTo>
                  <a:pt x="8297" y="1826"/>
                </a:lnTo>
                <a:lnTo>
                  <a:pt x="8638" y="1923"/>
                </a:lnTo>
                <a:lnTo>
                  <a:pt x="8954" y="1947"/>
                </a:lnTo>
                <a:lnTo>
                  <a:pt x="9125" y="1947"/>
                </a:lnTo>
                <a:lnTo>
                  <a:pt x="9295" y="1923"/>
                </a:lnTo>
                <a:lnTo>
                  <a:pt x="9344" y="1899"/>
                </a:lnTo>
                <a:lnTo>
                  <a:pt x="9344" y="1850"/>
                </a:lnTo>
                <a:lnTo>
                  <a:pt x="9344" y="1826"/>
                </a:lnTo>
                <a:lnTo>
                  <a:pt x="9319" y="1777"/>
                </a:lnTo>
                <a:lnTo>
                  <a:pt x="9027" y="1655"/>
                </a:lnTo>
                <a:lnTo>
                  <a:pt x="8711" y="1558"/>
                </a:lnTo>
                <a:lnTo>
                  <a:pt x="8078" y="1437"/>
                </a:lnTo>
                <a:lnTo>
                  <a:pt x="7567" y="1315"/>
                </a:lnTo>
                <a:lnTo>
                  <a:pt x="7300" y="1266"/>
                </a:lnTo>
                <a:lnTo>
                  <a:pt x="7032" y="1266"/>
                </a:lnTo>
                <a:lnTo>
                  <a:pt x="7251" y="1145"/>
                </a:lnTo>
                <a:lnTo>
                  <a:pt x="7470" y="1072"/>
                </a:lnTo>
                <a:lnTo>
                  <a:pt x="7738" y="1047"/>
                </a:lnTo>
                <a:lnTo>
                  <a:pt x="8005" y="1072"/>
                </a:lnTo>
                <a:lnTo>
                  <a:pt x="8273" y="1120"/>
                </a:lnTo>
                <a:lnTo>
                  <a:pt x="8541" y="1193"/>
                </a:lnTo>
                <a:lnTo>
                  <a:pt x="8760" y="1266"/>
                </a:lnTo>
                <a:lnTo>
                  <a:pt x="8954" y="1339"/>
                </a:lnTo>
                <a:lnTo>
                  <a:pt x="9368" y="1558"/>
                </a:lnTo>
                <a:lnTo>
                  <a:pt x="9806" y="1753"/>
                </a:lnTo>
                <a:lnTo>
                  <a:pt x="10001" y="1826"/>
                </a:lnTo>
                <a:lnTo>
                  <a:pt x="10220" y="1874"/>
                </a:lnTo>
                <a:lnTo>
                  <a:pt x="10268" y="1850"/>
                </a:lnTo>
                <a:lnTo>
                  <a:pt x="10293" y="1826"/>
                </a:lnTo>
                <a:lnTo>
                  <a:pt x="10317" y="1801"/>
                </a:lnTo>
                <a:lnTo>
                  <a:pt x="10293" y="1753"/>
                </a:lnTo>
                <a:lnTo>
                  <a:pt x="10098" y="1558"/>
                </a:lnTo>
                <a:lnTo>
                  <a:pt x="9879" y="1388"/>
                </a:lnTo>
                <a:lnTo>
                  <a:pt x="9611" y="1242"/>
                </a:lnTo>
                <a:lnTo>
                  <a:pt x="9344" y="1120"/>
                </a:lnTo>
                <a:lnTo>
                  <a:pt x="9052" y="1023"/>
                </a:lnTo>
                <a:lnTo>
                  <a:pt x="8760" y="926"/>
                </a:lnTo>
                <a:lnTo>
                  <a:pt x="8224" y="804"/>
                </a:lnTo>
                <a:lnTo>
                  <a:pt x="8030" y="755"/>
                </a:lnTo>
                <a:close/>
                <a:moveTo>
                  <a:pt x="5888" y="1996"/>
                </a:moveTo>
                <a:lnTo>
                  <a:pt x="5864" y="2020"/>
                </a:lnTo>
                <a:lnTo>
                  <a:pt x="5694" y="2142"/>
                </a:lnTo>
                <a:lnTo>
                  <a:pt x="5523" y="2264"/>
                </a:lnTo>
                <a:lnTo>
                  <a:pt x="5207" y="2556"/>
                </a:lnTo>
                <a:lnTo>
                  <a:pt x="4891" y="2823"/>
                </a:lnTo>
                <a:lnTo>
                  <a:pt x="4745" y="2969"/>
                </a:lnTo>
                <a:lnTo>
                  <a:pt x="4623" y="3140"/>
                </a:lnTo>
                <a:lnTo>
                  <a:pt x="4623" y="3188"/>
                </a:lnTo>
                <a:lnTo>
                  <a:pt x="4647" y="3213"/>
                </a:lnTo>
                <a:lnTo>
                  <a:pt x="4842" y="3115"/>
                </a:lnTo>
                <a:lnTo>
                  <a:pt x="4988" y="3018"/>
                </a:lnTo>
                <a:lnTo>
                  <a:pt x="5280" y="2775"/>
                </a:lnTo>
                <a:lnTo>
                  <a:pt x="5645" y="2458"/>
                </a:lnTo>
                <a:lnTo>
                  <a:pt x="5986" y="2166"/>
                </a:lnTo>
                <a:lnTo>
                  <a:pt x="6010" y="2093"/>
                </a:lnTo>
                <a:lnTo>
                  <a:pt x="5986" y="2045"/>
                </a:lnTo>
                <a:lnTo>
                  <a:pt x="5937" y="1996"/>
                </a:lnTo>
                <a:close/>
                <a:moveTo>
                  <a:pt x="6107" y="5622"/>
                </a:moveTo>
                <a:lnTo>
                  <a:pt x="6059" y="5646"/>
                </a:lnTo>
                <a:lnTo>
                  <a:pt x="6010" y="5670"/>
                </a:lnTo>
                <a:lnTo>
                  <a:pt x="5961" y="5719"/>
                </a:lnTo>
                <a:lnTo>
                  <a:pt x="5888" y="5768"/>
                </a:lnTo>
                <a:lnTo>
                  <a:pt x="5815" y="5816"/>
                </a:lnTo>
                <a:lnTo>
                  <a:pt x="5767" y="5889"/>
                </a:lnTo>
                <a:lnTo>
                  <a:pt x="5718" y="5987"/>
                </a:lnTo>
                <a:lnTo>
                  <a:pt x="5669" y="6157"/>
                </a:lnTo>
                <a:lnTo>
                  <a:pt x="5669" y="6327"/>
                </a:lnTo>
                <a:lnTo>
                  <a:pt x="5669" y="6425"/>
                </a:lnTo>
                <a:lnTo>
                  <a:pt x="5718" y="6546"/>
                </a:lnTo>
                <a:lnTo>
                  <a:pt x="5767" y="6644"/>
                </a:lnTo>
                <a:lnTo>
                  <a:pt x="5815" y="6717"/>
                </a:lnTo>
                <a:lnTo>
                  <a:pt x="5888" y="6790"/>
                </a:lnTo>
                <a:lnTo>
                  <a:pt x="5986" y="6863"/>
                </a:lnTo>
                <a:lnTo>
                  <a:pt x="6083" y="6911"/>
                </a:lnTo>
                <a:lnTo>
                  <a:pt x="6180" y="6936"/>
                </a:lnTo>
                <a:lnTo>
                  <a:pt x="6326" y="6936"/>
                </a:lnTo>
                <a:lnTo>
                  <a:pt x="6399" y="6911"/>
                </a:lnTo>
                <a:lnTo>
                  <a:pt x="6448" y="6863"/>
                </a:lnTo>
                <a:lnTo>
                  <a:pt x="6570" y="6717"/>
                </a:lnTo>
                <a:lnTo>
                  <a:pt x="6643" y="6546"/>
                </a:lnTo>
                <a:lnTo>
                  <a:pt x="6667" y="6352"/>
                </a:lnTo>
                <a:lnTo>
                  <a:pt x="6667" y="6157"/>
                </a:lnTo>
                <a:lnTo>
                  <a:pt x="6618" y="5962"/>
                </a:lnTo>
                <a:lnTo>
                  <a:pt x="6594" y="5889"/>
                </a:lnTo>
                <a:lnTo>
                  <a:pt x="6521" y="5792"/>
                </a:lnTo>
                <a:lnTo>
                  <a:pt x="6472" y="5719"/>
                </a:lnTo>
                <a:lnTo>
                  <a:pt x="6375" y="5670"/>
                </a:lnTo>
                <a:lnTo>
                  <a:pt x="6302" y="5622"/>
                </a:lnTo>
                <a:close/>
                <a:moveTo>
                  <a:pt x="9368" y="5622"/>
                </a:moveTo>
                <a:lnTo>
                  <a:pt x="9319" y="5646"/>
                </a:lnTo>
                <a:lnTo>
                  <a:pt x="9271" y="5670"/>
                </a:lnTo>
                <a:lnTo>
                  <a:pt x="9222" y="5719"/>
                </a:lnTo>
                <a:lnTo>
                  <a:pt x="9149" y="5768"/>
                </a:lnTo>
                <a:lnTo>
                  <a:pt x="9076" y="5816"/>
                </a:lnTo>
                <a:lnTo>
                  <a:pt x="9027" y="5889"/>
                </a:lnTo>
                <a:lnTo>
                  <a:pt x="8979" y="5987"/>
                </a:lnTo>
                <a:lnTo>
                  <a:pt x="8930" y="6157"/>
                </a:lnTo>
                <a:lnTo>
                  <a:pt x="8930" y="6327"/>
                </a:lnTo>
                <a:lnTo>
                  <a:pt x="8930" y="6425"/>
                </a:lnTo>
                <a:lnTo>
                  <a:pt x="8979" y="6546"/>
                </a:lnTo>
                <a:lnTo>
                  <a:pt x="9027" y="6644"/>
                </a:lnTo>
                <a:lnTo>
                  <a:pt x="9076" y="6717"/>
                </a:lnTo>
                <a:lnTo>
                  <a:pt x="9149" y="6790"/>
                </a:lnTo>
                <a:lnTo>
                  <a:pt x="9246" y="6863"/>
                </a:lnTo>
                <a:lnTo>
                  <a:pt x="9344" y="6911"/>
                </a:lnTo>
                <a:lnTo>
                  <a:pt x="9441" y="6936"/>
                </a:lnTo>
                <a:lnTo>
                  <a:pt x="9587" y="6936"/>
                </a:lnTo>
                <a:lnTo>
                  <a:pt x="9660" y="6911"/>
                </a:lnTo>
                <a:lnTo>
                  <a:pt x="9709" y="6863"/>
                </a:lnTo>
                <a:lnTo>
                  <a:pt x="9830" y="6717"/>
                </a:lnTo>
                <a:lnTo>
                  <a:pt x="9903" y="6546"/>
                </a:lnTo>
                <a:lnTo>
                  <a:pt x="9928" y="6352"/>
                </a:lnTo>
                <a:lnTo>
                  <a:pt x="9928" y="6157"/>
                </a:lnTo>
                <a:lnTo>
                  <a:pt x="9879" y="5962"/>
                </a:lnTo>
                <a:lnTo>
                  <a:pt x="9855" y="5889"/>
                </a:lnTo>
                <a:lnTo>
                  <a:pt x="9782" y="5792"/>
                </a:lnTo>
                <a:lnTo>
                  <a:pt x="9733" y="5719"/>
                </a:lnTo>
                <a:lnTo>
                  <a:pt x="9636" y="5670"/>
                </a:lnTo>
                <a:lnTo>
                  <a:pt x="9563" y="5622"/>
                </a:lnTo>
                <a:close/>
                <a:moveTo>
                  <a:pt x="7786" y="6765"/>
                </a:moveTo>
                <a:lnTo>
                  <a:pt x="7738" y="6814"/>
                </a:lnTo>
                <a:lnTo>
                  <a:pt x="7713" y="6863"/>
                </a:lnTo>
                <a:lnTo>
                  <a:pt x="7713" y="7082"/>
                </a:lnTo>
                <a:lnTo>
                  <a:pt x="7738" y="7301"/>
                </a:lnTo>
                <a:lnTo>
                  <a:pt x="7738" y="7520"/>
                </a:lnTo>
                <a:lnTo>
                  <a:pt x="7762" y="7739"/>
                </a:lnTo>
                <a:lnTo>
                  <a:pt x="7786" y="7787"/>
                </a:lnTo>
                <a:lnTo>
                  <a:pt x="7811" y="7812"/>
                </a:lnTo>
                <a:lnTo>
                  <a:pt x="7908" y="7860"/>
                </a:lnTo>
                <a:lnTo>
                  <a:pt x="7957" y="7836"/>
                </a:lnTo>
                <a:lnTo>
                  <a:pt x="8005" y="7836"/>
                </a:lnTo>
                <a:lnTo>
                  <a:pt x="8030" y="7787"/>
                </a:lnTo>
                <a:lnTo>
                  <a:pt x="8054" y="7739"/>
                </a:lnTo>
                <a:lnTo>
                  <a:pt x="8054" y="7641"/>
                </a:lnTo>
                <a:lnTo>
                  <a:pt x="8054" y="7520"/>
                </a:lnTo>
                <a:lnTo>
                  <a:pt x="8030" y="7301"/>
                </a:lnTo>
                <a:lnTo>
                  <a:pt x="7981" y="7057"/>
                </a:lnTo>
                <a:lnTo>
                  <a:pt x="7957" y="6936"/>
                </a:lnTo>
                <a:lnTo>
                  <a:pt x="7884" y="6814"/>
                </a:lnTo>
                <a:lnTo>
                  <a:pt x="7835" y="6765"/>
                </a:lnTo>
                <a:close/>
                <a:moveTo>
                  <a:pt x="8589" y="8274"/>
                </a:moveTo>
                <a:lnTo>
                  <a:pt x="8249" y="8371"/>
                </a:lnTo>
                <a:lnTo>
                  <a:pt x="7932" y="8444"/>
                </a:lnTo>
                <a:lnTo>
                  <a:pt x="7592" y="8469"/>
                </a:lnTo>
                <a:lnTo>
                  <a:pt x="7421" y="8469"/>
                </a:lnTo>
                <a:lnTo>
                  <a:pt x="7251" y="8444"/>
                </a:lnTo>
                <a:lnTo>
                  <a:pt x="7202" y="8469"/>
                </a:lnTo>
                <a:lnTo>
                  <a:pt x="7178" y="8469"/>
                </a:lnTo>
                <a:lnTo>
                  <a:pt x="7154" y="8517"/>
                </a:lnTo>
                <a:lnTo>
                  <a:pt x="7178" y="8542"/>
                </a:lnTo>
                <a:lnTo>
                  <a:pt x="7227" y="8639"/>
                </a:lnTo>
                <a:lnTo>
                  <a:pt x="7300" y="8688"/>
                </a:lnTo>
                <a:lnTo>
                  <a:pt x="7373" y="8761"/>
                </a:lnTo>
                <a:lnTo>
                  <a:pt x="7470" y="8785"/>
                </a:lnTo>
                <a:lnTo>
                  <a:pt x="7665" y="8834"/>
                </a:lnTo>
                <a:lnTo>
                  <a:pt x="7908" y="8834"/>
                </a:lnTo>
                <a:lnTo>
                  <a:pt x="8127" y="8809"/>
                </a:lnTo>
                <a:lnTo>
                  <a:pt x="8370" y="8761"/>
                </a:lnTo>
                <a:lnTo>
                  <a:pt x="8565" y="8712"/>
                </a:lnTo>
                <a:lnTo>
                  <a:pt x="8735" y="8639"/>
                </a:lnTo>
                <a:lnTo>
                  <a:pt x="8808" y="8590"/>
                </a:lnTo>
                <a:lnTo>
                  <a:pt x="8833" y="8542"/>
                </a:lnTo>
                <a:lnTo>
                  <a:pt x="8833" y="8469"/>
                </a:lnTo>
                <a:lnTo>
                  <a:pt x="8833" y="8396"/>
                </a:lnTo>
                <a:lnTo>
                  <a:pt x="8784" y="8347"/>
                </a:lnTo>
                <a:lnTo>
                  <a:pt x="8735" y="8298"/>
                </a:lnTo>
                <a:lnTo>
                  <a:pt x="8662" y="8274"/>
                </a:lnTo>
                <a:close/>
                <a:moveTo>
                  <a:pt x="6618" y="9928"/>
                </a:moveTo>
                <a:lnTo>
                  <a:pt x="6862" y="10026"/>
                </a:lnTo>
                <a:lnTo>
                  <a:pt x="7105" y="10099"/>
                </a:lnTo>
                <a:lnTo>
                  <a:pt x="7373" y="10172"/>
                </a:lnTo>
                <a:lnTo>
                  <a:pt x="7616" y="10220"/>
                </a:lnTo>
                <a:lnTo>
                  <a:pt x="7859" y="10245"/>
                </a:lnTo>
                <a:lnTo>
                  <a:pt x="8127" y="10269"/>
                </a:lnTo>
                <a:lnTo>
                  <a:pt x="8370" y="10245"/>
                </a:lnTo>
                <a:lnTo>
                  <a:pt x="8614" y="10220"/>
                </a:lnTo>
                <a:lnTo>
                  <a:pt x="8833" y="10172"/>
                </a:lnTo>
                <a:lnTo>
                  <a:pt x="9052" y="10123"/>
                </a:lnTo>
                <a:lnTo>
                  <a:pt x="9027" y="10366"/>
                </a:lnTo>
                <a:lnTo>
                  <a:pt x="8735" y="10391"/>
                </a:lnTo>
                <a:lnTo>
                  <a:pt x="8443" y="10415"/>
                </a:lnTo>
                <a:lnTo>
                  <a:pt x="8419" y="10415"/>
                </a:lnTo>
                <a:lnTo>
                  <a:pt x="8151" y="10391"/>
                </a:lnTo>
                <a:lnTo>
                  <a:pt x="8005" y="10391"/>
                </a:lnTo>
                <a:lnTo>
                  <a:pt x="7859" y="10415"/>
                </a:lnTo>
                <a:lnTo>
                  <a:pt x="7859" y="10439"/>
                </a:lnTo>
                <a:lnTo>
                  <a:pt x="7835" y="10464"/>
                </a:lnTo>
                <a:lnTo>
                  <a:pt x="7835" y="10512"/>
                </a:lnTo>
                <a:lnTo>
                  <a:pt x="7884" y="10585"/>
                </a:lnTo>
                <a:lnTo>
                  <a:pt x="7932" y="10610"/>
                </a:lnTo>
                <a:lnTo>
                  <a:pt x="8078" y="10683"/>
                </a:lnTo>
                <a:lnTo>
                  <a:pt x="8224" y="10707"/>
                </a:lnTo>
                <a:lnTo>
                  <a:pt x="8346" y="10731"/>
                </a:lnTo>
                <a:lnTo>
                  <a:pt x="8687" y="10731"/>
                </a:lnTo>
                <a:lnTo>
                  <a:pt x="8857" y="10707"/>
                </a:lnTo>
                <a:lnTo>
                  <a:pt x="9027" y="10683"/>
                </a:lnTo>
                <a:lnTo>
                  <a:pt x="9027" y="10804"/>
                </a:lnTo>
                <a:lnTo>
                  <a:pt x="8687" y="10853"/>
                </a:lnTo>
                <a:lnTo>
                  <a:pt x="8541" y="10877"/>
                </a:lnTo>
                <a:lnTo>
                  <a:pt x="8370" y="10902"/>
                </a:lnTo>
                <a:lnTo>
                  <a:pt x="7932" y="10902"/>
                </a:lnTo>
                <a:lnTo>
                  <a:pt x="7786" y="10950"/>
                </a:lnTo>
                <a:lnTo>
                  <a:pt x="7762" y="10999"/>
                </a:lnTo>
                <a:lnTo>
                  <a:pt x="7786" y="11023"/>
                </a:lnTo>
                <a:lnTo>
                  <a:pt x="7884" y="11121"/>
                </a:lnTo>
                <a:lnTo>
                  <a:pt x="8030" y="11194"/>
                </a:lnTo>
                <a:lnTo>
                  <a:pt x="8200" y="11242"/>
                </a:lnTo>
                <a:lnTo>
                  <a:pt x="8589" y="11242"/>
                </a:lnTo>
                <a:lnTo>
                  <a:pt x="8760" y="11218"/>
                </a:lnTo>
                <a:lnTo>
                  <a:pt x="8930" y="11194"/>
                </a:lnTo>
                <a:lnTo>
                  <a:pt x="9076" y="11121"/>
                </a:lnTo>
                <a:lnTo>
                  <a:pt x="9125" y="11218"/>
                </a:lnTo>
                <a:lnTo>
                  <a:pt x="8954" y="11291"/>
                </a:lnTo>
                <a:lnTo>
                  <a:pt x="8760" y="11340"/>
                </a:lnTo>
                <a:lnTo>
                  <a:pt x="8151" y="11461"/>
                </a:lnTo>
                <a:lnTo>
                  <a:pt x="8127" y="11461"/>
                </a:lnTo>
                <a:lnTo>
                  <a:pt x="8127" y="11486"/>
                </a:lnTo>
                <a:lnTo>
                  <a:pt x="8151" y="11510"/>
                </a:lnTo>
                <a:lnTo>
                  <a:pt x="8346" y="11583"/>
                </a:lnTo>
                <a:lnTo>
                  <a:pt x="8589" y="11607"/>
                </a:lnTo>
                <a:lnTo>
                  <a:pt x="8370" y="11656"/>
                </a:lnTo>
                <a:lnTo>
                  <a:pt x="8151" y="11680"/>
                </a:lnTo>
                <a:lnTo>
                  <a:pt x="7932" y="11680"/>
                </a:lnTo>
                <a:lnTo>
                  <a:pt x="7713" y="11656"/>
                </a:lnTo>
                <a:lnTo>
                  <a:pt x="7421" y="11632"/>
                </a:lnTo>
                <a:lnTo>
                  <a:pt x="7129" y="11559"/>
                </a:lnTo>
                <a:lnTo>
                  <a:pt x="6862" y="11461"/>
                </a:lnTo>
                <a:lnTo>
                  <a:pt x="6740" y="11388"/>
                </a:lnTo>
                <a:lnTo>
                  <a:pt x="6618" y="11291"/>
                </a:lnTo>
                <a:lnTo>
                  <a:pt x="6594" y="11242"/>
                </a:lnTo>
                <a:lnTo>
                  <a:pt x="6667" y="11194"/>
                </a:lnTo>
                <a:lnTo>
                  <a:pt x="6716" y="11121"/>
                </a:lnTo>
                <a:lnTo>
                  <a:pt x="6716" y="11023"/>
                </a:lnTo>
                <a:lnTo>
                  <a:pt x="6716" y="10950"/>
                </a:lnTo>
                <a:lnTo>
                  <a:pt x="6667" y="10804"/>
                </a:lnTo>
                <a:lnTo>
                  <a:pt x="6618" y="10610"/>
                </a:lnTo>
                <a:lnTo>
                  <a:pt x="6594" y="10415"/>
                </a:lnTo>
                <a:lnTo>
                  <a:pt x="6594" y="10245"/>
                </a:lnTo>
                <a:lnTo>
                  <a:pt x="6618" y="10074"/>
                </a:lnTo>
                <a:lnTo>
                  <a:pt x="6643" y="9977"/>
                </a:lnTo>
                <a:lnTo>
                  <a:pt x="6643" y="9953"/>
                </a:lnTo>
                <a:lnTo>
                  <a:pt x="6618" y="10001"/>
                </a:lnTo>
                <a:lnTo>
                  <a:pt x="6618" y="9928"/>
                </a:lnTo>
                <a:close/>
                <a:moveTo>
                  <a:pt x="9636" y="11218"/>
                </a:moveTo>
                <a:lnTo>
                  <a:pt x="9782" y="11291"/>
                </a:lnTo>
                <a:lnTo>
                  <a:pt x="9928" y="11364"/>
                </a:lnTo>
                <a:lnTo>
                  <a:pt x="9855" y="11510"/>
                </a:lnTo>
                <a:lnTo>
                  <a:pt x="9757" y="11632"/>
                </a:lnTo>
                <a:lnTo>
                  <a:pt x="9636" y="11778"/>
                </a:lnTo>
                <a:lnTo>
                  <a:pt x="9514" y="11875"/>
                </a:lnTo>
                <a:lnTo>
                  <a:pt x="9246" y="12070"/>
                </a:lnTo>
                <a:lnTo>
                  <a:pt x="8930" y="12240"/>
                </a:lnTo>
                <a:lnTo>
                  <a:pt x="8589" y="12362"/>
                </a:lnTo>
                <a:lnTo>
                  <a:pt x="8249" y="12435"/>
                </a:lnTo>
                <a:lnTo>
                  <a:pt x="7908" y="12483"/>
                </a:lnTo>
                <a:lnTo>
                  <a:pt x="7592" y="12508"/>
                </a:lnTo>
                <a:lnTo>
                  <a:pt x="7227" y="12508"/>
                </a:lnTo>
                <a:lnTo>
                  <a:pt x="6886" y="12459"/>
                </a:lnTo>
                <a:lnTo>
                  <a:pt x="6521" y="12362"/>
                </a:lnTo>
                <a:lnTo>
                  <a:pt x="6375" y="12289"/>
                </a:lnTo>
                <a:lnTo>
                  <a:pt x="6205" y="12216"/>
                </a:lnTo>
                <a:lnTo>
                  <a:pt x="6083" y="12118"/>
                </a:lnTo>
                <a:lnTo>
                  <a:pt x="5986" y="12021"/>
                </a:lnTo>
                <a:lnTo>
                  <a:pt x="5888" y="11924"/>
                </a:lnTo>
                <a:lnTo>
                  <a:pt x="5815" y="11826"/>
                </a:lnTo>
                <a:lnTo>
                  <a:pt x="5694" y="11583"/>
                </a:lnTo>
                <a:lnTo>
                  <a:pt x="5572" y="11315"/>
                </a:lnTo>
                <a:lnTo>
                  <a:pt x="5645" y="11291"/>
                </a:lnTo>
                <a:lnTo>
                  <a:pt x="5840" y="11267"/>
                </a:lnTo>
                <a:lnTo>
                  <a:pt x="6107" y="11242"/>
                </a:lnTo>
                <a:lnTo>
                  <a:pt x="6180" y="11364"/>
                </a:lnTo>
                <a:lnTo>
                  <a:pt x="6278" y="11486"/>
                </a:lnTo>
                <a:lnTo>
                  <a:pt x="6448" y="11656"/>
                </a:lnTo>
                <a:lnTo>
                  <a:pt x="6594" y="11753"/>
                </a:lnTo>
                <a:lnTo>
                  <a:pt x="6764" y="11851"/>
                </a:lnTo>
                <a:lnTo>
                  <a:pt x="7105" y="11972"/>
                </a:lnTo>
                <a:lnTo>
                  <a:pt x="7446" y="12045"/>
                </a:lnTo>
                <a:lnTo>
                  <a:pt x="7811" y="12094"/>
                </a:lnTo>
                <a:lnTo>
                  <a:pt x="8151" y="12094"/>
                </a:lnTo>
                <a:lnTo>
                  <a:pt x="8492" y="12070"/>
                </a:lnTo>
                <a:lnTo>
                  <a:pt x="8833" y="11972"/>
                </a:lnTo>
                <a:lnTo>
                  <a:pt x="9003" y="11924"/>
                </a:lnTo>
                <a:lnTo>
                  <a:pt x="9173" y="11851"/>
                </a:lnTo>
                <a:lnTo>
                  <a:pt x="9295" y="11753"/>
                </a:lnTo>
                <a:lnTo>
                  <a:pt x="9441" y="11607"/>
                </a:lnTo>
                <a:lnTo>
                  <a:pt x="9563" y="11461"/>
                </a:lnTo>
                <a:lnTo>
                  <a:pt x="9587" y="11364"/>
                </a:lnTo>
                <a:lnTo>
                  <a:pt x="9611" y="11291"/>
                </a:lnTo>
                <a:lnTo>
                  <a:pt x="9636" y="11218"/>
                </a:lnTo>
                <a:close/>
                <a:moveTo>
                  <a:pt x="5231" y="11437"/>
                </a:moveTo>
                <a:lnTo>
                  <a:pt x="5231" y="11583"/>
                </a:lnTo>
                <a:lnTo>
                  <a:pt x="5280" y="11729"/>
                </a:lnTo>
                <a:lnTo>
                  <a:pt x="5329" y="11875"/>
                </a:lnTo>
                <a:lnTo>
                  <a:pt x="5402" y="12021"/>
                </a:lnTo>
                <a:lnTo>
                  <a:pt x="5596" y="12264"/>
                </a:lnTo>
                <a:lnTo>
                  <a:pt x="5815" y="12459"/>
                </a:lnTo>
                <a:lnTo>
                  <a:pt x="6010" y="12581"/>
                </a:lnTo>
                <a:lnTo>
                  <a:pt x="6205" y="12702"/>
                </a:lnTo>
                <a:lnTo>
                  <a:pt x="6399" y="12775"/>
                </a:lnTo>
                <a:lnTo>
                  <a:pt x="6618" y="12848"/>
                </a:lnTo>
                <a:lnTo>
                  <a:pt x="6837" y="12897"/>
                </a:lnTo>
                <a:lnTo>
                  <a:pt x="7056" y="12946"/>
                </a:lnTo>
                <a:lnTo>
                  <a:pt x="7494" y="12970"/>
                </a:lnTo>
                <a:lnTo>
                  <a:pt x="7908" y="12946"/>
                </a:lnTo>
                <a:lnTo>
                  <a:pt x="8322" y="12897"/>
                </a:lnTo>
                <a:lnTo>
                  <a:pt x="8760" y="12775"/>
                </a:lnTo>
                <a:lnTo>
                  <a:pt x="9149" y="12629"/>
                </a:lnTo>
                <a:lnTo>
                  <a:pt x="9344" y="12532"/>
                </a:lnTo>
                <a:lnTo>
                  <a:pt x="9538" y="12410"/>
                </a:lnTo>
                <a:lnTo>
                  <a:pt x="9709" y="12289"/>
                </a:lnTo>
                <a:lnTo>
                  <a:pt x="9879" y="12143"/>
                </a:lnTo>
                <a:lnTo>
                  <a:pt x="10025" y="11997"/>
                </a:lnTo>
                <a:lnTo>
                  <a:pt x="10147" y="11851"/>
                </a:lnTo>
                <a:lnTo>
                  <a:pt x="10268" y="11656"/>
                </a:lnTo>
                <a:lnTo>
                  <a:pt x="10366" y="11486"/>
                </a:lnTo>
                <a:lnTo>
                  <a:pt x="10950" y="11583"/>
                </a:lnTo>
                <a:lnTo>
                  <a:pt x="10974" y="11583"/>
                </a:lnTo>
                <a:lnTo>
                  <a:pt x="10828" y="11680"/>
                </a:lnTo>
                <a:lnTo>
                  <a:pt x="10658" y="11778"/>
                </a:lnTo>
                <a:lnTo>
                  <a:pt x="10512" y="11899"/>
                </a:lnTo>
                <a:lnTo>
                  <a:pt x="10366" y="12045"/>
                </a:lnTo>
                <a:lnTo>
                  <a:pt x="10317" y="12118"/>
                </a:lnTo>
                <a:lnTo>
                  <a:pt x="10293" y="12216"/>
                </a:lnTo>
                <a:lnTo>
                  <a:pt x="10439" y="12167"/>
                </a:lnTo>
                <a:lnTo>
                  <a:pt x="10585" y="12094"/>
                </a:lnTo>
                <a:lnTo>
                  <a:pt x="10852" y="11924"/>
                </a:lnTo>
                <a:lnTo>
                  <a:pt x="11193" y="11778"/>
                </a:lnTo>
                <a:lnTo>
                  <a:pt x="11315" y="11753"/>
                </a:lnTo>
                <a:lnTo>
                  <a:pt x="11436" y="11705"/>
                </a:lnTo>
                <a:lnTo>
                  <a:pt x="11461" y="11680"/>
                </a:lnTo>
                <a:lnTo>
                  <a:pt x="12020" y="11851"/>
                </a:lnTo>
                <a:lnTo>
                  <a:pt x="11728" y="11948"/>
                </a:lnTo>
                <a:lnTo>
                  <a:pt x="11436" y="12070"/>
                </a:lnTo>
                <a:lnTo>
                  <a:pt x="11144" y="12191"/>
                </a:lnTo>
                <a:lnTo>
                  <a:pt x="10877" y="12362"/>
                </a:lnTo>
                <a:lnTo>
                  <a:pt x="10633" y="12532"/>
                </a:lnTo>
                <a:lnTo>
                  <a:pt x="10609" y="12556"/>
                </a:lnTo>
                <a:lnTo>
                  <a:pt x="10633" y="12581"/>
                </a:lnTo>
                <a:lnTo>
                  <a:pt x="11144" y="12386"/>
                </a:lnTo>
                <a:lnTo>
                  <a:pt x="11655" y="12216"/>
                </a:lnTo>
                <a:lnTo>
                  <a:pt x="11874" y="12167"/>
                </a:lnTo>
                <a:lnTo>
                  <a:pt x="12093" y="12118"/>
                </a:lnTo>
                <a:lnTo>
                  <a:pt x="12312" y="12094"/>
                </a:lnTo>
                <a:lnTo>
                  <a:pt x="12531" y="12021"/>
                </a:lnTo>
                <a:lnTo>
                  <a:pt x="12969" y="12216"/>
                </a:lnTo>
                <a:lnTo>
                  <a:pt x="12726" y="12289"/>
                </a:lnTo>
                <a:lnTo>
                  <a:pt x="12507" y="12386"/>
                </a:lnTo>
                <a:lnTo>
                  <a:pt x="11874" y="12654"/>
                </a:lnTo>
                <a:lnTo>
                  <a:pt x="11582" y="12800"/>
                </a:lnTo>
                <a:lnTo>
                  <a:pt x="11266" y="12897"/>
                </a:lnTo>
                <a:lnTo>
                  <a:pt x="11242" y="12921"/>
                </a:lnTo>
                <a:lnTo>
                  <a:pt x="11217" y="12946"/>
                </a:lnTo>
                <a:lnTo>
                  <a:pt x="11242" y="12970"/>
                </a:lnTo>
                <a:lnTo>
                  <a:pt x="11266" y="12994"/>
                </a:lnTo>
                <a:lnTo>
                  <a:pt x="11850" y="12873"/>
                </a:lnTo>
                <a:lnTo>
                  <a:pt x="12458" y="12727"/>
                </a:lnTo>
                <a:lnTo>
                  <a:pt x="12677" y="12678"/>
                </a:lnTo>
                <a:lnTo>
                  <a:pt x="12920" y="12629"/>
                </a:lnTo>
                <a:lnTo>
                  <a:pt x="13164" y="12556"/>
                </a:lnTo>
                <a:lnTo>
                  <a:pt x="13285" y="12508"/>
                </a:lnTo>
                <a:lnTo>
                  <a:pt x="13383" y="12459"/>
                </a:lnTo>
                <a:lnTo>
                  <a:pt x="13626" y="12629"/>
                </a:lnTo>
                <a:lnTo>
                  <a:pt x="13869" y="12824"/>
                </a:lnTo>
                <a:lnTo>
                  <a:pt x="13602" y="12873"/>
                </a:lnTo>
                <a:lnTo>
                  <a:pt x="12847" y="13067"/>
                </a:lnTo>
                <a:lnTo>
                  <a:pt x="12482" y="13165"/>
                </a:lnTo>
                <a:lnTo>
                  <a:pt x="12142" y="13286"/>
                </a:lnTo>
                <a:lnTo>
                  <a:pt x="12093" y="13335"/>
                </a:lnTo>
                <a:lnTo>
                  <a:pt x="12117" y="13359"/>
                </a:lnTo>
                <a:lnTo>
                  <a:pt x="12263" y="13408"/>
                </a:lnTo>
                <a:lnTo>
                  <a:pt x="12409" y="13432"/>
                </a:lnTo>
                <a:lnTo>
                  <a:pt x="12531" y="13457"/>
                </a:lnTo>
                <a:lnTo>
                  <a:pt x="12677" y="13432"/>
                </a:lnTo>
                <a:lnTo>
                  <a:pt x="12969" y="13408"/>
                </a:lnTo>
                <a:lnTo>
                  <a:pt x="13237" y="13335"/>
                </a:lnTo>
                <a:lnTo>
                  <a:pt x="13675" y="13238"/>
                </a:lnTo>
                <a:lnTo>
                  <a:pt x="13869" y="13189"/>
                </a:lnTo>
                <a:lnTo>
                  <a:pt x="14088" y="13165"/>
                </a:lnTo>
                <a:lnTo>
                  <a:pt x="14186" y="13140"/>
                </a:lnTo>
                <a:lnTo>
                  <a:pt x="14356" y="13335"/>
                </a:lnTo>
                <a:lnTo>
                  <a:pt x="14502" y="13530"/>
                </a:lnTo>
                <a:lnTo>
                  <a:pt x="14186" y="13554"/>
                </a:lnTo>
                <a:lnTo>
                  <a:pt x="13845" y="13578"/>
                </a:lnTo>
                <a:lnTo>
                  <a:pt x="13529" y="13627"/>
                </a:lnTo>
                <a:lnTo>
                  <a:pt x="13212" y="13676"/>
                </a:lnTo>
                <a:lnTo>
                  <a:pt x="13042" y="13724"/>
                </a:lnTo>
                <a:lnTo>
                  <a:pt x="12896" y="13773"/>
                </a:lnTo>
                <a:lnTo>
                  <a:pt x="12872" y="13797"/>
                </a:lnTo>
                <a:lnTo>
                  <a:pt x="12872" y="13822"/>
                </a:lnTo>
                <a:lnTo>
                  <a:pt x="12896" y="13846"/>
                </a:lnTo>
                <a:lnTo>
                  <a:pt x="12896" y="13870"/>
                </a:lnTo>
                <a:lnTo>
                  <a:pt x="13188" y="13919"/>
                </a:lnTo>
                <a:lnTo>
                  <a:pt x="13456" y="13943"/>
                </a:lnTo>
                <a:lnTo>
                  <a:pt x="13991" y="13919"/>
                </a:lnTo>
                <a:lnTo>
                  <a:pt x="14745" y="13919"/>
                </a:lnTo>
                <a:lnTo>
                  <a:pt x="14916" y="14284"/>
                </a:lnTo>
                <a:lnTo>
                  <a:pt x="14405" y="14308"/>
                </a:lnTo>
                <a:lnTo>
                  <a:pt x="13821" y="14308"/>
                </a:lnTo>
                <a:lnTo>
                  <a:pt x="13529" y="14333"/>
                </a:lnTo>
                <a:lnTo>
                  <a:pt x="13383" y="14357"/>
                </a:lnTo>
                <a:lnTo>
                  <a:pt x="13237" y="14381"/>
                </a:lnTo>
                <a:lnTo>
                  <a:pt x="13212" y="14406"/>
                </a:lnTo>
                <a:lnTo>
                  <a:pt x="13188" y="14454"/>
                </a:lnTo>
                <a:lnTo>
                  <a:pt x="13212" y="14503"/>
                </a:lnTo>
                <a:lnTo>
                  <a:pt x="13237" y="14527"/>
                </a:lnTo>
                <a:lnTo>
                  <a:pt x="13529" y="14600"/>
                </a:lnTo>
                <a:lnTo>
                  <a:pt x="13821" y="14625"/>
                </a:lnTo>
                <a:lnTo>
                  <a:pt x="14721" y="14625"/>
                </a:lnTo>
                <a:lnTo>
                  <a:pt x="15037" y="14600"/>
                </a:lnTo>
                <a:lnTo>
                  <a:pt x="15110" y="14868"/>
                </a:lnTo>
                <a:lnTo>
                  <a:pt x="15159" y="15136"/>
                </a:lnTo>
                <a:lnTo>
                  <a:pt x="14989" y="15087"/>
                </a:lnTo>
                <a:lnTo>
                  <a:pt x="14818" y="15087"/>
                </a:lnTo>
                <a:lnTo>
                  <a:pt x="14453" y="15063"/>
                </a:lnTo>
                <a:lnTo>
                  <a:pt x="14234" y="15063"/>
                </a:lnTo>
                <a:lnTo>
                  <a:pt x="13991" y="15087"/>
                </a:lnTo>
                <a:lnTo>
                  <a:pt x="13772" y="15111"/>
                </a:lnTo>
                <a:lnTo>
                  <a:pt x="13529" y="15184"/>
                </a:lnTo>
                <a:lnTo>
                  <a:pt x="13504" y="15209"/>
                </a:lnTo>
                <a:lnTo>
                  <a:pt x="13504" y="15233"/>
                </a:lnTo>
                <a:lnTo>
                  <a:pt x="13504" y="15282"/>
                </a:lnTo>
                <a:lnTo>
                  <a:pt x="13553" y="15282"/>
                </a:lnTo>
                <a:lnTo>
                  <a:pt x="14015" y="15306"/>
                </a:lnTo>
                <a:lnTo>
                  <a:pt x="14453" y="15330"/>
                </a:lnTo>
                <a:lnTo>
                  <a:pt x="14843" y="15355"/>
                </a:lnTo>
                <a:lnTo>
                  <a:pt x="15013" y="15355"/>
                </a:lnTo>
                <a:lnTo>
                  <a:pt x="15183" y="15330"/>
                </a:lnTo>
                <a:lnTo>
                  <a:pt x="15183" y="15330"/>
                </a:lnTo>
                <a:lnTo>
                  <a:pt x="15086" y="15355"/>
                </a:lnTo>
                <a:lnTo>
                  <a:pt x="14794" y="15452"/>
                </a:lnTo>
                <a:lnTo>
                  <a:pt x="14502" y="15549"/>
                </a:lnTo>
                <a:lnTo>
                  <a:pt x="13918" y="15671"/>
                </a:lnTo>
                <a:lnTo>
                  <a:pt x="13310" y="15768"/>
                </a:lnTo>
                <a:lnTo>
                  <a:pt x="12701" y="15841"/>
                </a:lnTo>
                <a:lnTo>
                  <a:pt x="12677" y="15720"/>
                </a:lnTo>
                <a:lnTo>
                  <a:pt x="12653" y="15525"/>
                </a:lnTo>
                <a:lnTo>
                  <a:pt x="12628" y="15428"/>
                </a:lnTo>
                <a:lnTo>
                  <a:pt x="12555" y="15330"/>
                </a:lnTo>
                <a:lnTo>
                  <a:pt x="12482" y="15257"/>
                </a:lnTo>
                <a:lnTo>
                  <a:pt x="12385" y="15233"/>
                </a:lnTo>
                <a:lnTo>
                  <a:pt x="12288" y="15257"/>
                </a:lnTo>
                <a:lnTo>
                  <a:pt x="12215" y="15330"/>
                </a:lnTo>
                <a:lnTo>
                  <a:pt x="12166" y="15428"/>
                </a:lnTo>
                <a:lnTo>
                  <a:pt x="12142" y="15525"/>
                </a:lnTo>
                <a:lnTo>
                  <a:pt x="12142" y="15720"/>
                </a:lnTo>
                <a:lnTo>
                  <a:pt x="12142" y="15890"/>
                </a:lnTo>
                <a:lnTo>
                  <a:pt x="11801" y="15939"/>
                </a:lnTo>
                <a:lnTo>
                  <a:pt x="11290" y="15987"/>
                </a:lnTo>
                <a:lnTo>
                  <a:pt x="10755" y="16036"/>
                </a:lnTo>
                <a:lnTo>
                  <a:pt x="9709" y="16085"/>
                </a:lnTo>
                <a:lnTo>
                  <a:pt x="7592" y="16085"/>
                </a:lnTo>
                <a:lnTo>
                  <a:pt x="6521" y="16060"/>
                </a:lnTo>
                <a:lnTo>
                  <a:pt x="5475" y="16012"/>
                </a:lnTo>
                <a:lnTo>
                  <a:pt x="4428" y="15939"/>
                </a:lnTo>
                <a:lnTo>
                  <a:pt x="3382" y="15841"/>
                </a:lnTo>
                <a:lnTo>
                  <a:pt x="3236" y="15817"/>
                </a:lnTo>
                <a:lnTo>
                  <a:pt x="3236" y="15768"/>
                </a:lnTo>
                <a:lnTo>
                  <a:pt x="3236" y="15671"/>
                </a:lnTo>
                <a:lnTo>
                  <a:pt x="3212" y="15622"/>
                </a:lnTo>
                <a:lnTo>
                  <a:pt x="3212" y="15574"/>
                </a:lnTo>
                <a:lnTo>
                  <a:pt x="3236" y="15403"/>
                </a:lnTo>
                <a:lnTo>
                  <a:pt x="3236" y="15306"/>
                </a:lnTo>
                <a:lnTo>
                  <a:pt x="3212" y="15209"/>
                </a:lnTo>
                <a:lnTo>
                  <a:pt x="3163" y="15136"/>
                </a:lnTo>
                <a:lnTo>
                  <a:pt x="3090" y="15087"/>
                </a:lnTo>
                <a:lnTo>
                  <a:pt x="3017" y="15087"/>
                </a:lnTo>
                <a:lnTo>
                  <a:pt x="2920" y="15111"/>
                </a:lnTo>
                <a:lnTo>
                  <a:pt x="2823" y="15209"/>
                </a:lnTo>
                <a:lnTo>
                  <a:pt x="2750" y="15330"/>
                </a:lnTo>
                <a:lnTo>
                  <a:pt x="2725" y="15452"/>
                </a:lnTo>
                <a:lnTo>
                  <a:pt x="2701" y="15598"/>
                </a:lnTo>
                <a:lnTo>
                  <a:pt x="2701" y="15695"/>
                </a:lnTo>
                <a:lnTo>
                  <a:pt x="2141" y="15525"/>
                </a:lnTo>
                <a:lnTo>
                  <a:pt x="1582" y="15355"/>
                </a:lnTo>
                <a:lnTo>
                  <a:pt x="1314" y="15282"/>
                </a:lnTo>
                <a:lnTo>
                  <a:pt x="1046" y="15257"/>
                </a:lnTo>
                <a:lnTo>
                  <a:pt x="754" y="15233"/>
                </a:lnTo>
                <a:lnTo>
                  <a:pt x="487" y="15257"/>
                </a:lnTo>
                <a:lnTo>
                  <a:pt x="462" y="15038"/>
                </a:lnTo>
                <a:lnTo>
                  <a:pt x="487" y="14844"/>
                </a:lnTo>
                <a:lnTo>
                  <a:pt x="511" y="14625"/>
                </a:lnTo>
                <a:lnTo>
                  <a:pt x="584" y="14430"/>
                </a:lnTo>
                <a:lnTo>
                  <a:pt x="657" y="14235"/>
                </a:lnTo>
                <a:lnTo>
                  <a:pt x="754" y="14041"/>
                </a:lnTo>
                <a:lnTo>
                  <a:pt x="852" y="13870"/>
                </a:lnTo>
                <a:lnTo>
                  <a:pt x="973" y="13676"/>
                </a:lnTo>
                <a:lnTo>
                  <a:pt x="1241" y="13359"/>
                </a:lnTo>
                <a:lnTo>
                  <a:pt x="1557" y="13043"/>
                </a:lnTo>
                <a:lnTo>
                  <a:pt x="1874" y="12775"/>
                </a:lnTo>
                <a:lnTo>
                  <a:pt x="2190" y="12532"/>
                </a:lnTo>
                <a:lnTo>
                  <a:pt x="2409" y="12386"/>
                </a:lnTo>
                <a:lnTo>
                  <a:pt x="2604" y="12289"/>
                </a:lnTo>
                <a:lnTo>
                  <a:pt x="3042" y="12070"/>
                </a:lnTo>
                <a:lnTo>
                  <a:pt x="3480" y="11924"/>
                </a:lnTo>
                <a:lnTo>
                  <a:pt x="3942" y="11778"/>
                </a:lnTo>
                <a:lnTo>
                  <a:pt x="4234" y="11680"/>
                </a:lnTo>
                <a:lnTo>
                  <a:pt x="4574" y="11607"/>
                </a:lnTo>
                <a:lnTo>
                  <a:pt x="5231" y="11437"/>
                </a:lnTo>
                <a:close/>
                <a:moveTo>
                  <a:pt x="8200" y="1"/>
                </a:moveTo>
                <a:lnTo>
                  <a:pt x="7811" y="50"/>
                </a:lnTo>
                <a:lnTo>
                  <a:pt x="7470" y="123"/>
                </a:lnTo>
                <a:lnTo>
                  <a:pt x="7154" y="244"/>
                </a:lnTo>
                <a:lnTo>
                  <a:pt x="6667" y="463"/>
                </a:lnTo>
                <a:lnTo>
                  <a:pt x="6424" y="609"/>
                </a:lnTo>
                <a:lnTo>
                  <a:pt x="6278" y="731"/>
                </a:lnTo>
                <a:lnTo>
                  <a:pt x="6205" y="804"/>
                </a:lnTo>
                <a:lnTo>
                  <a:pt x="6180" y="853"/>
                </a:lnTo>
                <a:lnTo>
                  <a:pt x="6205" y="926"/>
                </a:lnTo>
                <a:lnTo>
                  <a:pt x="6253" y="974"/>
                </a:lnTo>
                <a:lnTo>
                  <a:pt x="6302" y="999"/>
                </a:lnTo>
                <a:lnTo>
                  <a:pt x="6472" y="999"/>
                </a:lnTo>
                <a:lnTo>
                  <a:pt x="6594" y="950"/>
                </a:lnTo>
                <a:lnTo>
                  <a:pt x="6716" y="877"/>
                </a:lnTo>
                <a:lnTo>
                  <a:pt x="7178" y="682"/>
                </a:lnTo>
                <a:lnTo>
                  <a:pt x="7421" y="585"/>
                </a:lnTo>
                <a:lnTo>
                  <a:pt x="7665" y="488"/>
                </a:lnTo>
                <a:lnTo>
                  <a:pt x="8005" y="439"/>
                </a:lnTo>
                <a:lnTo>
                  <a:pt x="8346" y="415"/>
                </a:lnTo>
                <a:lnTo>
                  <a:pt x="8735" y="439"/>
                </a:lnTo>
                <a:lnTo>
                  <a:pt x="9125" y="488"/>
                </a:lnTo>
                <a:lnTo>
                  <a:pt x="9490" y="585"/>
                </a:lnTo>
                <a:lnTo>
                  <a:pt x="9855" y="707"/>
                </a:lnTo>
                <a:lnTo>
                  <a:pt x="10195" y="828"/>
                </a:lnTo>
                <a:lnTo>
                  <a:pt x="10487" y="974"/>
                </a:lnTo>
                <a:lnTo>
                  <a:pt x="10706" y="1096"/>
                </a:lnTo>
                <a:lnTo>
                  <a:pt x="10877" y="1242"/>
                </a:lnTo>
                <a:lnTo>
                  <a:pt x="11023" y="1412"/>
                </a:lnTo>
                <a:lnTo>
                  <a:pt x="11169" y="1583"/>
                </a:lnTo>
                <a:lnTo>
                  <a:pt x="11290" y="1801"/>
                </a:lnTo>
                <a:lnTo>
                  <a:pt x="11388" y="1996"/>
                </a:lnTo>
                <a:lnTo>
                  <a:pt x="11485" y="2215"/>
                </a:lnTo>
                <a:lnTo>
                  <a:pt x="11558" y="2458"/>
                </a:lnTo>
                <a:lnTo>
                  <a:pt x="11655" y="2921"/>
                </a:lnTo>
                <a:lnTo>
                  <a:pt x="11728" y="3407"/>
                </a:lnTo>
                <a:lnTo>
                  <a:pt x="11753" y="3894"/>
                </a:lnTo>
                <a:lnTo>
                  <a:pt x="11753" y="4356"/>
                </a:lnTo>
                <a:lnTo>
                  <a:pt x="11217" y="4356"/>
                </a:lnTo>
                <a:lnTo>
                  <a:pt x="10974" y="4332"/>
                </a:lnTo>
                <a:lnTo>
                  <a:pt x="10731" y="4259"/>
                </a:lnTo>
                <a:lnTo>
                  <a:pt x="10487" y="4210"/>
                </a:lnTo>
                <a:lnTo>
                  <a:pt x="10244" y="4113"/>
                </a:lnTo>
                <a:lnTo>
                  <a:pt x="9782" y="3918"/>
                </a:lnTo>
                <a:lnTo>
                  <a:pt x="9319" y="3675"/>
                </a:lnTo>
                <a:lnTo>
                  <a:pt x="8881" y="3432"/>
                </a:lnTo>
                <a:lnTo>
                  <a:pt x="8419" y="3164"/>
                </a:lnTo>
                <a:lnTo>
                  <a:pt x="7981" y="2921"/>
                </a:lnTo>
                <a:lnTo>
                  <a:pt x="7908" y="2896"/>
                </a:lnTo>
                <a:lnTo>
                  <a:pt x="7835" y="2896"/>
                </a:lnTo>
                <a:lnTo>
                  <a:pt x="7786" y="2921"/>
                </a:lnTo>
                <a:lnTo>
                  <a:pt x="7738" y="2945"/>
                </a:lnTo>
                <a:lnTo>
                  <a:pt x="7689" y="2994"/>
                </a:lnTo>
                <a:lnTo>
                  <a:pt x="7665" y="3042"/>
                </a:lnTo>
                <a:lnTo>
                  <a:pt x="7640" y="3115"/>
                </a:lnTo>
                <a:lnTo>
                  <a:pt x="7640" y="3164"/>
                </a:lnTo>
                <a:lnTo>
                  <a:pt x="7713" y="3529"/>
                </a:lnTo>
                <a:lnTo>
                  <a:pt x="7786" y="3894"/>
                </a:lnTo>
                <a:lnTo>
                  <a:pt x="7640" y="3797"/>
                </a:lnTo>
                <a:lnTo>
                  <a:pt x="7494" y="3699"/>
                </a:lnTo>
                <a:lnTo>
                  <a:pt x="7202" y="3432"/>
                </a:lnTo>
                <a:lnTo>
                  <a:pt x="6959" y="3140"/>
                </a:lnTo>
                <a:lnTo>
                  <a:pt x="6740" y="2799"/>
                </a:lnTo>
                <a:lnTo>
                  <a:pt x="6545" y="2458"/>
                </a:lnTo>
                <a:lnTo>
                  <a:pt x="6424" y="2118"/>
                </a:lnTo>
                <a:lnTo>
                  <a:pt x="6399" y="1947"/>
                </a:lnTo>
                <a:lnTo>
                  <a:pt x="6375" y="1777"/>
                </a:lnTo>
                <a:lnTo>
                  <a:pt x="6375" y="1607"/>
                </a:lnTo>
                <a:lnTo>
                  <a:pt x="6399" y="1461"/>
                </a:lnTo>
                <a:lnTo>
                  <a:pt x="6399" y="1388"/>
                </a:lnTo>
                <a:lnTo>
                  <a:pt x="6399" y="1339"/>
                </a:lnTo>
                <a:lnTo>
                  <a:pt x="6351" y="1291"/>
                </a:lnTo>
                <a:lnTo>
                  <a:pt x="6302" y="1266"/>
                </a:lnTo>
                <a:lnTo>
                  <a:pt x="6205" y="1266"/>
                </a:lnTo>
                <a:lnTo>
                  <a:pt x="6156" y="1291"/>
                </a:lnTo>
                <a:lnTo>
                  <a:pt x="6107" y="1339"/>
                </a:lnTo>
                <a:lnTo>
                  <a:pt x="6034" y="1485"/>
                </a:lnTo>
                <a:lnTo>
                  <a:pt x="6010" y="1655"/>
                </a:lnTo>
                <a:lnTo>
                  <a:pt x="5815" y="1680"/>
                </a:lnTo>
                <a:lnTo>
                  <a:pt x="5645" y="1728"/>
                </a:lnTo>
                <a:lnTo>
                  <a:pt x="5475" y="1826"/>
                </a:lnTo>
                <a:lnTo>
                  <a:pt x="5304" y="1923"/>
                </a:lnTo>
                <a:lnTo>
                  <a:pt x="5085" y="2069"/>
                </a:lnTo>
                <a:lnTo>
                  <a:pt x="4891" y="2215"/>
                </a:lnTo>
                <a:lnTo>
                  <a:pt x="4720" y="2337"/>
                </a:lnTo>
                <a:lnTo>
                  <a:pt x="4647" y="2410"/>
                </a:lnTo>
                <a:lnTo>
                  <a:pt x="4599" y="2507"/>
                </a:lnTo>
                <a:lnTo>
                  <a:pt x="4574" y="2531"/>
                </a:lnTo>
                <a:lnTo>
                  <a:pt x="4599" y="2556"/>
                </a:lnTo>
                <a:lnTo>
                  <a:pt x="4623" y="2580"/>
                </a:lnTo>
                <a:lnTo>
                  <a:pt x="4647" y="2604"/>
                </a:lnTo>
                <a:lnTo>
                  <a:pt x="4745" y="2580"/>
                </a:lnTo>
                <a:lnTo>
                  <a:pt x="4818" y="2556"/>
                </a:lnTo>
                <a:lnTo>
                  <a:pt x="4988" y="2458"/>
                </a:lnTo>
                <a:lnTo>
                  <a:pt x="5280" y="2239"/>
                </a:lnTo>
                <a:lnTo>
                  <a:pt x="5621" y="1996"/>
                </a:lnTo>
                <a:lnTo>
                  <a:pt x="5986" y="1801"/>
                </a:lnTo>
                <a:lnTo>
                  <a:pt x="5986" y="1996"/>
                </a:lnTo>
                <a:lnTo>
                  <a:pt x="6034" y="2166"/>
                </a:lnTo>
                <a:lnTo>
                  <a:pt x="6083" y="2337"/>
                </a:lnTo>
                <a:lnTo>
                  <a:pt x="6156" y="2531"/>
                </a:lnTo>
                <a:lnTo>
                  <a:pt x="6302" y="2872"/>
                </a:lnTo>
                <a:lnTo>
                  <a:pt x="6472" y="3164"/>
                </a:lnTo>
                <a:lnTo>
                  <a:pt x="6618" y="3359"/>
                </a:lnTo>
                <a:lnTo>
                  <a:pt x="6764" y="3578"/>
                </a:lnTo>
                <a:lnTo>
                  <a:pt x="6959" y="3772"/>
                </a:lnTo>
                <a:lnTo>
                  <a:pt x="7129" y="3967"/>
                </a:lnTo>
                <a:lnTo>
                  <a:pt x="7348" y="4137"/>
                </a:lnTo>
                <a:lnTo>
                  <a:pt x="7567" y="4283"/>
                </a:lnTo>
                <a:lnTo>
                  <a:pt x="7811" y="4381"/>
                </a:lnTo>
                <a:lnTo>
                  <a:pt x="8054" y="4454"/>
                </a:lnTo>
                <a:lnTo>
                  <a:pt x="8151" y="4454"/>
                </a:lnTo>
                <a:lnTo>
                  <a:pt x="8249" y="4381"/>
                </a:lnTo>
                <a:lnTo>
                  <a:pt x="8297" y="4356"/>
                </a:lnTo>
                <a:lnTo>
                  <a:pt x="8322" y="4308"/>
                </a:lnTo>
                <a:lnTo>
                  <a:pt x="8322" y="4235"/>
                </a:lnTo>
                <a:lnTo>
                  <a:pt x="8322" y="4186"/>
                </a:lnTo>
                <a:lnTo>
                  <a:pt x="8151" y="3505"/>
                </a:lnTo>
                <a:lnTo>
                  <a:pt x="8151" y="3505"/>
                </a:lnTo>
                <a:lnTo>
                  <a:pt x="8881" y="3918"/>
                </a:lnTo>
                <a:lnTo>
                  <a:pt x="9587" y="4283"/>
                </a:lnTo>
                <a:lnTo>
                  <a:pt x="9952" y="4429"/>
                </a:lnTo>
                <a:lnTo>
                  <a:pt x="10317" y="4575"/>
                </a:lnTo>
                <a:lnTo>
                  <a:pt x="10682" y="4697"/>
                </a:lnTo>
                <a:lnTo>
                  <a:pt x="11071" y="4746"/>
                </a:lnTo>
                <a:lnTo>
                  <a:pt x="11169" y="4940"/>
                </a:lnTo>
                <a:lnTo>
                  <a:pt x="11242" y="5111"/>
                </a:lnTo>
                <a:lnTo>
                  <a:pt x="11266" y="5281"/>
                </a:lnTo>
                <a:lnTo>
                  <a:pt x="11266" y="5451"/>
                </a:lnTo>
                <a:lnTo>
                  <a:pt x="11242" y="5792"/>
                </a:lnTo>
                <a:lnTo>
                  <a:pt x="11266" y="5865"/>
                </a:lnTo>
                <a:lnTo>
                  <a:pt x="11315" y="5938"/>
                </a:lnTo>
                <a:lnTo>
                  <a:pt x="11363" y="5987"/>
                </a:lnTo>
                <a:lnTo>
                  <a:pt x="11509" y="5987"/>
                </a:lnTo>
                <a:lnTo>
                  <a:pt x="11582" y="5962"/>
                </a:lnTo>
                <a:lnTo>
                  <a:pt x="11631" y="5914"/>
                </a:lnTo>
                <a:lnTo>
                  <a:pt x="11655" y="5841"/>
                </a:lnTo>
                <a:lnTo>
                  <a:pt x="11704" y="5622"/>
                </a:lnTo>
                <a:lnTo>
                  <a:pt x="11704" y="5354"/>
                </a:lnTo>
                <a:lnTo>
                  <a:pt x="11680" y="5135"/>
                </a:lnTo>
                <a:lnTo>
                  <a:pt x="11607" y="4892"/>
                </a:lnTo>
                <a:lnTo>
                  <a:pt x="11558" y="4794"/>
                </a:lnTo>
                <a:lnTo>
                  <a:pt x="11680" y="4770"/>
                </a:lnTo>
                <a:lnTo>
                  <a:pt x="11801" y="4940"/>
                </a:lnTo>
                <a:lnTo>
                  <a:pt x="11923" y="5111"/>
                </a:lnTo>
                <a:lnTo>
                  <a:pt x="11996" y="5305"/>
                </a:lnTo>
                <a:lnTo>
                  <a:pt x="12044" y="5500"/>
                </a:lnTo>
                <a:lnTo>
                  <a:pt x="12069" y="5695"/>
                </a:lnTo>
                <a:lnTo>
                  <a:pt x="12093" y="5889"/>
                </a:lnTo>
                <a:lnTo>
                  <a:pt x="12069" y="6108"/>
                </a:lnTo>
                <a:lnTo>
                  <a:pt x="12044" y="6303"/>
                </a:lnTo>
                <a:lnTo>
                  <a:pt x="11996" y="6522"/>
                </a:lnTo>
                <a:lnTo>
                  <a:pt x="11899" y="6692"/>
                </a:lnTo>
                <a:lnTo>
                  <a:pt x="11801" y="6887"/>
                </a:lnTo>
                <a:lnTo>
                  <a:pt x="11655" y="7033"/>
                </a:lnTo>
                <a:lnTo>
                  <a:pt x="11631" y="7082"/>
                </a:lnTo>
                <a:lnTo>
                  <a:pt x="11631" y="6936"/>
                </a:lnTo>
                <a:lnTo>
                  <a:pt x="11631" y="6814"/>
                </a:lnTo>
                <a:lnTo>
                  <a:pt x="11582" y="6717"/>
                </a:lnTo>
                <a:lnTo>
                  <a:pt x="11509" y="6619"/>
                </a:lnTo>
                <a:lnTo>
                  <a:pt x="11436" y="6571"/>
                </a:lnTo>
                <a:lnTo>
                  <a:pt x="11290" y="6571"/>
                </a:lnTo>
                <a:lnTo>
                  <a:pt x="11242" y="6619"/>
                </a:lnTo>
                <a:lnTo>
                  <a:pt x="11193" y="6668"/>
                </a:lnTo>
                <a:lnTo>
                  <a:pt x="11169" y="6717"/>
                </a:lnTo>
                <a:lnTo>
                  <a:pt x="11169" y="6790"/>
                </a:lnTo>
                <a:lnTo>
                  <a:pt x="11193" y="6863"/>
                </a:lnTo>
                <a:lnTo>
                  <a:pt x="11169" y="6838"/>
                </a:lnTo>
                <a:lnTo>
                  <a:pt x="11144" y="6863"/>
                </a:lnTo>
                <a:lnTo>
                  <a:pt x="11144" y="6984"/>
                </a:lnTo>
                <a:lnTo>
                  <a:pt x="11071" y="7228"/>
                </a:lnTo>
                <a:lnTo>
                  <a:pt x="10974" y="7447"/>
                </a:lnTo>
                <a:lnTo>
                  <a:pt x="10755" y="7933"/>
                </a:lnTo>
                <a:lnTo>
                  <a:pt x="10487" y="8396"/>
                </a:lnTo>
                <a:lnTo>
                  <a:pt x="10317" y="8663"/>
                </a:lnTo>
                <a:lnTo>
                  <a:pt x="10098" y="8907"/>
                </a:lnTo>
                <a:lnTo>
                  <a:pt x="9879" y="9126"/>
                </a:lnTo>
                <a:lnTo>
                  <a:pt x="9611" y="9320"/>
                </a:lnTo>
                <a:lnTo>
                  <a:pt x="9344" y="9491"/>
                </a:lnTo>
                <a:lnTo>
                  <a:pt x="9052" y="9637"/>
                </a:lnTo>
                <a:lnTo>
                  <a:pt x="8735" y="9734"/>
                </a:lnTo>
                <a:lnTo>
                  <a:pt x="8419" y="9782"/>
                </a:lnTo>
                <a:lnTo>
                  <a:pt x="8078" y="9807"/>
                </a:lnTo>
                <a:lnTo>
                  <a:pt x="7738" y="9782"/>
                </a:lnTo>
                <a:lnTo>
                  <a:pt x="7397" y="9709"/>
                </a:lnTo>
                <a:lnTo>
                  <a:pt x="7056" y="9612"/>
                </a:lnTo>
                <a:lnTo>
                  <a:pt x="6716" y="9466"/>
                </a:lnTo>
                <a:lnTo>
                  <a:pt x="6424" y="9296"/>
                </a:lnTo>
                <a:lnTo>
                  <a:pt x="6107" y="9126"/>
                </a:lnTo>
                <a:lnTo>
                  <a:pt x="5840" y="8907"/>
                </a:lnTo>
                <a:lnTo>
                  <a:pt x="5596" y="8712"/>
                </a:lnTo>
                <a:lnTo>
                  <a:pt x="5377" y="8469"/>
                </a:lnTo>
                <a:lnTo>
                  <a:pt x="5158" y="8225"/>
                </a:lnTo>
                <a:lnTo>
                  <a:pt x="4988" y="7958"/>
                </a:lnTo>
                <a:lnTo>
                  <a:pt x="4891" y="7787"/>
                </a:lnTo>
                <a:lnTo>
                  <a:pt x="4818" y="7641"/>
                </a:lnTo>
                <a:lnTo>
                  <a:pt x="4696" y="7301"/>
                </a:lnTo>
                <a:lnTo>
                  <a:pt x="4599" y="6960"/>
                </a:lnTo>
                <a:lnTo>
                  <a:pt x="4477" y="6644"/>
                </a:lnTo>
                <a:lnTo>
                  <a:pt x="4428" y="6571"/>
                </a:lnTo>
                <a:lnTo>
                  <a:pt x="4355" y="6546"/>
                </a:lnTo>
                <a:lnTo>
                  <a:pt x="4282" y="6571"/>
                </a:lnTo>
                <a:lnTo>
                  <a:pt x="4258" y="6595"/>
                </a:lnTo>
                <a:lnTo>
                  <a:pt x="4234" y="6644"/>
                </a:lnTo>
                <a:lnTo>
                  <a:pt x="4209" y="6936"/>
                </a:lnTo>
                <a:lnTo>
                  <a:pt x="4234" y="7228"/>
                </a:lnTo>
                <a:lnTo>
                  <a:pt x="4088" y="7130"/>
                </a:lnTo>
                <a:lnTo>
                  <a:pt x="3966" y="7033"/>
                </a:lnTo>
                <a:lnTo>
                  <a:pt x="3845" y="6911"/>
                </a:lnTo>
                <a:lnTo>
                  <a:pt x="3772" y="6790"/>
                </a:lnTo>
                <a:lnTo>
                  <a:pt x="3699" y="6644"/>
                </a:lnTo>
                <a:lnTo>
                  <a:pt x="3650" y="6473"/>
                </a:lnTo>
                <a:lnTo>
                  <a:pt x="3577" y="6133"/>
                </a:lnTo>
                <a:lnTo>
                  <a:pt x="3553" y="5816"/>
                </a:lnTo>
                <a:lnTo>
                  <a:pt x="3577" y="5670"/>
                </a:lnTo>
                <a:lnTo>
                  <a:pt x="3601" y="5524"/>
                </a:lnTo>
                <a:lnTo>
                  <a:pt x="3650" y="5378"/>
                </a:lnTo>
                <a:lnTo>
                  <a:pt x="3699" y="5232"/>
                </a:lnTo>
                <a:lnTo>
                  <a:pt x="3772" y="5111"/>
                </a:lnTo>
                <a:lnTo>
                  <a:pt x="3893" y="5013"/>
                </a:lnTo>
                <a:lnTo>
                  <a:pt x="3942" y="5013"/>
                </a:lnTo>
                <a:lnTo>
                  <a:pt x="3918" y="5208"/>
                </a:lnTo>
                <a:lnTo>
                  <a:pt x="3942" y="5403"/>
                </a:lnTo>
                <a:lnTo>
                  <a:pt x="3966" y="5476"/>
                </a:lnTo>
                <a:lnTo>
                  <a:pt x="4015" y="5549"/>
                </a:lnTo>
                <a:lnTo>
                  <a:pt x="4063" y="5622"/>
                </a:lnTo>
                <a:lnTo>
                  <a:pt x="4136" y="5670"/>
                </a:lnTo>
                <a:lnTo>
                  <a:pt x="4209" y="5695"/>
                </a:lnTo>
                <a:lnTo>
                  <a:pt x="4258" y="5670"/>
                </a:lnTo>
                <a:lnTo>
                  <a:pt x="4307" y="5646"/>
                </a:lnTo>
                <a:lnTo>
                  <a:pt x="4355" y="5597"/>
                </a:lnTo>
                <a:lnTo>
                  <a:pt x="4355" y="5476"/>
                </a:lnTo>
                <a:lnTo>
                  <a:pt x="4355" y="5403"/>
                </a:lnTo>
                <a:lnTo>
                  <a:pt x="4307" y="5208"/>
                </a:lnTo>
                <a:lnTo>
                  <a:pt x="4331" y="5086"/>
                </a:lnTo>
                <a:lnTo>
                  <a:pt x="4355" y="4965"/>
                </a:lnTo>
                <a:lnTo>
                  <a:pt x="4453" y="4746"/>
                </a:lnTo>
                <a:lnTo>
                  <a:pt x="4550" y="4575"/>
                </a:lnTo>
                <a:lnTo>
                  <a:pt x="4647" y="4405"/>
                </a:lnTo>
                <a:lnTo>
                  <a:pt x="5085" y="4016"/>
                </a:lnTo>
                <a:lnTo>
                  <a:pt x="5377" y="3748"/>
                </a:lnTo>
                <a:lnTo>
                  <a:pt x="5669" y="3432"/>
                </a:lnTo>
                <a:lnTo>
                  <a:pt x="5791" y="3237"/>
                </a:lnTo>
                <a:lnTo>
                  <a:pt x="5888" y="3067"/>
                </a:lnTo>
                <a:lnTo>
                  <a:pt x="5961" y="2872"/>
                </a:lnTo>
                <a:lnTo>
                  <a:pt x="6010" y="2677"/>
                </a:lnTo>
                <a:lnTo>
                  <a:pt x="5986" y="2629"/>
                </a:lnTo>
                <a:lnTo>
                  <a:pt x="5937" y="2604"/>
                </a:lnTo>
                <a:lnTo>
                  <a:pt x="5888" y="2604"/>
                </a:lnTo>
                <a:lnTo>
                  <a:pt x="5864" y="2629"/>
                </a:lnTo>
                <a:lnTo>
                  <a:pt x="5718" y="2750"/>
                </a:lnTo>
                <a:lnTo>
                  <a:pt x="5596" y="2921"/>
                </a:lnTo>
                <a:lnTo>
                  <a:pt x="5377" y="3237"/>
                </a:lnTo>
                <a:lnTo>
                  <a:pt x="5110" y="3505"/>
                </a:lnTo>
                <a:lnTo>
                  <a:pt x="4818" y="3772"/>
                </a:lnTo>
                <a:lnTo>
                  <a:pt x="4647" y="3894"/>
                </a:lnTo>
                <a:lnTo>
                  <a:pt x="4453" y="4040"/>
                </a:lnTo>
                <a:lnTo>
                  <a:pt x="4063" y="4332"/>
                </a:lnTo>
                <a:lnTo>
                  <a:pt x="4112" y="3894"/>
                </a:lnTo>
                <a:lnTo>
                  <a:pt x="4209" y="3456"/>
                </a:lnTo>
                <a:lnTo>
                  <a:pt x="4331" y="3042"/>
                </a:lnTo>
                <a:lnTo>
                  <a:pt x="4477" y="2629"/>
                </a:lnTo>
                <a:lnTo>
                  <a:pt x="4599" y="2337"/>
                </a:lnTo>
                <a:lnTo>
                  <a:pt x="4769" y="2045"/>
                </a:lnTo>
                <a:lnTo>
                  <a:pt x="4939" y="1777"/>
                </a:lnTo>
                <a:lnTo>
                  <a:pt x="5158" y="1558"/>
                </a:lnTo>
                <a:lnTo>
                  <a:pt x="5256" y="1485"/>
                </a:lnTo>
                <a:lnTo>
                  <a:pt x="5377" y="1412"/>
                </a:lnTo>
                <a:lnTo>
                  <a:pt x="5596" y="1364"/>
                </a:lnTo>
                <a:lnTo>
                  <a:pt x="5815" y="1315"/>
                </a:lnTo>
                <a:lnTo>
                  <a:pt x="5913" y="1291"/>
                </a:lnTo>
                <a:lnTo>
                  <a:pt x="6034" y="1242"/>
                </a:lnTo>
                <a:lnTo>
                  <a:pt x="6034" y="1218"/>
                </a:lnTo>
                <a:lnTo>
                  <a:pt x="6034" y="1193"/>
                </a:lnTo>
                <a:lnTo>
                  <a:pt x="5961" y="1096"/>
                </a:lnTo>
                <a:lnTo>
                  <a:pt x="5888" y="1023"/>
                </a:lnTo>
                <a:lnTo>
                  <a:pt x="5767" y="974"/>
                </a:lnTo>
                <a:lnTo>
                  <a:pt x="5523" y="974"/>
                </a:lnTo>
                <a:lnTo>
                  <a:pt x="5402" y="999"/>
                </a:lnTo>
                <a:lnTo>
                  <a:pt x="5183" y="1072"/>
                </a:lnTo>
                <a:lnTo>
                  <a:pt x="5037" y="1145"/>
                </a:lnTo>
                <a:lnTo>
                  <a:pt x="4915" y="1242"/>
                </a:lnTo>
                <a:lnTo>
                  <a:pt x="4793" y="1364"/>
                </a:lnTo>
                <a:lnTo>
                  <a:pt x="4672" y="1485"/>
                </a:lnTo>
                <a:lnTo>
                  <a:pt x="4477" y="1728"/>
                </a:lnTo>
                <a:lnTo>
                  <a:pt x="4307" y="2020"/>
                </a:lnTo>
                <a:lnTo>
                  <a:pt x="4161" y="2312"/>
                </a:lnTo>
                <a:lnTo>
                  <a:pt x="4015" y="2653"/>
                </a:lnTo>
                <a:lnTo>
                  <a:pt x="3893" y="3018"/>
                </a:lnTo>
                <a:lnTo>
                  <a:pt x="3772" y="3359"/>
                </a:lnTo>
                <a:lnTo>
                  <a:pt x="3699" y="3724"/>
                </a:lnTo>
                <a:lnTo>
                  <a:pt x="3650" y="4113"/>
                </a:lnTo>
                <a:lnTo>
                  <a:pt x="3650" y="4454"/>
                </a:lnTo>
                <a:lnTo>
                  <a:pt x="3674" y="4819"/>
                </a:lnTo>
                <a:lnTo>
                  <a:pt x="3553" y="4892"/>
                </a:lnTo>
                <a:lnTo>
                  <a:pt x="3455" y="5038"/>
                </a:lnTo>
                <a:lnTo>
                  <a:pt x="3382" y="5184"/>
                </a:lnTo>
                <a:lnTo>
                  <a:pt x="3334" y="5378"/>
                </a:lnTo>
                <a:lnTo>
                  <a:pt x="3236" y="5719"/>
                </a:lnTo>
                <a:lnTo>
                  <a:pt x="3212" y="5962"/>
                </a:lnTo>
                <a:lnTo>
                  <a:pt x="3236" y="6230"/>
                </a:lnTo>
                <a:lnTo>
                  <a:pt x="3285" y="6522"/>
                </a:lnTo>
                <a:lnTo>
                  <a:pt x="3358" y="6814"/>
                </a:lnTo>
                <a:lnTo>
                  <a:pt x="3480" y="7082"/>
                </a:lnTo>
                <a:lnTo>
                  <a:pt x="3626" y="7325"/>
                </a:lnTo>
                <a:lnTo>
                  <a:pt x="3723" y="7422"/>
                </a:lnTo>
                <a:lnTo>
                  <a:pt x="3845" y="7520"/>
                </a:lnTo>
                <a:lnTo>
                  <a:pt x="3942" y="7593"/>
                </a:lnTo>
                <a:lnTo>
                  <a:pt x="4063" y="7641"/>
                </a:lnTo>
                <a:lnTo>
                  <a:pt x="4209" y="7690"/>
                </a:lnTo>
                <a:lnTo>
                  <a:pt x="4355" y="7690"/>
                </a:lnTo>
                <a:lnTo>
                  <a:pt x="4477" y="7933"/>
                </a:lnTo>
                <a:lnTo>
                  <a:pt x="4599" y="8177"/>
                </a:lnTo>
                <a:lnTo>
                  <a:pt x="4745" y="8396"/>
                </a:lnTo>
                <a:lnTo>
                  <a:pt x="4915" y="8615"/>
                </a:lnTo>
                <a:lnTo>
                  <a:pt x="5085" y="8809"/>
                </a:lnTo>
                <a:lnTo>
                  <a:pt x="5256" y="8980"/>
                </a:lnTo>
                <a:lnTo>
                  <a:pt x="5645" y="9320"/>
                </a:lnTo>
                <a:lnTo>
                  <a:pt x="6010" y="9588"/>
                </a:lnTo>
                <a:lnTo>
                  <a:pt x="6424" y="9831"/>
                </a:lnTo>
                <a:lnTo>
                  <a:pt x="6351" y="9855"/>
                </a:lnTo>
                <a:lnTo>
                  <a:pt x="6278" y="9928"/>
                </a:lnTo>
                <a:lnTo>
                  <a:pt x="6253" y="10001"/>
                </a:lnTo>
                <a:lnTo>
                  <a:pt x="6205" y="10074"/>
                </a:lnTo>
                <a:lnTo>
                  <a:pt x="6180" y="10269"/>
                </a:lnTo>
                <a:lnTo>
                  <a:pt x="6156" y="10464"/>
                </a:lnTo>
                <a:lnTo>
                  <a:pt x="6156" y="10610"/>
                </a:lnTo>
                <a:lnTo>
                  <a:pt x="6180" y="10804"/>
                </a:lnTo>
                <a:lnTo>
                  <a:pt x="6010" y="10829"/>
                </a:lnTo>
                <a:lnTo>
                  <a:pt x="5864" y="10853"/>
                </a:lnTo>
                <a:lnTo>
                  <a:pt x="5596" y="10902"/>
                </a:lnTo>
                <a:lnTo>
                  <a:pt x="5231" y="10975"/>
                </a:lnTo>
                <a:lnTo>
                  <a:pt x="4866" y="11072"/>
                </a:lnTo>
                <a:lnTo>
                  <a:pt x="4161" y="11242"/>
                </a:lnTo>
                <a:lnTo>
                  <a:pt x="3480" y="11437"/>
                </a:lnTo>
                <a:lnTo>
                  <a:pt x="2993" y="11632"/>
                </a:lnTo>
                <a:lnTo>
                  <a:pt x="2531" y="11826"/>
                </a:lnTo>
                <a:lnTo>
                  <a:pt x="2068" y="12070"/>
                </a:lnTo>
                <a:lnTo>
                  <a:pt x="1655" y="12362"/>
                </a:lnTo>
                <a:lnTo>
                  <a:pt x="1314" y="12654"/>
                </a:lnTo>
                <a:lnTo>
                  <a:pt x="973" y="12970"/>
                </a:lnTo>
                <a:lnTo>
                  <a:pt x="681" y="13335"/>
                </a:lnTo>
                <a:lnTo>
                  <a:pt x="414" y="13700"/>
                </a:lnTo>
                <a:lnTo>
                  <a:pt x="316" y="13919"/>
                </a:lnTo>
                <a:lnTo>
                  <a:pt x="219" y="14114"/>
                </a:lnTo>
                <a:lnTo>
                  <a:pt x="122" y="14333"/>
                </a:lnTo>
                <a:lnTo>
                  <a:pt x="73" y="14552"/>
                </a:lnTo>
                <a:lnTo>
                  <a:pt x="24" y="14771"/>
                </a:lnTo>
                <a:lnTo>
                  <a:pt x="0" y="14990"/>
                </a:lnTo>
                <a:lnTo>
                  <a:pt x="24" y="15209"/>
                </a:lnTo>
                <a:lnTo>
                  <a:pt x="49" y="15428"/>
                </a:lnTo>
                <a:lnTo>
                  <a:pt x="73" y="15525"/>
                </a:lnTo>
                <a:lnTo>
                  <a:pt x="122" y="15574"/>
                </a:lnTo>
                <a:lnTo>
                  <a:pt x="170" y="15598"/>
                </a:lnTo>
                <a:lnTo>
                  <a:pt x="243" y="15598"/>
                </a:lnTo>
                <a:lnTo>
                  <a:pt x="316" y="15671"/>
                </a:lnTo>
                <a:lnTo>
                  <a:pt x="414" y="15695"/>
                </a:lnTo>
                <a:lnTo>
                  <a:pt x="803" y="15720"/>
                </a:lnTo>
                <a:lnTo>
                  <a:pt x="1217" y="15793"/>
                </a:lnTo>
                <a:lnTo>
                  <a:pt x="1606" y="15890"/>
                </a:lnTo>
                <a:lnTo>
                  <a:pt x="1995" y="15987"/>
                </a:lnTo>
                <a:lnTo>
                  <a:pt x="2774" y="16231"/>
                </a:lnTo>
                <a:lnTo>
                  <a:pt x="3163" y="16328"/>
                </a:lnTo>
                <a:lnTo>
                  <a:pt x="3553" y="16401"/>
                </a:lnTo>
                <a:lnTo>
                  <a:pt x="4599" y="16498"/>
                </a:lnTo>
                <a:lnTo>
                  <a:pt x="5669" y="16547"/>
                </a:lnTo>
                <a:lnTo>
                  <a:pt x="6716" y="16596"/>
                </a:lnTo>
                <a:lnTo>
                  <a:pt x="7762" y="16620"/>
                </a:lnTo>
                <a:lnTo>
                  <a:pt x="9879" y="16620"/>
                </a:lnTo>
                <a:lnTo>
                  <a:pt x="10950" y="16547"/>
                </a:lnTo>
                <a:lnTo>
                  <a:pt x="11996" y="16450"/>
                </a:lnTo>
                <a:lnTo>
                  <a:pt x="12823" y="16352"/>
                </a:lnTo>
                <a:lnTo>
                  <a:pt x="13626" y="16255"/>
                </a:lnTo>
                <a:lnTo>
                  <a:pt x="14040" y="16206"/>
                </a:lnTo>
                <a:lnTo>
                  <a:pt x="14453" y="16109"/>
                </a:lnTo>
                <a:lnTo>
                  <a:pt x="14843" y="16012"/>
                </a:lnTo>
                <a:lnTo>
                  <a:pt x="15232" y="15890"/>
                </a:lnTo>
                <a:lnTo>
                  <a:pt x="15305" y="15841"/>
                </a:lnTo>
                <a:lnTo>
                  <a:pt x="15378" y="15768"/>
                </a:lnTo>
                <a:lnTo>
                  <a:pt x="15402" y="15695"/>
                </a:lnTo>
                <a:lnTo>
                  <a:pt x="15427" y="15622"/>
                </a:lnTo>
                <a:lnTo>
                  <a:pt x="15524" y="15622"/>
                </a:lnTo>
                <a:lnTo>
                  <a:pt x="15621" y="15574"/>
                </a:lnTo>
                <a:lnTo>
                  <a:pt x="15670" y="15549"/>
                </a:lnTo>
                <a:lnTo>
                  <a:pt x="15694" y="15501"/>
                </a:lnTo>
                <a:lnTo>
                  <a:pt x="15694" y="15452"/>
                </a:lnTo>
                <a:lnTo>
                  <a:pt x="15694" y="15379"/>
                </a:lnTo>
                <a:lnTo>
                  <a:pt x="15646" y="14965"/>
                </a:lnTo>
                <a:lnTo>
                  <a:pt x="15548" y="14576"/>
                </a:lnTo>
                <a:lnTo>
                  <a:pt x="15427" y="14187"/>
                </a:lnTo>
                <a:lnTo>
                  <a:pt x="15256" y="13822"/>
                </a:lnTo>
                <a:lnTo>
                  <a:pt x="15281" y="13822"/>
                </a:lnTo>
                <a:lnTo>
                  <a:pt x="15329" y="13797"/>
                </a:lnTo>
                <a:lnTo>
                  <a:pt x="15354" y="13724"/>
                </a:lnTo>
                <a:lnTo>
                  <a:pt x="15354" y="13676"/>
                </a:lnTo>
                <a:lnTo>
                  <a:pt x="15305" y="13627"/>
                </a:lnTo>
                <a:lnTo>
                  <a:pt x="15110" y="13554"/>
                </a:lnTo>
                <a:lnTo>
                  <a:pt x="14989" y="13359"/>
                </a:lnTo>
                <a:lnTo>
                  <a:pt x="14843" y="13140"/>
                </a:lnTo>
                <a:lnTo>
                  <a:pt x="14502" y="12751"/>
                </a:lnTo>
                <a:lnTo>
                  <a:pt x="14113" y="12386"/>
                </a:lnTo>
                <a:lnTo>
                  <a:pt x="13699" y="12070"/>
                </a:lnTo>
                <a:lnTo>
                  <a:pt x="13456" y="11924"/>
                </a:lnTo>
                <a:lnTo>
                  <a:pt x="13237" y="11778"/>
                </a:lnTo>
                <a:lnTo>
                  <a:pt x="12726" y="11559"/>
                </a:lnTo>
                <a:lnTo>
                  <a:pt x="12215" y="11388"/>
                </a:lnTo>
                <a:lnTo>
                  <a:pt x="11680" y="11242"/>
                </a:lnTo>
                <a:lnTo>
                  <a:pt x="11071" y="11121"/>
                </a:lnTo>
                <a:lnTo>
                  <a:pt x="10463" y="11023"/>
                </a:lnTo>
                <a:lnTo>
                  <a:pt x="10341" y="10999"/>
                </a:lnTo>
                <a:lnTo>
                  <a:pt x="10244" y="10975"/>
                </a:lnTo>
                <a:lnTo>
                  <a:pt x="9879" y="10902"/>
                </a:lnTo>
                <a:lnTo>
                  <a:pt x="9684" y="10877"/>
                </a:lnTo>
                <a:lnTo>
                  <a:pt x="9490" y="10877"/>
                </a:lnTo>
                <a:lnTo>
                  <a:pt x="9490" y="10780"/>
                </a:lnTo>
                <a:lnTo>
                  <a:pt x="9490" y="10658"/>
                </a:lnTo>
                <a:lnTo>
                  <a:pt x="9490" y="10415"/>
                </a:lnTo>
                <a:lnTo>
                  <a:pt x="9490" y="10172"/>
                </a:lnTo>
                <a:lnTo>
                  <a:pt x="9465" y="10050"/>
                </a:lnTo>
                <a:lnTo>
                  <a:pt x="9441" y="9977"/>
                </a:lnTo>
                <a:lnTo>
                  <a:pt x="9660" y="9831"/>
                </a:lnTo>
                <a:lnTo>
                  <a:pt x="9879" y="9709"/>
                </a:lnTo>
                <a:lnTo>
                  <a:pt x="10098" y="9539"/>
                </a:lnTo>
                <a:lnTo>
                  <a:pt x="10293" y="9369"/>
                </a:lnTo>
                <a:lnTo>
                  <a:pt x="10463" y="9174"/>
                </a:lnTo>
                <a:lnTo>
                  <a:pt x="10633" y="8980"/>
                </a:lnTo>
                <a:lnTo>
                  <a:pt x="10804" y="8761"/>
                </a:lnTo>
                <a:lnTo>
                  <a:pt x="10950" y="8542"/>
                </a:lnTo>
                <a:lnTo>
                  <a:pt x="11193" y="8128"/>
                </a:lnTo>
                <a:lnTo>
                  <a:pt x="11363" y="7812"/>
                </a:lnTo>
                <a:lnTo>
                  <a:pt x="11509" y="7495"/>
                </a:lnTo>
                <a:lnTo>
                  <a:pt x="11582" y="7495"/>
                </a:lnTo>
                <a:lnTo>
                  <a:pt x="11655" y="7471"/>
                </a:lnTo>
                <a:lnTo>
                  <a:pt x="11801" y="7398"/>
                </a:lnTo>
                <a:lnTo>
                  <a:pt x="11947" y="7252"/>
                </a:lnTo>
                <a:lnTo>
                  <a:pt x="12093" y="7082"/>
                </a:lnTo>
                <a:lnTo>
                  <a:pt x="12215" y="6887"/>
                </a:lnTo>
                <a:lnTo>
                  <a:pt x="12288" y="6717"/>
                </a:lnTo>
                <a:lnTo>
                  <a:pt x="12409" y="6425"/>
                </a:lnTo>
                <a:lnTo>
                  <a:pt x="12458" y="6206"/>
                </a:lnTo>
                <a:lnTo>
                  <a:pt x="12482" y="5987"/>
                </a:lnTo>
                <a:lnTo>
                  <a:pt x="12482" y="5768"/>
                </a:lnTo>
                <a:lnTo>
                  <a:pt x="12458" y="5549"/>
                </a:lnTo>
                <a:lnTo>
                  <a:pt x="12434" y="5330"/>
                </a:lnTo>
                <a:lnTo>
                  <a:pt x="12361" y="5111"/>
                </a:lnTo>
                <a:lnTo>
                  <a:pt x="12263" y="4916"/>
                </a:lnTo>
                <a:lnTo>
                  <a:pt x="12142" y="4721"/>
                </a:lnTo>
                <a:lnTo>
                  <a:pt x="12190" y="4697"/>
                </a:lnTo>
                <a:lnTo>
                  <a:pt x="12239" y="4648"/>
                </a:lnTo>
                <a:lnTo>
                  <a:pt x="12263" y="4551"/>
                </a:lnTo>
                <a:lnTo>
                  <a:pt x="12239" y="4454"/>
                </a:lnTo>
                <a:lnTo>
                  <a:pt x="12166" y="4356"/>
                </a:lnTo>
                <a:lnTo>
                  <a:pt x="12166" y="3797"/>
                </a:lnTo>
                <a:lnTo>
                  <a:pt x="12142" y="3237"/>
                </a:lnTo>
                <a:lnTo>
                  <a:pt x="12093" y="2969"/>
                </a:lnTo>
                <a:lnTo>
                  <a:pt x="12044" y="2677"/>
                </a:lnTo>
                <a:lnTo>
                  <a:pt x="11971" y="2410"/>
                </a:lnTo>
                <a:lnTo>
                  <a:pt x="11899" y="2142"/>
                </a:lnTo>
                <a:lnTo>
                  <a:pt x="11801" y="1874"/>
                </a:lnTo>
                <a:lnTo>
                  <a:pt x="11680" y="1631"/>
                </a:lnTo>
                <a:lnTo>
                  <a:pt x="11534" y="1412"/>
                </a:lnTo>
                <a:lnTo>
                  <a:pt x="11363" y="1193"/>
                </a:lnTo>
                <a:lnTo>
                  <a:pt x="11193" y="974"/>
                </a:lnTo>
                <a:lnTo>
                  <a:pt x="10974" y="804"/>
                </a:lnTo>
                <a:lnTo>
                  <a:pt x="10755" y="634"/>
                </a:lnTo>
                <a:lnTo>
                  <a:pt x="10487" y="488"/>
                </a:lnTo>
                <a:lnTo>
                  <a:pt x="10171" y="342"/>
                </a:lnTo>
                <a:lnTo>
                  <a:pt x="9782" y="220"/>
                </a:lnTo>
                <a:lnTo>
                  <a:pt x="9417" y="123"/>
                </a:lnTo>
                <a:lnTo>
                  <a:pt x="9003" y="50"/>
                </a:lnTo>
                <a:lnTo>
                  <a:pt x="8589" y="25"/>
                </a:lnTo>
                <a:lnTo>
                  <a:pt x="8200" y="1"/>
                </a:lnTo>
                <a:close/>
              </a:path>
            </a:pathLst>
          </a:custGeom>
          <a:solidFill>
            <a:srgbClr val="7C7F9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358;p39"/>
          <p:cNvSpPr/>
          <p:nvPr/>
        </p:nvSpPr>
        <p:spPr>
          <a:xfrm>
            <a:off x="6234423" y="2189952"/>
            <a:ext cx="832626" cy="2054081"/>
          </a:xfrm>
          <a:custGeom>
            <a:avLst/>
            <a:gdLst/>
            <a:ahLst/>
            <a:cxnLst/>
            <a:rect l="l" t="t" r="r" b="b"/>
            <a:pathLst>
              <a:path w="8542" h="21073" extrusionOk="0">
                <a:moveTo>
                  <a:pt x="4478" y="487"/>
                </a:moveTo>
                <a:lnTo>
                  <a:pt x="4673" y="536"/>
                </a:lnTo>
                <a:lnTo>
                  <a:pt x="4600" y="584"/>
                </a:lnTo>
                <a:lnTo>
                  <a:pt x="4527" y="657"/>
                </a:lnTo>
                <a:lnTo>
                  <a:pt x="4527" y="730"/>
                </a:lnTo>
                <a:lnTo>
                  <a:pt x="4527" y="755"/>
                </a:lnTo>
                <a:lnTo>
                  <a:pt x="4697" y="755"/>
                </a:lnTo>
                <a:lnTo>
                  <a:pt x="4819" y="730"/>
                </a:lnTo>
                <a:lnTo>
                  <a:pt x="4892" y="682"/>
                </a:lnTo>
                <a:lnTo>
                  <a:pt x="4965" y="633"/>
                </a:lnTo>
                <a:lnTo>
                  <a:pt x="5038" y="682"/>
                </a:lnTo>
                <a:lnTo>
                  <a:pt x="4965" y="730"/>
                </a:lnTo>
                <a:lnTo>
                  <a:pt x="4916" y="779"/>
                </a:lnTo>
                <a:lnTo>
                  <a:pt x="4819" y="925"/>
                </a:lnTo>
                <a:lnTo>
                  <a:pt x="4819" y="949"/>
                </a:lnTo>
                <a:lnTo>
                  <a:pt x="4843" y="974"/>
                </a:lnTo>
                <a:lnTo>
                  <a:pt x="4867" y="998"/>
                </a:lnTo>
                <a:lnTo>
                  <a:pt x="4892" y="974"/>
                </a:lnTo>
                <a:lnTo>
                  <a:pt x="5038" y="876"/>
                </a:lnTo>
                <a:lnTo>
                  <a:pt x="5111" y="828"/>
                </a:lnTo>
                <a:lnTo>
                  <a:pt x="5208" y="803"/>
                </a:lnTo>
                <a:lnTo>
                  <a:pt x="5330" y="901"/>
                </a:lnTo>
                <a:lnTo>
                  <a:pt x="5451" y="1022"/>
                </a:lnTo>
                <a:lnTo>
                  <a:pt x="5281" y="1120"/>
                </a:lnTo>
                <a:lnTo>
                  <a:pt x="5208" y="1193"/>
                </a:lnTo>
                <a:lnTo>
                  <a:pt x="5111" y="1266"/>
                </a:lnTo>
                <a:lnTo>
                  <a:pt x="4965" y="1436"/>
                </a:lnTo>
                <a:lnTo>
                  <a:pt x="4965" y="1460"/>
                </a:lnTo>
                <a:lnTo>
                  <a:pt x="4965" y="1485"/>
                </a:lnTo>
                <a:lnTo>
                  <a:pt x="5013" y="1485"/>
                </a:lnTo>
                <a:lnTo>
                  <a:pt x="5111" y="1436"/>
                </a:lnTo>
                <a:lnTo>
                  <a:pt x="5208" y="1387"/>
                </a:lnTo>
                <a:lnTo>
                  <a:pt x="5403" y="1314"/>
                </a:lnTo>
                <a:lnTo>
                  <a:pt x="5573" y="1217"/>
                </a:lnTo>
                <a:lnTo>
                  <a:pt x="5695" y="1412"/>
                </a:lnTo>
                <a:lnTo>
                  <a:pt x="5768" y="1631"/>
                </a:lnTo>
                <a:lnTo>
                  <a:pt x="5719" y="1631"/>
                </a:lnTo>
                <a:lnTo>
                  <a:pt x="5597" y="1679"/>
                </a:lnTo>
                <a:lnTo>
                  <a:pt x="5451" y="1728"/>
                </a:lnTo>
                <a:lnTo>
                  <a:pt x="5184" y="1874"/>
                </a:lnTo>
                <a:lnTo>
                  <a:pt x="4989" y="1996"/>
                </a:lnTo>
                <a:lnTo>
                  <a:pt x="4892" y="2069"/>
                </a:lnTo>
                <a:lnTo>
                  <a:pt x="4819" y="2166"/>
                </a:lnTo>
                <a:lnTo>
                  <a:pt x="4819" y="2190"/>
                </a:lnTo>
                <a:lnTo>
                  <a:pt x="4843" y="2215"/>
                </a:lnTo>
                <a:lnTo>
                  <a:pt x="4940" y="2239"/>
                </a:lnTo>
                <a:lnTo>
                  <a:pt x="5038" y="2239"/>
                </a:lnTo>
                <a:lnTo>
                  <a:pt x="5232" y="2166"/>
                </a:lnTo>
                <a:lnTo>
                  <a:pt x="5524" y="2069"/>
                </a:lnTo>
                <a:lnTo>
                  <a:pt x="5816" y="1947"/>
                </a:lnTo>
                <a:lnTo>
                  <a:pt x="5841" y="1947"/>
                </a:lnTo>
                <a:lnTo>
                  <a:pt x="5841" y="1971"/>
                </a:lnTo>
                <a:lnTo>
                  <a:pt x="5841" y="2142"/>
                </a:lnTo>
                <a:lnTo>
                  <a:pt x="5816" y="2312"/>
                </a:lnTo>
                <a:lnTo>
                  <a:pt x="5743" y="2312"/>
                </a:lnTo>
                <a:lnTo>
                  <a:pt x="5622" y="2361"/>
                </a:lnTo>
                <a:lnTo>
                  <a:pt x="5476" y="2385"/>
                </a:lnTo>
                <a:lnTo>
                  <a:pt x="5208" y="2434"/>
                </a:lnTo>
                <a:lnTo>
                  <a:pt x="4916" y="2507"/>
                </a:lnTo>
                <a:lnTo>
                  <a:pt x="4794" y="2555"/>
                </a:lnTo>
                <a:lnTo>
                  <a:pt x="4648" y="2604"/>
                </a:lnTo>
                <a:lnTo>
                  <a:pt x="4648" y="2653"/>
                </a:lnTo>
                <a:lnTo>
                  <a:pt x="4673" y="2653"/>
                </a:lnTo>
                <a:lnTo>
                  <a:pt x="5208" y="2701"/>
                </a:lnTo>
                <a:lnTo>
                  <a:pt x="5476" y="2701"/>
                </a:lnTo>
                <a:lnTo>
                  <a:pt x="5719" y="2653"/>
                </a:lnTo>
                <a:lnTo>
                  <a:pt x="5646" y="2847"/>
                </a:lnTo>
                <a:lnTo>
                  <a:pt x="5524" y="3042"/>
                </a:lnTo>
                <a:lnTo>
                  <a:pt x="4697" y="3042"/>
                </a:lnTo>
                <a:lnTo>
                  <a:pt x="4624" y="3018"/>
                </a:lnTo>
                <a:lnTo>
                  <a:pt x="4575" y="2993"/>
                </a:lnTo>
                <a:lnTo>
                  <a:pt x="4551" y="2993"/>
                </a:lnTo>
                <a:lnTo>
                  <a:pt x="4551" y="3018"/>
                </a:lnTo>
                <a:lnTo>
                  <a:pt x="4600" y="3091"/>
                </a:lnTo>
                <a:lnTo>
                  <a:pt x="4673" y="3164"/>
                </a:lnTo>
                <a:lnTo>
                  <a:pt x="4746" y="3212"/>
                </a:lnTo>
                <a:lnTo>
                  <a:pt x="4843" y="3261"/>
                </a:lnTo>
                <a:lnTo>
                  <a:pt x="5086" y="3310"/>
                </a:lnTo>
                <a:lnTo>
                  <a:pt x="5330" y="3310"/>
                </a:lnTo>
                <a:lnTo>
                  <a:pt x="5159" y="3456"/>
                </a:lnTo>
                <a:lnTo>
                  <a:pt x="4989" y="3577"/>
                </a:lnTo>
                <a:lnTo>
                  <a:pt x="4892" y="3529"/>
                </a:lnTo>
                <a:lnTo>
                  <a:pt x="4746" y="3504"/>
                </a:lnTo>
                <a:lnTo>
                  <a:pt x="4259" y="3504"/>
                </a:lnTo>
                <a:lnTo>
                  <a:pt x="4235" y="3529"/>
                </a:lnTo>
                <a:lnTo>
                  <a:pt x="4210" y="3577"/>
                </a:lnTo>
                <a:lnTo>
                  <a:pt x="4210" y="3626"/>
                </a:lnTo>
                <a:lnTo>
                  <a:pt x="4235" y="3699"/>
                </a:lnTo>
                <a:lnTo>
                  <a:pt x="4283" y="3748"/>
                </a:lnTo>
                <a:lnTo>
                  <a:pt x="4429" y="3796"/>
                </a:lnTo>
                <a:lnTo>
                  <a:pt x="4283" y="3821"/>
                </a:lnTo>
                <a:lnTo>
                  <a:pt x="3967" y="3821"/>
                </a:lnTo>
                <a:lnTo>
                  <a:pt x="3821" y="3772"/>
                </a:lnTo>
                <a:lnTo>
                  <a:pt x="3675" y="3723"/>
                </a:lnTo>
                <a:lnTo>
                  <a:pt x="3529" y="3650"/>
                </a:lnTo>
                <a:lnTo>
                  <a:pt x="3407" y="3577"/>
                </a:lnTo>
                <a:lnTo>
                  <a:pt x="3310" y="3456"/>
                </a:lnTo>
                <a:lnTo>
                  <a:pt x="3213" y="3358"/>
                </a:lnTo>
                <a:lnTo>
                  <a:pt x="3115" y="3237"/>
                </a:lnTo>
                <a:lnTo>
                  <a:pt x="2969" y="2945"/>
                </a:lnTo>
                <a:lnTo>
                  <a:pt x="2848" y="2653"/>
                </a:lnTo>
                <a:lnTo>
                  <a:pt x="2775" y="2361"/>
                </a:lnTo>
                <a:lnTo>
                  <a:pt x="2750" y="2069"/>
                </a:lnTo>
                <a:lnTo>
                  <a:pt x="2750" y="1898"/>
                </a:lnTo>
                <a:lnTo>
                  <a:pt x="2775" y="1728"/>
                </a:lnTo>
                <a:lnTo>
                  <a:pt x="2823" y="1558"/>
                </a:lnTo>
                <a:lnTo>
                  <a:pt x="2896" y="1412"/>
                </a:lnTo>
                <a:lnTo>
                  <a:pt x="3067" y="1120"/>
                </a:lnTo>
                <a:lnTo>
                  <a:pt x="3261" y="852"/>
                </a:lnTo>
                <a:lnTo>
                  <a:pt x="3359" y="755"/>
                </a:lnTo>
                <a:lnTo>
                  <a:pt x="3480" y="682"/>
                </a:lnTo>
                <a:lnTo>
                  <a:pt x="3699" y="560"/>
                </a:lnTo>
                <a:lnTo>
                  <a:pt x="3772" y="584"/>
                </a:lnTo>
                <a:lnTo>
                  <a:pt x="3845" y="560"/>
                </a:lnTo>
                <a:lnTo>
                  <a:pt x="4064" y="511"/>
                </a:lnTo>
                <a:lnTo>
                  <a:pt x="4259" y="487"/>
                </a:lnTo>
                <a:close/>
                <a:moveTo>
                  <a:pt x="4600" y="4818"/>
                </a:moveTo>
                <a:lnTo>
                  <a:pt x="4940" y="4842"/>
                </a:lnTo>
                <a:lnTo>
                  <a:pt x="4746" y="4915"/>
                </a:lnTo>
                <a:lnTo>
                  <a:pt x="4600" y="5037"/>
                </a:lnTo>
                <a:lnTo>
                  <a:pt x="4600" y="5061"/>
                </a:lnTo>
                <a:lnTo>
                  <a:pt x="4600" y="5086"/>
                </a:lnTo>
                <a:lnTo>
                  <a:pt x="4624" y="5110"/>
                </a:lnTo>
                <a:lnTo>
                  <a:pt x="4648" y="5134"/>
                </a:lnTo>
                <a:lnTo>
                  <a:pt x="4770" y="5110"/>
                </a:lnTo>
                <a:lnTo>
                  <a:pt x="4867" y="5086"/>
                </a:lnTo>
                <a:lnTo>
                  <a:pt x="5086" y="5013"/>
                </a:lnTo>
                <a:lnTo>
                  <a:pt x="5305" y="4964"/>
                </a:lnTo>
                <a:lnTo>
                  <a:pt x="5403" y="4940"/>
                </a:lnTo>
                <a:lnTo>
                  <a:pt x="5500" y="4915"/>
                </a:lnTo>
                <a:lnTo>
                  <a:pt x="5573" y="4940"/>
                </a:lnTo>
                <a:lnTo>
                  <a:pt x="5719" y="4964"/>
                </a:lnTo>
                <a:lnTo>
                  <a:pt x="5695" y="4988"/>
                </a:lnTo>
                <a:lnTo>
                  <a:pt x="5427" y="5086"/>
                </a:lnTo>
                <a:lnTo>
                  <a:pt x="5281" y="5159"/>
                </a:lnTo>
                <a:lnTo>
                  <a:pt x="5232" y="5207"/>
                </a:lnTo>
                <a:lnTo>
                  <a:pt x="5184" y="5256"/>
                </a:lnTo>
                <a:lnTo>
                  <a:pt x="5208" y="5280"/>
                </a:lnTo>
                <a:lnTo>
                  <a:pt x="5281" y="5329"/>
                </a:lnTo>
                <a:lnTo>
                  <a:pt x="5403" y="5353"/>
                </a:lnTo>
                <a:lnTo>
                  <a:pt x="5524" y="5353"/>
                </a:lnTo>
                <a:lnTo>
                  <a:pt x="5622" y="5329"/>
                </a:lnTo>
                <a:lnTo>
                  <a:pt x="5938" y="5256"/>
                </a:lnTo>
                <a:lnTo>
                  <a:pt x="6254" y="5183"/>
                </a:lnTo>
                <a:lnTo>
                  <a:pt x="6425" y="5305"/>
                </a:lnTo>
                <a:lnTo>
                  <a:pt x="6254" y="5329"/>
                </a:lnTo>
                <a:lnTo>
                  <a:pt x="6035" y="5378"/>
                </a:lnTo>
                <a:lnTo>
                  <a:pt x="5841" y="5451"/>
                </a:lnTo>
                <a:lnTo>
                  <a:pt x="5743" y="5475"/>
                </a:lnTo>
                <a:lnTo>
                  <a:pt x="5670" y="5548"/>
                </a:lnTo>
                <a:lnTo>
                  <a:pt x="5573" y="5597"/>
                </a:lnTo>
                <a:lnTo>
                  <a:pt x="5500" y="5645"/>
                </a:lnTo>
                <a:lnTo>
                  <a:pt x="5476" y="5670"/>
                </a:lnTo>
                <a:lnTo>
                  <a:pt x="5500" y="5694"/>
                </a:lnTo>
                <a:lnTo>
                  <a:pt x="5573" y="5694"/>
                </a:lnTo>
                <a:lnTo>
                  <a:pt x="5622" y="5718"/>
                </a:lnTo>
                <a:lnTo>
                  <a:pt x="5670" y="5718"/>
                </a:lnTo>
                <a:lnTo>
                  <a:pt x="5743" y="5743"/>
                </a:lnTo>
                <a:lnTo>
                  <a:pt x="5889" y="5718"/>
                </a:lnTo>
                <a:lnTo>
                  <a:pt x="6035" y="5694"/>
                </a:lnTo>
                <a:lnTo>
                  <a:pt x="6230" y="5645"/>
                </a:lnTo>
                <a:lnTo>
                  <a:pt x="6400" y="5621"/>
                </a:lnTo>
                <a:lnTo>
                  <a:pt x="6571" y="5621"/>
                </a:lnTo>
                <a:lnTo>
                  <a:pt x="6668" y="5645"/>
                </a:lnTo>
                <a:lnTo>
                  <a:pt x="6741" y="5670"/>
                </a:lnTo>
                <a:lnTo>
                  <a:pt x="6668" y="5694"/>
                </a:lnTo>
                <a:lnTo>
                  <a:pt x="6498" y="5718"/>
                </a:lnTo>
                <a:lnTo>
                  <a:pt x="6352" y="5767"/>
                </a:lnTo>
                <a:lnTo>
                  <a:pt x="6206" y="5840"/>
                </a:lnTo>
                <a:lnTo>
                  <a:pt x="6133" y="5913"/>
                </a:lnTo>
                <a:lnTo>
                  <a:pt x="6108" y="5962"/>
                </a:lnTo>
                <a:lnTo>
                  <a:pt x="6084" y="6010"/>
                </a:lnTo>
                <a:lnTo>
                  <a:pt x="6108" y="6059"/>
                </a:lnTo>
                <a:lnTo>
                  <a:pt x="6133" y="6083"/>
                </a:lnTo>
                <a:lnTo>
                  <a:pt x="6181" y="6108"/>
                </a:lnTo>
                <a:lnTo>
                  <a:pt x="6279" y="6108"/>
                </a:lnTo>
                <a:lnTo>
                  <a:pt x="6400" y="6083"/>
                </a:lnTo>
                <a:lnTo>
                  <a:pt x="6619" y="6010"/>
                </a:lnTo>
                <a:lnTo>
                  <a:pt x="7130" y="6010"/>
                </a:lnTo>
                <a:lnTo>
                  <a:pt x="7203" y="6108"/>
                </a:lnTo>
                <a:lnTo>
                  <a:pt x="7276" y="6229"/>
                </a:lnTo>
                <a:lnTo>
                  <a:pt x="7106" y="6278"/>
                </a:lnTo>
                <a:lnTo>
                  <a:pt x="6936" y="6351"/>
                </a:lnTo>
                <a:lnTo>
                  <a:pt x="6790" y="6473"/>
                </a:lnTo>
                <a:lnTo>
                  <a:pt x="6668" y="6594"/>
                </a:lnTo>
                <a:lnTo>
                  <a:pt x="6668" y="6619"/>
                </a:lnTo>
                <a:lnTo>
                  <a:pt x="6887" y="6619"/>
                </a:lnTo>
                <a:lnTo>
                  <a:pt x="7082" y="6594"/>
                </a:lnTo>
                <a:lnTo>
                  <a:pt x="7471" y="6570"/>
                </a:lnTo>
                <a:lnTo>
                  <a:pt x="7544" y="6765"/>
                </a:lnTo>
                <a:lnTo>
                  <a:pt x="7130" y="6862"/>
                </a:lnTo>
                <a:lnTo>
                  <a:pt x="6984" y="6935"/>
                </a:lnTo>
                <a:lnTo>
                  <a:pt x="6936" y="6959"/>
                </a:lnTo>
                <a:lnTo>
                  <a:pt x="6911" y="6984"/>
                </a:lnTo>
                <a:lnTo>
                  <a:pt x="6960" y="7057"/>
                </a:lnTo>
                <a:lnTo>
                  <a:pt x="7033" y="7081"/>
                </a:lnTo>
                <a:lnTo>
                  <a:pt x="7106" y="7105"/>
                </a:lnTo>
                <a:lnTo>
                  <a:pt x="7203" y="7105"/>
                </a:lnTo>
                <a:lnTo>
                  <a:pt x="7422" y="7081"/>
                </a:lnTo>
                <a:lnTo>
                  <a:pt x="7641" y="7032"/>
                </a:lnTo>
                <a:lnTo>
                  <a:pt x="7714" y="7227"/>
                </a:lnTo>
                <a:lnTo>
                  <a:pt x="7544" y="7276"/>
                </a:lnTo>
                <a:lnTo>
                  <a:pt x="7349" y="7349"/>
                </a:lnTo>
                <a:lnTo>
                  <a:pt x="7203" y="7422"/>
                </a:lnTo>
                <a:lnTo>
                  <a:pt x="7155" y="7470"/>
                </a:lnTo>
                <a:lnTo>
                  <a:pt x="7106" y="7543"/>
                </a:lnTo>
                <a:lnTo>
                  <a:pt x="7106" y="7568"/>
                </a:lnTo>
                <a:lnTo>
                  <a:pt x="7106" y="7592"/>
                </a:lnTo>
                <a:lnTo>
                  <a:pt x="7130" y="7616"/>
                </a:lnTo>
                <a:lnTo>
                  <a:pt x="7155" y="7616"/>
                </a:lnTo>
                <a:lnTo>
                  <a:pt x="7228" y="7568"/>
                </a:lnTo>
                <a:lnTo>
                  <a:pt x="7325" y="7543"/>
                </a:lnTo>
                <a:lnTo>
                  <a:pt x="7495" y="7519"/>
                </a:lnTo>
                <a:lnTo>
                  <a:pt x="7763" y="7470"/>
                </a:lnTo>
                <a:lnTo>
                  <a:pt x="7836" y="7762"/>
                </a:lnTo>
                <a:lnTo>
                  <a:pt x="7812" y="7787"/>
                </a:lnTo>
                <a:lnTo>
                  <a:pt x="7568" y="7811"/>
                </a:lnTo>
                <a:lnTo>
                  <a:pt x="7349" y="7884"/>
                </a:lnTo>
                <a:lnTo>
                  <a:pt x="7301" y="7933"/>
                </a:lnTo>
                <a:lnTo>
                  <a:pt x="7301" y="7981"/>
                </a:lnTo>
                <a:lnTo>
                  <a:pt x="7301" y="8030"/>
                </a:lnTo>
                <a:lnTo>
                  <a:pt x="7349" y="8054"/>
                </a:lnTo>
                <a:lnTo>
                  <a:pt x="7447" y="8079"/>
                </a:lnTo>
                <a:lnTo>
                  <a:pt x="7568" y="8079"/>
                </a:lnTo>
                <a:lnTo>
                  <a:pt x="7763" y="8054"/>
                </a:lnTo>
                <a:lnTo>
                  <a:pt x="7885" y="8030"/>
                </a:lnTo>
                <a:lnTo>
                  <a:pt x="7933" y="8273"/>
                </a:lnTo>
                <a:lnTo>
                  <a:pt x="7690" y="8346"/>
                </a:lnTo>
                <a:lnTo>
                  <a:pt x="7593" y="8395"/>
                </a:lnTo>
                <a:lnTo>
                  <a:pt x="7495" y="8468"/>
                </a:lnTo>
                <a:lnTo>
                  <a:pt x="7495" y="8492"/>
                </a:lnTo>
                <a:lnTo>
                  <a:pt x="7739" y="8541"/>
                </a:lnTo>
                <a:lnTo>
                  <a:pt x="7958" y="8541"/>
                </a:lnTo>
                <a:lnTo>
                  <a:pt x="7982" y="8809"/>
                </a:lnTo>
                <a:lnTo>
                  <a:pt x="7860" y="8833"/>
                </a:lnTo>
                <a:lnTo>
                  <a:pt x="7739" y="8857"/>
                </a:lnTo>
                <a:lnTo>
                  <a:pt x="7641" y="8930"/>
                </a:lnTo>
                <a:lnTo>
                  <a:pt x="7568" y="9003"/>
                </a:lnTo>
                <a:lnTo>
                  <a:pt x="7544" y="9052"/>
                </a:lnTo>
                <a:lnTo>
                  <a:pt x="7568" y="9101"/>
                </a:lnTo>
                <a:lnTo>
                  <a:pt x="7690" y="9125"/>
                </a:lnTo>
                <a:lnTo>
                  <a:pt x="7787" y="9125"/>
                </a:lnTo>
                <a:lnTo>
                  <a:pt x="8006" y="9101"/>
                </a:lnTo>
                <a:lnTo>
                  <a:pt x="8006" y="9320"/>
                </a:lnTo>
                <a:lnTo>
                  <a:pt x="7933" y="9344"/>
                </a:lnTo>
                <a:lnTo>
                  <a:pt x="7860" y="9368"/>
                </a:lnTo>
                <a:lnTo>
                  <a:pt x="7787" y="9417"/>
                </a:lnTo>
                <a:lnTo>
                  <a:pt x="7666" y="9490"/>
                </a:lnTo>
                <a:lnTo>
                  <a:pt x="7641" y="9539"/>
                </a:lnTo>
                <a:lnTo>
                  <a:pt x="7666" y="9563"/>
                </a:lnTo>
                <a:lnTo>
                  <a:pt x="7787" y="9587"/>
                </a:lnTo>
                <a:lnTo>
                  <a:pt x="7933" y="9612"/>
                </a:lnTo>
                <a:lnTo>
                  <a:pt x="8031" y="9612"/>
                </a:lnTo>
                <a:lnTo>
                  <a:pt x="8031" y="9855"/>
                </a:lnTo>
                <a:lnTo>
                  <a:pt x="7909" y="9879"/>
                </a:lnTo>
                <a:lnTo>
                  <a:pt x="7787" y="9928"/>
                </a:lnTo>
                <a:lnTo>
                  <a:pt x="7690" y="10001"/>
                </a:lnTo>
                <a:lnTo>
                  <a:pt x="7666" y="10025"/>
                </a:lnTo>
                <a:lnTo>
                  <a:pt x="7666" y="10050"/>
                </a:lnTo>
                <a:lnTo>
                  <a:pt x="7714" y="10098"/>
                </a:lnTo>
                <a:lnTo>
                  <a:pt x="8031" y="10098"/>
                </a:lnTo>
                <a:lnTo>
                  <a:pt x="8006" y="10415"/>
                </a:lnTo>
                <a:lnTo>
                  <a:pt x="7885" y="10439"/>
                </a:lnTo>
                <a:lnTo>
                  <a:pt x="7739" y="10488"/>
                </a:lnTo>
                <a:lnTo>
                  <a:pt x="7714" y="10512"/>
                </a:lnTo>
                <a:lnTo>
                  <a:pt x="7714" y="10536"/>
                </a:lnTo>
                <a:lnTo>
                  <a:pt x="7739" y="10585"/>
                </a:lnTo>
                <a:lnTo>
                  <a:pt x="7763" y="10609"/>
                </a:lnTo>
                <a:lnTo>
                  <a:pt x="7885" y="10634"/>
                </a:lnTo>
                <a:lnTo>
                  <a:pt x="7982" y="10634"/>
                </a:lnTo>
                <a:lnTo>
                  <a:pt x="7958" y="10901"/>
                </a:lnTo>
                <a:lnTo>
                  <a:pt x="7909" y="10926"/>
                </a:lnTo>
                <a:lnTo>
                  <a:pt x="7860" y="10926"/>
                </a:lnTo>
                <a:lnTo>
                  <a:pt x="7812" y="10950"/>
                </a:lnTo>
                <a:lnTo>
                  <a:pt x="7787" y="10950"/>
                </a:lnTo>
                <a:lnTo>
                  <a:pt x="7787" y="10999"/>
                </a:lnTo>
                <a:lnTo>
                  <a:pt x="7860" y="11047"/>
                </a:lnTo>
                <a:lnTo>
                  <a:pt x="7933" y="11072"/>
                </a:lnTo>
                <a:lnTo>
                  <a:pt x="7958" y="11145"/>
                </a:lnTo>
                <a:lnTo>
                  <a:pt x="7982" y="11193"/>
                </a:lnTo>
                <a:lnTo>
                  <a:pt x="8079" y="11266"/>
                </a:lnTo>
                <a:lnTo>
                  <a:pt x="8055" y="11437"/>
                </a:lnTo>
                <a:lnTo>
                  <a:pt x="8006" y="11583"/>
                </a:lnTo>
                <a:lnTo>
                  <a:pt x="7933" y="11729"/>
                </a:lnTo>
                <a:lnTo>
                  <a:pt x="7812" y="11826"/>
                </a:lnTo>
                <a:lnTo>
                  <a:pt x="7690" y="11899"/>
                </a:lnTo>
                <a:lnTo>
                  <a:pt x="7520" y="11899"/>
                </a:lnTo>
                <a:lnTo>
                  <a:pt x="7447" y="11850"/>
                </a:lnTo>
                <a:lnTo>
                  <a:pt x="7398" y="11802"/>
                </a:lnTo>
                <a:lnTo>
                  <a:pt x="7325" y="11729"/>
                </a:lnTo>
                <a:lnTo>
                  <a:pt x="7301" y="11656"/>
                </a:lnTo>
                <a:lnTo>
                  <a:pt x="7276" y="11583"/>
                </a:lnTo>
                <a:lnTo>
                  <a:pt x="7276" y="11388"/>
                </a:lnTo>
                <a:lnTo>
                  <a:pt x="7301" y="11242"/>
                </a:lnTo>
                <a:lnTo>
                  <a:pt x="7398" y="11096"/>
                </a:lnTo>
                <a:lnTo>
                  <a:pt x="7422" y="11023"/>
                </a:lnTo>
                <a:lnTo>
                  <a:pt x="7447" y="10974"/>
                </a:lnTo>
                <a:lnTo>
                  <a:pt x="7447" y="10828"/>
                </a:lnTo>
                <a:lnTo>
                  <a:pt x="7374" y="10561"/>
                </a:lnTo>
                <a:lnTo>
                  <a:pt x="7301" y="10074"/>
                </a:lnTo>
                <a:lnTo>
                  <a:pt x="7252" y="9612"/>
                </a:lnTo>
                <a:lnTo>
                  <a:pt x="7179" y="9125"/>
                </a:lnTo>
                <a:lnTo>
                  <a:pt x="7106" y="8906"/>
                </a:lnTo>
                <a:lnTo>
                  <a:pt x="7033" y="8663"/>
                </a:lnTo>
                <a:lnTo>
                  <a:pt x="6765" y="7957"/>
                </a:lnTo>
                <a:lnTo>
                  <a:pt x="6449" y="7276"/>
                </a:lnTo>
                <a:lnTo>
                  <a:pt x="6400" y="7203"/>
                </a:lnTo>
                <a:lnTo>
                  <a:pt x="6352" y="7105"/>
                </a:lnTo>
                <a:lnTo>
                  <a:pt x="6327" y="7057"/>
                </a:lnTo>
                <a:lnTo>
                  <a:pt x="6206" y="7057"/>
                </a:lnTo>
                <a:lnTo>
                  <a:pt x="6157" y="7081"/>
                </a:lnTo>
                <a:lnTo>
                  <a:pt x="6133" y="7105"/>
                </a:lnTo>
                <a:lnTo>
                  <a:pt x="6133" y="7154"/>
                </a:lnTo>
                <a:lnTo>
                  <a:pt x="6133" y="7227"/>
                </a:lnTo>
                <a:lnTo>
                  <a:pt x="5987" y="7227"/>
                </a:lnTo>
                <a:lnTo>
                  <a:pt x="5816" y="7251"/>
                </a:lnTo>
                <a:lnTo>
                  <a:pt x="5743" y="7276"/>
                </a:lnTo>
                <a:lnTo>
                  <a:pt x="5670" y="7300"/>
                </a:lnTo>
                <a:lnTo>
                  <a:pt x="5646" y="7349"/>
                </a:lnTo>
                <a:lnTo>
                  <a:pt x="5646" y="7397"/>
                </a:lnTo>
                <a:lnTo>
                  <a:pt x="5670" y="7422"/>
                </a:lnTo>
                <a:lnTo>
                  <a:pt x="5695" y="7470"/>
                </a:lnTo>
                <a:lnTo>
                  <a:pt x="5743" y="7495"/>
                </a:lnTo>
                <a:lnTo>
                  <a:pt x="5816" y="7519"/>
                </a:lnTo>
                <a:lnTo>
                  <a:pt x="6133" y="7519"/>
                </a:lnTo>
                <a:lnTo>
                  <a:pt x="6133" y="7714"/>
                </a:lnTo>
                <a:lnTo>
                  <a:pt x="6084" y="7714"/>
                </a:lnTo>
                <a:lnTo>
                  <a:pt x="5768" y="7738"/>
                </a:lnTo>
                <a:lnTo>
                  <a:pt x="5597" y="7787"/>
                </a:lnTo>
                <a:lnTo>
                  <a:pt x="5451" y="7860"/>
                </a:lnTo>
                <a:lnTo>
                  <a:pt x="5427" y="7884"/>
                </a:lnTo>
                <a:lnTo>
                  <a:pt x="5451" y="7933"/>
                </a:lnTo>
                <a:lnTo>
                  <a:pt x="5573" y="7981"/>
                </a:lnTo>
                <a:lnTo>
                  <a:pt x="5719" y="8006"/>
                </a:lnTo>
                <a:lnTo>
                  <a:pt x="6157" y="8006"/>
                </a:lnTo>
                <a:lnTo>
                  <a:pt x="6157" y="8298"/>
                </a:lnTo>
                <a:lnTo>
                  <a:pt x="5962" y="8298"/>
                </a:lnTo>
                <a:lnTo>
                  <a:pt x="5792" y="8322"/>
                </a:lnTo>
                <a:lnTo>
                  <a:pt x="5646" y="8322"/>
                </a:lnTo>
                <a:lnTo>
                  <a:pt x="5500" y="8371"/>
                </a:lnTo>
                <a:lnTo>
                  <a:pt x="5354" y="8444"/>
                </a:lnTo>
                <a:lnTo>
                  <a:pt x="5232" y="8541"/>
                </a:lnTo>
                <a:lnTo>
                  <a:pt x="5232" y="8565"/>
                </a:lnTo>
                <a:lnTo>
                  <a:pt x="5232" y="8590"/>
                </a:lnTo>
                <a:lnTo>
                  <a:pt x="5378" y="8638"/>
                </a:lnTo>
                <a:lnTo>
                  <a:pt x="5524" y="8663"/>
                </a:lnTo>
                <a:lnTo>
                  <a:pt x="5987" y="8663"/>
                </a:lnTo>
                <a:lnTo>
                  <a:pt x="6157" y="8638"/>
                </a:lnTo>
                <a:lnTo>
                  <a:pt x="6157" y="8784"/>
                </a:lnTo>
                <a:lnTo>
                  <a:pt x="6084" y="8760"/>
                </a:lnTo>
                <a:lnTo>
                  <a:pt x="5987" y="8784"/>
                </a:lnTo>
                <a:lnTo>
                  <a:pt x="5816" y="8809"/>
                </a:lnTo>
                <a:lnTo>
                  <a:pt x="5549" y="8833"/>
                </a:lnTo>
                <a:lnTo>
                  <a:pt x="5403" y="8857"/>
                </a:lnTo>
                <a:lnTo>
                  <a:pt x="5281" y="8906"/>
                </a:lnTo>
                <a:lnTo>
                  <a:pt x="5257" y="8930"/>
                </a:lnTo>
                <a:lnTo>
                  <a:pt x="5281" y="8955"/>
                </a:lnTo>
                <a:lnTo>
                  <a:pt x="5403" y="9028"/>
                </a:lnTo>
                <a:lnTo>
                  <a:pt x="5549" y="9052"/>
                </a:lnTo>
                <a:lnTo>
                  <a:pt x="5670" y="9076"/>
                </a:lnTo>
                <a:lnTo>
                  <a:pt x="5816" y="9101"/>
                </a:lnTo>
                <a:lnTo>
                  <a:pt x="5987" y="9101"/>
                </a:lnTo>
                <a:lnTo>
                  <a:pt x="6084" y="9076"/>
                </a:lnTo>
                <a:lnTo>
                  <a:pt x="6181" y="9076"/>
                </a:lnTo>
                <a:lnTo>
                  <a:pt x="6181" y="9320"/>
                </a:lnTo>
                <a:lnTo>
                  <a:pt x="5962" y="9295"/>
                </a:lnTo>
                <a:lnTo>
                  <a:pt x="5743" y="9320"/>
                </a:lnTo>
                <a:lnTo>
                  <a:pt x="5500" y="9344"/>
                </a:lnTo>
                <a:lnTo>
                  <a:pt x="5378" y="9393"/>
                </a:lnTo>
                <a:lnTo>
                  <a:pt x="5281" y="9441"/>
                </a:lnTo>
                <a:lnTo>
                  <a:pt x="5257" y="9466"/>
                </a:lnTo>
                <a:lnTo>
                  <a:pt x="5257" y="9514"/>
                </a:lnTo>
                <a:lnTo>
                  <a:pt x="5305" y="9563"/>
                </a:lnTo>
                <a:lnTo>
                  <a:pt x="5378" y="9587"/>
                </a:lnTo>
                <a:lnTo>
                  <a:pt x="5476" y="9612"/>
                </a:lnTo>
                <a:lnTo>
                  <a:pt x="5914" y="9612"/>
                </a:lnTo>
                <a:lnTo>
                  <a:pt x="6181" y="9636"/>
                </a:lnTo>
                <a:lnTo>
                  <a:pt x="6157" y="9855"/>
                </a:lnTo>
                <a:lnTo>
                  <a:pt x="6060" y="9855"/>
                </a:lnTo>
                <a:lnTo>
                  <a:pt x="5670" y="9928"/>
                </a:lnTo>
                <a:lnTo>
                  <a:pt x="5500" y="9952"/>
                </a:lnTo>
                <a:lnTo>
                  <a:pt x="5427" y="10001"/>
                </a:lnTo>
                <a:lnTo>
                  <a:pt x="5403" y="10001"/>
                </a:lnTo>
                <a:lnTo>
                  <a:pt x="5378" y="10025"/>
                </a:lnTo>
                <a:lnTo>
                  <a:pt x="5378" y="10098"/>
                </a:lnTo>
                <a:lnTo>
                  <a:pt x="5403" y="10147"/>
                </a:lnTo>
                <a:lnTo>
                  <a:pt x="5451" y="10171"/>
                </a:lnTo>
                <a:lnTo>
                  <a:pt x="5500" y="10196"/>
                </a:lnTo>
                <a:lnTo>
                  <a:pt x="5622" y="10220"/>
                </a:lnTo>
                <a:lnTo>
                  <a:pt x="5743" y="10220"/>
                </a:lnTo>
                <a:lnTo>
                  <a:pt x="5938" y="10196"/>
                </a:lnTo>
                <a:lnTo>
                  <a:pt x="6133" y="10171"/>
                </a:lnTo>
                <a:lnTo>
                  <a:pt x="6157" y="10147"/>
                </a:lnTo>
                <a:lnTo>
                  <a:pt x="6157" y="10366"/>
                </a:lnTo>
                <a:lnTo>
                  <a:pt x="6011" y="10390"/>
                </a:lnTo>
                <a:lnTo>
                  <a:pt x="5889" y="10415"/>
                </a:lnTo>
                <a:lnTo>
                  <a:pt x="5573" y="10512"/>
                </a:lnTo>
                <a:lnTo>
                  <a:pt x="5403" y="10585"/>
                </a:lnTo>
                <a:lnTo>
                  <a:pt x="5354" y="10634"/>
                </a:lnTo>
                <a:lnTo>
                  <a:pt x="5354" y="10658"/>
                </a:lnTo>
                <a:lnTo>
                  <a:pt x="5403" y="10707"/>
                </a:lnTo>
                <a:lnTo>
                  <a:pt x="5451" y="10731"/>
                </a:lnTo>
                <a:lnTo>
                  <a:pt x="5573" y="10755"/>
                </a:lnTo>
                <a:lnTo>
                  <a:pt x="5841" y="10731"/>
                </a:lnTo>
                <a:lnTo>
                  <a:pt x="6157" y="10682"/>
                </a:lnTo>
                <a:lnTo>
                  <a:pt x="6157" y="10999"/>
                </a:lnTo>
                <a:lnTo>
                  <a:pt x="6133" y="10999"/>
                </a:lnTo>
                <a:lnTo>
                  <a:pt x="5938" y="11023"/>
                </a:lnTo>
                <a:lnTo>
                  <a:pt x="5743" y="11047"/>
                </a:lnTo>
                <a:lnTo>
                  <a:pt x="5549" y="11120"/>
                </a:lnTo>
                <a:lnTo>
                  <a:pt x="5378" y="11193"/>
                </a:lnTo>
                <a:lnTo>
                  <a:pt x="5354" y="11218"/>
                </a:lnTo>
                <a:lnTo>
                  <a:pt x="5354" y="11242"/>
                </a:lnTo>
                <a:lnTo>
                  <a:pt x="5354" y="11266"/>
                </a:lnTo>
                <a:lnTo>
                  <a:pt x="5378" y="11291"/>
                </a:lnTo>
                <a:lnTo>
                  <a:pt x="5573" y="11315"/>
                </a:lnTo>
                <a:lnTo>
                  <a:pt x="5768" y="11315"/>
                </a:lnTo>
                <a:lnTo>
                  <a:pt x="6133" y="11291"/>
                </a:lnTo>
                <a:lnTo>
                  <a:pt x="6157" y="11266"/>
                </a:lnTo>
                <a:lnTo>
                  <a:pt x="6157" y="11558"/>
                </a:lnTo>
                <a:lnTo>
                  <a:pt x="6011" y="11558"/>
                </a:lnTo>
                <a:lnTo>
                  <a:pt x="5841" y="11607"/>
                </a:lnTo>
                <a:lnTo>
                  <a:pt x="5573" y="11656"/>
                </a:lnTo>
                <a:lnTo>
                  <a:pt x="5330" y="11753"/>
                </a:lnTo>
                <a:lnTo>
                  <a:pt x="5305" y="11777"/>
                </a:lnTo>
                <a:lnTo>
                  <a:pt x="5305" y="11826"/>
                </a:lnTo>
                <a:lnTo>
                  <a:pt x="5330" y="11850"/>
                </a:lnTo>
                <a:lnTo>
                  <a:pt x="5378" y="11850"/>
                </a:lnTo>
                <a:lnTo>
                  <a:pt x="5622" y="11875"/>
                </a:lnTo>
                <a:lnTo>
                  <a:pt x="5865" y="11850"/>
                </a:lnTo>
                <a:lnTo>
                  <a:pt x="6011" y="11850"/>
                </a:lnTo>
                <a:lnTo>
                  <a:pt x="6084" y="11826"/>
                </a:lnTo>
                <a:lnTo>
                  <a:pt x="6157" y="11802"/>
                </a:lnTo>
                <a:lnTo>
                  <a:pt x="6157" y="12020"/>
                </a:lnTo>
                <a:lnTo>
                  <a:pt x="5962" y="12020"/>
                </a:lnTo>
                <a:lnTo>
                  <a:pt x="5743" y="12045"/>
                </a:lnTo>
                <a:lnTo>
                  <a:pt x="5549" y="12118"/>
                </a:lnTo>
                <a:lnTo>
                  <a:pt x="5476" y="12142"/>
                </a:lnTo>
                <a:lnTo>
                  <a:pt x="5378" y="12191"/>
                </a:lnTo>
                <a:lnTo>
                  <a:pt x="5378" y="12239"/>
                </a:lnTo>
                <a:lnTo>
                  <a:pt x="5378" y="12264"/>
                </a:lnTo>
                <a:lnTo>
                  <a:pt x="5476" y="12312"/>
                </a:lnTo>
                <a:lnTo>
                  <a:pt x="5549" y="12337"/>
                </a:lnTo>
                <a:lnTo>
                  <a:pt x="5743" y="12385"/>
                </a:lnTo>
                <a:lnTo>
                  <a:pt x="5962" y="12361"/>
                </a:lnTo>
                <a:lnTo>
                  <a:pt x="6157" y="12361"/>
                </a:lnTo>
                <a:lnTo>
                  <a:pt x="6157" y="12458"/>
                </a:lnTo>
                <a:lnTo>
                  <a:pt x="6157" y="12483"/>
                </a:lnTo>
                <a:lnTo>
                  <a:pt x="6011" y="12531"/>
                </a:lnTo>
                <a:lnTo>
                  <a:pt x="5889" y="12580"/>
                </a:lnTo>
                <a:lnTo>
                  <a:pt x="5622" y="12653"/>
                </a:lnTo>
                <a:lnTo>
                  <a:pt x="5500" y="12702"/>
                </a:lnTo>
                <a:lnTo>
                  <a:pt x="5403" y="12750"/>
                </a:lnTo>
                <a:lnTo>
                  <a:pt x="5378" y="12799"/>
                </a:lnTo>
                <a:lnTo>
                  <a:pt x="5378" y="12823"/>
                </a:lnTo>
                <a:lnTo>
                  <a:pt x="5403" y="12848"/>
                </a:lnTo>
                <a:lnTo>
                  <a:pt x="5500" y="12872"/>
                </a:lnTo>
                <a:lnTo>
                  <a:pt x="5622" y="12896"/>
                </a:lnTo>
                <a:lnTo>
                  <a:pt x="5743" y="12921"/>
                </a:lnTo>
                <a:lnTo>
                  <a:pt x="5865" y="12896"/>
                </a:lnTo>
                <a:lnTo>
                  <a:pt x="6011" y="12872"/>
                </a:lnTo>
                <a:lnTo>
                  <a:pt x="6181" y="12848"/>
                </a:lnTo>
                <a:lnTo>
                  <a:pt x="6181" y="13042"/>
                </a:lnTo>
                <a:lnTo>
                  <a:pt x="6108" y="13018"/>
                </a:lnTo>
                <a:lnTo>
                  <a:pt x="5962" y="13042"/>
                </a:lnTo>
                <a:lnTo>
                  <a:pt x="5841" y="13091"/>
                </a:lnTo>
                <a:lnTo>
                  <a:pt x="5719" y="13164"/>
                </a:lnTo>
                <a:lnTo>
                  <a:pt x="5573" y="13237"/>
                </a:lnTo>
                <a:lnTo>
                  <a:pt x="5549" y="13261"/>
                </a:lnTo>
                <a:lnTo>
                  <a:pt x="5573" y="13286"/>
                </a:lnTo>
                <a:lnTo>
                  <a:pt x="5597" y="13334"/>
                </a:lnTo>
                <a:lnTo>
                  <a:pt x="5622" y="13334"/>
                </a:lnTo>
                <a:lnTo>
                  <a:pt x="5743" y="13310"/>
                </a:lnTo>
                <a:lnTo>
                  <a:pt x="6157" y="13310"/>
                </a:lnTo>
                <a:lnTo>
                  <a:pt x="6206" y="13286"/>
                </a:lnTo>
                <a:lnTo>
                  <a:pt x="6206" y="13529"/>
                </a:lnTo>
                <a:lnTo>
                  <a:pt x="6035" y="13553"/>
                </a:lnTo>
                <a:lnTo>
                  <a:pt x="5865" y="13553"/>
                </a:lnTo>
                <a:lnTo>
                  <a:pt x="5719" y="13602"/>
                </a:lnTo>
                <a:lnTo>
                  <a:pt x="5573" y="13675"/>
                </a:lnTo>
                <a:lnTo>
                  <a:pt x="5524" y="13724"/>
                </a:lnTo>
                <a:lnTo>
                  <a:pt x="5476" y="13797"/>
                </a:lnTo>
                <a:lnTo>
                  <a:pt x="5476" y="13870"/>
                </a:lnTo>
                <a:lnTo>
                  <a:pt x="5476" y="13894"/>
                </a:lnTo>
                <a:lnTo>
                  <a:pt x="5500" y="13918"/>
                </a:lnTo>
                <a:lnTo>
                  <a:pt x="5646" y="13967"/>
                </a:lnTo>
                <a:lnTo>
                  <a:pt x="5792" y="13967"/>
                </a:lnTo>
                <a:lnTo>
                  <a:pt x="6108" y="13943"/>
                </a:lnTo>
                <a:lnTo>
                  <a:pt x="6254" y="13943"/>
                </a:lnTo>
                <a:lnTo>
                  <a:pt x="6279" y="14235"/>
                </a:lnTo>
                <a:lnTo>
                  <a:pt x="6011" y="14308"/>
                </a:lnTo>
                <a:lnTo>
                  <a:pt x="5841" y="14332"/>
                </a:lnTo>
                <a:lnTo>
                  <a:pt x="5670" y="14381"/>
                </a:lnTo>
                <a:lnTo>
                  <a:pt x="5622" y="14429"/>
                </a:lnTo>
                <a:lnTo>
                  <a:pt x="5597" y="14478"/>
                </a:lnTo>
                <a:lnTo>
                  <a:pt x="5622" y="14551"/>
                </a:lnTo>
                <a:lnTo>
                  <a:pt x="5670" y="14600"/>
                </a:lnTo>
                <a:lnTo>
                  <a:pt x="5719" y="14624"/>
                </a:lnTo>
                <a:lnTo>
                  <a:pt x="5792" y="14648"/>
                </a:lnTo>
                <a:lnTo>
                  <a:pt x="5962" y="14673"/>
                </a:lnTo>
                <a:lnTo>
                  <a:pt x="6133" y="14648"/>
                </a:lnTo>
                <a:lnTo>
                  <a:pt x="6303" y="14600"/>
                </a:lnTo>
                <a:lnTo>
                  <a:pt x="6303" y="14770"/>
                </a:lnTo>
                <a:lnTo>
                  <a:pt x="6133" y="14794"/>
                </a:lnTo>
                <a:lnTo>
                  <a:pt x="5962" y="14867"/>
                </a:lnTo>
                <a:lnTo>
                  <a:pt x="5841" y="14916"/>
                </a:lnTo>
                <a:lnTo>
                  <a:pt x="5719" y="14965"/>
                </a:lnTo>
                <a:lnTo>
                  <a:pt x="5646" y="15062"/>
                </a:lnTo>
                <a:lnTo>
                  <a:pt x="5597" y="15111"/>
                </a:lnTo>
                <a:lnTo>
                  <a:pt x="5573" y="15159"/>
                </a:lnTo>
                <a:lnTo>
                  <a:pt x="5573" y="15184"/>
                </a:lnTo>
                <a:lnTo>
                  <a:pt x="5597" y="15208"/>
                </a:lnTo>
                <a:lnTo>
                  <a:pt x="5670" y="15257"/>
                </a:lnTo>
                <a:lnTo>
                  <a:pt x="5768" y="15281"/>
                </a:lnTo>
                <a:lnTo>
                  <a:pt x="5962" y="15257"/>
                </a:lnTo>
                <a:lnTo>
                  <a:pt x="6352" y="15184"/>
                </a:lnTo>
                <a:lnTo>
                  <a:pt x="6376" y="15451"/>
                </a:lnTo>
                <a:lnTo>
                  <a:pt x="6133" y="15476"/>
                </a:lnTo>
                <a:lnTo>
                  <a:pt x="5865" y="15524"/>
                </a:lnTo>
                <a:lnTo>
                  <a:pt x="5743" y="15573"/>
                </a:lnTo>
                <a:lnTo>
                  <a:pt x="5646" y="15646"/>
                </a:lnTo>
                <a:lnTo>
                  <a:pt x="5622" y="15646"/>
                </a:lnTo>
                <a:lnTo>
                  <a:pt x="5622" y="15670"/>
                </a:lnTo>
                <a:lnTo>
                  <a:pt x="5695" y="15768"/>
                </a:lnTo>
                <a:lnTo>
                  <a:pt x="5792" y="15816"/>
                </a:lnTo>
                <a:lnTo>
                  <a:pt x="5889" y="15841"/>
                </a:lnTo>
                <a:lnTo>
                  <a:pt x="5987" y="15841"/>
                </a:lnTo>
                <a:lnTo>
                  <a:pt x="6206" y="15865"/>
                </a:lnTo>
                <a:lnTo>
                  <a:pt x="6400" y="15865"/>
                </a:lnTo>
                <a:lnTo>
                  <a:pt x="6400" y="15962"/>
                </a:lnTo>
                <a:lnTo>
                  <a:pt x="6133" y="16035"/>
                </a:lnTo>
                <a:lnTo>
                  <a:pt x="5938" y="16084"/>
                </a:lnTo>
                <a:lnTo>
                  <a:pt x="5792" y="16181"/>
                </a:lnTo>
                <a:lnTo>
                  <a:pt x="5768" y="16230"/>
                </a:lnTo>
                <a:lnTo>
                  <a:pt x="5768" y="16254"/>
                </a:lnTo>
                <a:lnTo>
                  <a:pt x="5816" y="16327"/>
                </a:lnTo>
                <a:lnTo>
                  <a:pt x="5889" y="16376"/>
                </a:lnTo>
                <a:lnTo>
                  <a:pt x="5987" y="16400"/>
                </a:lnTo>
                <a:lnTo>
                  <a:pt x="6181" y="16400"/>
                </a:lnTo>
                <a:lnTo>
                  <a:pt x="6425" y="16352"/>
                </a:lnTo>
                <a:lnTo>
                  <a:pt x="6449" y="16644"/>
                </a:lnTo>
                <a:lnTo>
                  <a:pt x="6230" y="16668"/>
                </a:lnTo>
                <a:lnTo>
                  <a:pt x="6035" y="16717"/>
                </a:lnTo>
                <a:lnTo>
                  <a:pt x="5962" y="16765"/>
                </a:lnTo>
                <a:lnTo>
                  <a:pt x="5865" y="16790"/>
                </a:lnTo>
                <a:lnTo>
                  <a:pt x="5841" y="16838"/>
                </a:lnTo>
                <a:lnTo>
                  <a:pt x="5841" y="16887"/>
                </a:lnTo>
                <a:lnTo>
                  <a:pt x="5841" y="16911"/>
                </a:lnTo>
                <a:lnTo>
                  <a:pt x="5889" y="16936"/>
                </a:lnTo>
                <a:lnTo>
                  <a:pt x="6084" y="16960"/>
                </a:lnTo>
                <a:lnTo>
                  <a:pt x="6279" y="16984"/>
                </a:lnTo>
                <a:lnTo>
                  <a:pt x="6449" y="16984"/>
                </a:lnTo>
                <a:lnTo>
                  <a:pt x="6449" y="17276"/>
                </a:lnTo>
                <a:lnTo>
                  <a:pt x="6206" y="17325"/>
                </a:lnTo>
                <a:lnTo>
                  <a:pt x="6011" y="17349"/>
                </a:lnTo>
                <a:lnTo>
                  <a:pt x="5938" y="17398"/>
                </a:lnTo>
                <a:lnTo>
                  <a:pt x="5865" y="17447"/>
                </a:lnTo>
                <a:lnTo>
                  <a:pt x="5841" y="17471"/>
                </a:lnTo>
                <a:lnTo>
                  <a:pt x="5841" y="17520"/>
                </a:lnTo>
                <a:lnTo>
                  <a:pt x="5841" y="17544"/>
                </a:lnTo>
                <a:lnTo>
                  <a:pt x="5865" y="17568"/>
                </a:lnTo>
                <a:lnTo>
                  <a:pt x="5987" y="17641"/>
                </a:lnTo>
                <a:lnTo>
                  <a:pt x="6133" y="17690"/>
                </a:lnTo>
                <a:lnTo>
                  <a:pt x="6303" y="17690"/>
                </a:lnTo>
                <a:lnTo>
                  <a:pt x="6449" y="17666"/>
                </a:lnTo>
                <a:lnTo>
                  <a:pt x="6449" y="17958"/>
                </a:lnTo>
                <a:lnTo>
                  <a:pt x="6303" y="17982"/>
                </a:lnTo>
                <a:lnTo>
                  <a:pt x="6181" y="18031"/>
                </a:lnTo>
                <a:lnTo>
                  <a:pt x="6011" y="18055"/>
                </a:lnTo>
                <a:lnTo>
                  <a:pt x="5914" y="18104"/>
                </a:lnTo>
                <a:lnTo>
                  <a:pt x="5841" y="18152"/>
                </a:lnTo>
                <a:lnTo>
                  <a:pt x="5816" y="18177"/>
                </a:lnTo>
                <a:lnTo>
                  <a:pt x="5816" y="18225"/>
                </a:lnTo>
                <a:lnTo>
                  <a:pt x="5841" y="18250"/>
                </a:lnTo>
                <a:lnTo>
                  <a:pt x="5865" y="18274"/>
                </a:lnTo>
                <a:lnTo>
                  <a:pt x="5987" y="18323"/>
                </a:lnTo>
                <a:lnTo>
                  <a:pt x="6157" y="18371"/>
                </a:lnTo>
                <a:lnTo>
                  <a:pt x="6303" y="18371"/>
                </a:lnTo>
                <a:lnTo>
                  <a:pt x="6449" y="18347"/>
                </a:lnTo>
                <a:lnTo>
                  <a:pt x="6473" y="18444"/>
                </a:lnTo>
                <a:lnTo>
                  <a:pt x="6303" y="18469"/>
                </a:lnTo>
                <a:lnTo>
                  <a:pt x="6157" y="18542"/>
                </a:lnTo>
                <a:lnTo>
                  <a:pt x="6035" y="18615"/>
                </a:lnTo>
                <a:lnTo>
                  <a:pt x="5914" y="18688"/>
                </a:lnTo>
                <a:lnTo>
                  <a:pt x="5889" y="18736"/>
                </a:lnTo>
                <a:lnTo>
                  <a:pt x="5889" y="18761"/>
                </a:lnTo>
                <a:lnTo>
                  <a:pt x="5914" y="18785"/>
                </a:lnTo>
                <a:lnTo>
                  <a:pt x="5962" y="18809"/>
                </a:lnTo>
                <a:lnTo>
                  <a:pt x="6108" y="18809"/>
                </a:lnTo>
                <a:lnTo>
                  <a:pt x="6279" y="18785"/>
                </a:lnTo>
                <a:lnTo>
                  <a:pt x="6498" y="18761"/>
                </a:lnTo>
                <a:lnTo>
                  <a:pt x="6522" y="18980"/>
                </a:lnTo>
                <a:lnTo>
                  <a:pt x="6376" y="19028"/>
                </a:lnTo>
                <a:lnTo>
                  <a:pt x="6254" y="19101"/>
                </a:lnTo>
                <a:lnTo>
                  <a:pt x="5987" y="19223"/>
                </a:lnTo>
                <a:lnTo>
                  <a:pt x="5962" y="19272"/>
                </a:lnTo>
                <a:lnTo>
                  <a:pt x="5962" y="19320"/>
                </a:lnTo>
                <a:lnTo>
                  <a:pt x="5987" y="19369"/>
                </a:lnTo>
                <a:lnTo>
                  <a:pt x="6011" y="19393"/>
                </a:lnTo>
                <a:lnTo>
                  <a:pt x="6425" y="19393"/>
                </a:lnTo>
                <a:lnTo>
                  <a:pt x="6595" y="19345"/>
                </a:lnTo>
                <a:lnTo>
                  <a:pt x="6619" y="19393"/>
                </a:lnTo>
                <a:lnTo>
                  <a:pt x="6571" y="19442"/>
                </a:lnTo>
                <a:lnTo>
                  <a:pt x="6522" y="19515"/>
                </a:lnTo>
                <a:lnTo>
                  <a:pt x="6254" y="19637"/>
                </a:lnTo>
                <a:lnTo>
                  <a:pt x="6230" y="19661"/>
                </a:lnTo>
                <a:lnTo>
                  <a:pt x="6206" y="19734"/>
                </a:lnTo>
                <a:lnTo>
                  <a:pt x="6230" y="19758"/>
                </a:lnTo>
                <a:lnTo>
                  <a:pt x="6279" y="19783"/>
                </a:lnTo>
                <a:lnTo>
                  <a:pt x="6595" y="19758"/>
                </a:lnTo>
                <a:lnTo>
                  <a:pt x="6668" y="19783"/>
                </a:lnTo>
                <a:lnTo>
                  <a:pt x="6887" y="19856"/>
                </a:lnTo>
                <a:lnTo>
                  <a:pt x="7106" y="19904"/>
                </a:lnTo>
                <a:lnTo>
                  <a:pt x="7203" y="19953"/>
                </a:lnTo>
                <a:lnTo>
                  <a:pt x="7252" y="20001"/>
                </a:lnTo>
                <a:lnTo>
                  <a:pt x="7276" y="20050"/>
                </a:lnTo>
                <a:lnTo>
                  <a:pt x="7276" y="20123"/>
                </a:lnTo>
                <a:lnTo>
                  <a:pt x="7252" y="20172"/>
                </a:lnTo>
                <a:lnTo>
                  <a:pt x="7203" y="20245"/>
                </a:lnTo>
                <a:lnTo>
                  <a:pt x="7057" y="20342"/>
                </a:lnTo>
                <a:lnTo>
                  <a:pt x="6936" y="20391"/>
                </a:lnTo>
                <a:lnTo>
                  <a:pt x="6814" y="20439"/>
                </a:lnTo>
                <a:lnTo>
                  <a:pt x="6692" y="20464"/>
                </a:lnTo>
                <a:lnTo>
                  <a:pt x="6571" y="20464"/>
                </a:lnTo>
                <a:lnTo>
                  <a:pt x="6303" y="20439"/>
                </a:lnTo>
                <a:lnTo>
                  <a:pt x="5889" y="20439"/>
                </a:lnTo>
                <a:lnTo>
                  <a:pt x="5768" y="20391"/>
                </a:lnTo>
                <a:lnTo>
                  <a:pt x="5670" y="20318"/>
                </a:lnTo>
                <a:lnTo>
                  <a:pt x="5597" y="20220"/>
                </a:lnTo>
                <a:lnTo>
                  <a:pt x="5524" y="20099"/>
                </a:lnTo>
                <a:lnTo>
                  <a:pt x="5476" y="19929"/>
                </a:lnTo>
                <a:lnTo>
                  <a:pt x="5403" y="19612"/>
                </a:lnTo>
                <a:lnTo>
                  <a:pt x="5354" y="19247"/>
                </a:lnTo>
                <a:lnTo>
                  <a:pt x="5330" y="18882"/>
                </a:lnTo>
                <a:lnTo>
                  <a:pt x="5305" y="18371"/>
                </a:lnTo>
                <a:lnTo>
                  <a:pt x="5184" y="16960"/>
                </a:lnTo>
                <a:lnTo>
                  <a:pt x="5111" y="16254"/>
                </a:lnTo>
                <a:lnTo>
                  <a:pt x="5038" y="15549"/>
                </a:lnTo>
                <a:lnTo>
                  <a:pt x="4965" y="15086"/>
                </a:lnTo>
                <a:lnTo>
                  <a:pt x="4867" y="14600"/>
                </a:lnTo>
                <a:lnTo>
                  <a:pt x="4624" y="13675"/>
                </a:lnTo>
                <a:lnTo>
                  <a:pt x="4527" y="13310"/>
                </a:lnTo>
                <a:lnTo>
                  <a:pt x="4454" y="13018"/>
                </a:lnTo>
                <a:lnTo>
                  <a:pt x="4405" y="12896"/>
                </a:lnTo>
                <a:lnTo>
                  <a:pt x="4356" y="12823"/>
                </a:lnTo>
                <a:lnTo>
                  <a:pt x="4356" y="12799"/>
                </a:lnTo>
                <a:lnTo>
                  <a:pt x="4332" y="12750"/>
                </a:lnTo>
                <a:lnTo>
                  <a:pt x="4283" y="12702"/>
                </a:lnTo>
                <a:lnTo>
                  <a:pt x="4235" y="12677"/>
                </a:lnTo>
                <a:lnTo>
                  <a:pt x="4186" y="12653"/>
                </a:lnTo>
                <a:lnTo>
                  <a:pt x="4113" y="12677"/>
                </a:lnTo>
                <a:lnTo>
                  <a:pt x="4040" y="12750"/>
                </a:lnTo>
                <a:lnTo>
                  <a:pt x="3991" y="12848"/>
                </a:lnTo>
                <a:lnTo>
                  <a:pt x="3918" y="13091"/>
                </a:lnTo>
                <a:lnTo>
                  <a:pt x="3870" y="13286"/>
                </a:lnTo>
                <a:lnTo>
                  <a:pt x="3772" y="13237"/>
                </a:lnTo>
                <a:lnTo>
                  <a:pt x="3675" y="13213"/>
                </a:lnTo>
                <a:lnTo>
                  <a:pt x="3626" y="13237"/>
                </a:lnTo>
                <a:lnTo>
                  <a:pt x="3602" y="13310"/>
                </a:lnTo>
                <a:lnTo>
                  <a:pt x="3626" y="13383"/>
                </a:lnTo>
                <a:lnTo>
                  <a:pt x="3675" y="13456"/>
                </a:lnTo>
                <a:lnTo>
                  <a:pt x="3748" y="13529"/>
                </a:lnTo>
                <a:lnTo>
                  <a:pt x="3821" y="13578"/>
                </a:lnTo>
                <a:lnTo>
                  <a:pt x="3797" y="13772"/>
                </a:lnTo>
                <a:lnTo>
                  <a:pt x="3651" y="13772"/>
                </a:lnTo>
                <a:lnTo>
                  <a:pt x="3505" y="13821"/>
                </a:lnTo>
                <a:lnTo>
                  <a:pt x="3480" y="13845"/>
                </a:lnTo>
                <a:lnTo>
                  <a:pt x="3505" y="13870"/>
                </a:lnTo>
                <a:lnTo>
                  <a:pt x="3651" y="13943"/>
                </a:lnTo>
                <a:lnTo>
                  <a:pt x="3772" y="14016"/>
                </a:lnTo>
                <a:lnTo>
                  <a:pt x="3724" y="14405"/>
                </a:lnTo>
                <a:lnTo>
                  <a:pt x="3505" y="14381"/>
                </a:lnTo>
                <a:lnTo>
                  <a:pt x="3407" y="14381"/>
                </a:lnTo>
                <a:lnTo>
                  <a:pt x="3310" y="14405"/>
                </a:lnTo>
                <a:lnTo>
                  <a:pt x="3286" y="14454"/>
                </a:lnTo>
                <a:lnTo>
                  <a:pt x="3286" y="14478"/>
                </a:lnTo>
                <a:lnTo>
                  <a:pt x="3286" y="14502"/>
                </a:lnTo>
                <a:lnTo>
                  <a:pt x="3383" y="14551"/>
                </a:lnTo>
                <a:lnTo>
                  <a:pt x="3480" y="14624"/>
                </a:lnTo>
                <a:lnTo>
                  <a:pt x="3675" y="14721"/>
                </a:lnTo>
                <a:lnTo>
                  <a:pt x="3675" y="14892"/>
                </a:lnTo>
                <a:lnTo>
                  <a:pt x="3480" y="14892"/>
                </a:lnTo>
                <a:lnTo>
                  <a:pt x="3286" y="14916"/>
                </a:lnTo>
                <a:lnTo>
                  <a:pt x="3213" y="14940"/>
                </a:lnTo>
                <a:lnTo>
                  <a:pt x="3140" y="14965"/>
                </a:lnTo>
                <a:lnTo>
                  <a:pt x="3115" y="15013"/>
                </a:lnTo>
                <a:lnTo>
                  <a:pt x="3115" y="15038"/>
                </a:lnTo>
                <a:lnTo>
                  <a:pt x="3140" y="15086"/>
                </a:lnTo>
                <a:lnTo>
                  <a:pt x="3188" y="15135"/>
                </a:lnTo>
                <a:lnTo>
                  <a:pt x="3310" y="15208"/>
                </a:lnTo>
                <a:lnTo>
                  <a:pt x="3456" y="15232"/>
                </a:lnTo>
                <a:lnTo>
                  <a:pt x="3626" y="15257"/>
                </a:lnTo>
                <a:lnTo>
                  <a:pt x="3578" y="15573"/>
                </a:lnTo>
                <a:lnTo>
                  <a:pt x="3334" y="15549"/>
                </a:lnTo>
                <a:lnTo>
                  <a:pt x="3018" y="15549"/>
                </a:lnTo>
                <a:lnTo>
                  <a:pt x="2921" y="15573"/>
                </a:lnTo>
                <a:lnTo>
                  <a:pt x="2896" y="15597"/>
                </a:lnTo>
                <a:lnTo>
                  <a:pt x="2896" y="15622"/>
                </a:lnTo>
                <a:lnTo>
                  <a:pt x="2945" y="15695"/>
                </a:lnTo>
                <a:lnTo>
                  <a:pt x="3018" y="15743"/>
                </a:lnTo>
                <a:lnTo>
                  <a:pt x="3164" y="15816"/>
                </a:lnTo>
                <a:lnTo>
                  <a:pt x="3359" y="15889"/>
                </a:lnTo>
                <a:lnTo>
                  <a:pt x="3553" y="15914"/>
                </a:lnTo>
                <a:lnTo>
                  <a:pt x="3529" y="16011"/>
                </a:lnTo>
                <a:lnTo>
                  <a:pt x="3261" y="16035"/>
                </a:lnTo>
                <a:lnTo>
                  <a:pt x="3115" y="16060"/>
                </a:lnTo>
                <a:lnTo>
                  <a:pt x="2994" y="16108"/>
                </a:lnTo>
                <a:lnTo>
                  <a:pt x="2969" y="16133"/>
                </a:lnTo>
                <a:lnTo>
                  <a:pt x="2969" y="16181"/>
                </a:lnTo>
                <a:lnTo>
                  <a:pt x="2969" y="16206"/>
                </a:lnTo>
                <a:lnTo>
                  <a:pt x="2994" y="16230"/>
                </a:lnTo>
                <a:lnTo>
                  <a:pt x="3115" y="16279"/>
                </a:lnTo>
                <a:lnTo>
                  <a:pt x="3237" y="16303"/>
                </a:lnTo>
                <a:lnTo>
                  <a:pt x="3480" y="16327"/>
                </a:lnTo>
                <a:lnTo>
                  <a:pt x="3432" y="16790"/>
                </a:lnTo>
                <a:lnTo>
                  <a:pt x="3261" y="16790"/>
                </a:lnTo>
                <a:lnTo>
                  <a:pt x="3115" y="16814"/>
                </a:lnTo>
                <a:lnTo>
                  <a:pt x="2872" y="16838"/>
                </a:lnTo>
                <a:lnTo>
                  <a:pt x="2775" y="16887"/>
                </a:lnTo>
                <a:lnTo>
                  <a:pt x="2677" y="16960"/>
                </a:lnTo>
                <a:lnTo>
                  <a:pt x="2653" y="17033"/>
                </a:lnTo>
                <a:lnTo>
                  <a:pt x="2677" y="17082"/>
                </a:lnTo>
                <a:lnTo>
                  <a:pt x="2702" y="17106"/>
                </a:lnTo>
                <a:lnTo>
                  <a:pt x="2799" y="17155"/>
                </a:lnTo>
                <a:lnTo>
                  <a:pt x="2896" y="17155"/>
                </a:lnTo>
                <a:lnTo>
                  <a:pt x="3091" y="17179"/>
                </a:lnTo>
                <a:lnTo>
                  <a:pt x="3383" y="17203"/>
                </a:lnTo>
                <a:lnTo>
                  <a:pt x="3359" y="17398"/>
                </a:lnTo>
                <a:lnTo>
                  <a:pt x="3188" y="17398"/>
                </a:lnTo>
                <a:lnTo>
                  <a:pt x="3042" y="17422"/>
                </a:lnTo>
                <a:lnTo>
                  <a:pt x="2750" y="17520"/>
                </a:lnTo>
                <a:lnTo>
                  <a:pt x="2702" y="17544"/>
                </a:lnTo>
                <a:lnTo>
                  <a:pt x="2677" y="17593"/>
                </a:lnTo>
                <a:lnTo>
                  <a:pt x="2702" y="17641"/>
                </a:lnTo>
                <a:lnTo>
                  <a:pt x="2750" y="17666"/>
                </a:lnTo>
                <a:lnTo>
                  <a:pt x="2896" y="17714"/>
                </a:lnTo>
                <a:lnTo>
                  <a:pt x="3018" y="17739"/>
                </a:lnTo>
                <a:lnTo>
                  <a:pt x="3310" y="17739"/>
                </a:lnTo>
                <a:lnTo>
                  <a:pt x="3310" y="17763"/>
                </a:lnTo>
                <a:lnTo>
                  <a:pt x="3286" y="17933"/>
                </a:lnTo>
                <a:lnTo>
                  <a:pt x="3018" y="17958"/>
                </a:lnTo>
                <a:lnTo>
                  <a:pt x="2799" y="17982"/>
                </a:lnTo>
                <a:lnTo>
                  <a:pt x="2702" y="18031"/>
                </a:lnTo>
                <a:lnTo>
                  <a:pt x="2629" y="18079"/>
                </a:lnTo>
                <a:lnTo>
                  <a:pt x="2604" y="18128"/>
                </a:lnTo>
                <a:lnTo>
                  <a:pt x="2604" y="18177"/>
                </a:lnTo>
                <a:lnTo>
                  <a:pt x="2653" y="18250"/>
                </a:lnTo>
                <a:lnTo>
                  <a:pt x="2702" y="18274"/>
                </a:lnTo>
                <a:lnTo>
                  <a:pt x="2775" y="18298"/>
                </a:lnTo>
                <a:lnTo>
                  <a:pt x="2848" y="18323"/>
                </a:lnTo>
                <a:lnTo>
                  <a:pt x="3018" y="18323"/>
                </a:lnTo>
                <a:lnTo>
                  <a:pt x="3164" y="18298"/>
                </a:lnTo>
                <a:lnTo>
                  <a:pt x="3237" y="18323"/>
                </a:lnTo>
                <a:lnTo>
                  <a:pt x="3213" y="18517"/>
                </a:lnTo>
                <a:lnTo>
                  <a:pt x="2848" y="18566"/>
                </a:lnTo>
                <a:lnTo>
                  <a:pt x="2677" y="18615"/>
                </a:lnTo>
                <a:lnTo>
                  <a:pt x="2604" y="18663"/>
                </a:lnTo>
                <a:lnTo>
                  <a:pt x="2531" y="18712"/>
                </a:lnTo>
                <a:lnTo>
                  <a:pt x="2507" y="18761"/>
                </a:lnTo>
                <a:lnTo>
                  <a:pt x="2507" y="18785"/>
                </a:lnTo>
                <a:lnTo>
                  <a:pt x="2531" y="18809"/>
                </a:lnTo>
                <a:lnTo>
                  <a:pt x="2556" y="18834"/>
                </a:lnTo>
                <a:lnTo>
                  <a:pt x="2702" y="18882"/>
                </a:lnTo>
                <a:lnTo>
                  <a:pt x="3164" y="18882"/>
                </a:lnTo>
                <a:lnTo>
                  <a:pt x="3115" y="19223"/>
                </a:lnTo>
                <a:lnTo>
                  <a:pt x="2799" y="19199"/>
                </a:lnTo>
                <a:lnTo>
                  <a:pt x="2677" y="19199"/>
                </a:lnTo>
                <a:lnTo>
                  <a:pt x="2580" y="19223"/>
                </a:lnTo>
                <a:lnTo>
                  <a:pt x="2483" y="19247"/>
                </a:lnTo>
                <a:lnTo>
                  <a:pt x="2410" y="19320"/>
                </a:lnTo>
                <a:lnTo>
                  <a:pt x="2410" y="19369"/>
                </a:lnTo>
                <a:lnTo>
                  <a:pt x="2410" y="19393"/>
                </a:lnTo>
                <a:lnTo>
                  <a:pt x="2483" y="19466"/>
                </a:lnTo>
                <a:lnTo>
                  <a:pt x="2580" y="19515"/>
                </a:lnTo>
                <a:lnTo>
                  <a:pt x="2702" y="19564"/>
                </a:lnTo>
                <a:lnTo>
                  <a:pt x="2799" y="19564"/>
                </a:lnTo>
                <a:lnTo>
                  <a:pt x="3042" y="19612"/>
                </a:lnTo>
                <a:lnTo>
                  <a:pt x="3018" y="19807"/>
                </a:lnTo>
                <a:lnTo>
                  <a:pt x="2896" y="19807"/>
                </a:lnTo>
                <a:lnTo>
                  <a:pt x="2556" y="19856"/>
                </a:lnTo>
                <a:lnTo>
                  <a:pt x="2483" y="19880"/>
                </a:lnTo>
                <a:lnTo>
                  <a:pt x="2434" y="19904"/>
                </a:lnTo>
                <a:lnTo>
                  <a:pt x="2337" y="20001"/>
                </a:lnTo>
                <a:lnTo>
                  <a:pt x="2312" y="20026"/>
                </a:lnTo>
                <a:lnTo>
                  <a:pt x="2337" y="20074"/>
                </a:lnTo>
                <a:lnTo>
                  <a:pt x="2434" y="20123"/>
                </a:lnTo>
                <a:lnTo>
                  <a:pt x="2531" y="20147"/>
                </a:lnTo>
                <a:lnTo>
                  <a:pt x="2726" y="20172"/>
                </a:lnTo>
                <a:lnTo>
                  <a:pt x="2507" y="20269"/>
                </a:lnTo>
                <a:lnTo>
                  <a:pt x="2288" y="20366"/>
                </a:lnTo>
                <a:lnTo>
                  <a:pt x="1801" y="20512"/>
                </a:lnTo>
                <a:lnTo>
                  <a:pt x="1655" y="20537"/>
                </a:lnTo>
                <a:lnTo>
                  <a:pt x="1485" y="20561"/>
                </a:lnTo>
                <a:lnTo>
                  <a:pt x="1315" y="20537"/>
                </a:lnTo>
                <a:lnTo>
                  <a:pt x="1145" y="20488"/>
                </a:lnTo>
                <a:lnTo>
                  <a:pt x="1120" y="20464"/>
                </a:lnTo>
                <a:lnTo>
                  <a:pt x="1096" y="20415"/>
                </a:lnTo>
                <a:lnTo>
                  <a:pt x="1096" y="20391"/>
                </a:lnTo>
                <a:lnTo>
                  <a:pt x="1096" y="20342"/>
                </a:lnTo>
                <a:lnTo>
                  <a:pt x="1145" y="20245"/>
                </a:lnTo>
                <a:lnTo>
                  <a:pt x="1242" y="20123"/>
                </a:lnTo>
                <a:lnTo>
                  <a:pt x="1485" y="19929"/>
                </a:lnTo>
                <a:lnTo>
                  <a:pt x="1631" y="19831"/>
                </a:lnTo>
                <a:lnTo>
                  <a:pt x="1680" y="19807"/>
                </a:lnTo>
                <a:lnTo>
                  <a:pt x="1704" y="19758"/>
                </a:lnTo>
                <a:lnTo>
                  <a:pt x="1704" y="19710"/>
                </a:lnTo>
                <a:lnTo>
                  <a:pt x="1704" y="19661"/>
                </a:lnTo>
                <a:lnTo>
                  <a:pt x="1728" y="19588"/>
                </a:lnTo>
                <a:lnTo>
                  <a:pt x="1826" y="18785"/>
                </a:lnTo>
                <a:lnTo>
                  <a:pt x="1923" y="18006"/>
                </a:lnTo>
                <a:lnTo>
                  <a:pt x="2045" y="16425"/>
                </a:lnTo>
                <a:lnTo>
                  <a:pt x="2142" y="14843"/>
                </a:lnTo>
                <a:lnTo>
                  <a:pt x="2264" y="13237"/>
                </a:lnTo>
                <a:lnTo>
                  <a:pt x="2410" y="11631"/>
                </a:lnTo>
                <a:lnTo>
                  <a:pt x="2531" y="10025"/>
                </a:lnTo>
                <a:lnTo>
                  <a:pt x="2556" y="9368"/>
                </a:lnTo>
                <a:lnTo>
                  <a:pt x="2580" y="8663"/>
                </a:lnTo>
                <a:lnTo>
                  <a:pt x="2580" y="8322"/>
                </a:lnTo>
                <a:lnTo>
                  <a:pt x="2580" y="7981"/>
                </a:lnTo>
                <a:lnTo>
                  <a:pt x="2531" y="7641"/>
                </a:lnTo>
                <a:lnTo>
                  <a:pt x="2483" y="7324"/>
                </a:lnTo>
                <a:lnTo>
                  <a:pt x="2483" y="7251"/>
                </a:lnTo>
                <a:lnTo>
                  <a:pt x="2458" y="7178"/>
                </a:lnTo>
                <a:lnTo>
                  <a:pt x="2434" y="7130"/>
                </a:lnTo>
                <a:lnTo>
                  <a:pt x="2410" y="7105"/>
                </a:lnTo>
                <a:lnTo>
                  <a:pt x="2337" y="7057"/>
                </a:lnTo>
                <a:lnTo>
                  <a:pt x="2239" y="7057"/>
                </a:lnTo>
                <a:lnTo>
                  <a:pt x="2166" y="7105"/>
                </a:lnTo>
                <a:lnTo>
                  <a:pt x="2020" y="7130"/>
                </a:lnTo>
                <a:lnTo>
                  <a:pt x="1899" y="7154"/>
                </a:lnTo>
                <a:lnTo>
                  <a:pt x="1826" y="7227"/>
                </a:lnTo>
                <a:lnTo>
                  <a:pt x="1801" y="7300"/>
                </a:lnTo>
                <a:lnTo>
                  <a:pt x="1801" y="7349"/>
                </a:lnTo>
                <a:lnTo>
                  <a:pt x="1801" y="7397"/>
                </a:lnTo>
                <a:lnTo>
                  <a:pt x="1874" y="7446"/>
                </a:lnTo>
                <a:lnTo>
                  <a:pt x="1923" y="7470"/>
                </a:lnTo>
                <a:lnTo>
                  <a:pt x="1899" y="7519"/>
                </a:lnTo>
                <a:lnTo>
                  <a:pt x="1704" y="7519"/>
                </a:lnTo>
                <a:lnTo>
                  <a:pt x="1631" y="7543"/>
                </a:lnTo>
                <a:lnTo>
                  <a:pt x="1558" y="7592"/>
                </a:lnTo>
                <a:lnTo>
                  <a:pt x="1534" y="7665"/>
                </a:lnTo>
                <a:lnTo>
                  <a:pt x="1534" y="7714"/>
                </a:lnTo>
                <a:lnTo>
                  <a:pt x="1558" y="7738"/>
                </a:lnTo>
                <a:lnTo>
                  <a:pt x="1631" y="7811"/>
                </a:lnTo>
                <a:lnTo>
                  <a:pt x="1753" y="7860"/>
                </a:lnTo>
                <a:lnTo>
                  <a:pt x="1728" y="7957"/>
                </a:lnTo>
                <a:lnTo>
                  <a:pt x="1582" y="7957"/>
                </a:lnTo>
                <a:lnTo>
                  <a:pt x="1461" y="8006"/>
                </a:lnTo>
                <a:lnTo>
                  <a:pt x="1412" y="8054"/>
                </a:lnTo>
                <a:lnTo>
                  <a:pt x="1388" y="8127"/>
                </a:lnTo>
                <a:lnTo>
                  <a:pt x="1412" y="8200"/>
                </a:lnTo>
                <a:lnTo>
                  <a:pt x="1461" y="8249"/>
                </a:lnTo>
                <a:lnTo>
                  <a:pt x="1534" y="8273"/>
                </a:lnTo>
                <a:lnTo>
                  <a:pt x="1631" y="8298"/>
                </a:lnTo>
                <a:lnTo>
                  <a:pt x="1582" y="8468"/>
                </a:lnTo>
                <a:lnTo>
                  <a:pt x="1437" y="8468"/>
                </a:lnTo>
                <a:lnTo>
                  <a:pt x="1364" y="8517"/>
                </a:lnTo>
                <a:lnTo>
                  <a:pt x="1291" y="8541"/>
                </a:lnTo>
                <a:lnTo>
                  <a:pt x="1291" y="8590"/>
                </a:lnTo>
                <a:lnTo>
                  <a:pt x="1291" y="8638"/>
                </a:lnTo>
                <a:lnTo>
                  <a:pt x="1339" y="8687"/>
                </a:lnTo>
                <a:lnTo>
                  <a:pt x="1388" y="8736"/>
                </a:lnTo>
                <a:lnTo>
                  <a:pt x="1509" y="8760"/>
                </a:lnTo>
                <a:lnTo>
                  <a:pt x="1485" y="8833"/>
                </a:lnTo>
                <a:lnTo>
                  <a:pt x="1461" y="8930"/>
                </a:lnTo>
                <a:lnTo>
                  <a:pt x="1315" y="8955"/>
                </a:lnTo>
                <a:lnTo>
                  <a:pt x="1242" y="8979"/>
                </a:lnTo>
                <a:lnTo>
                  <a:pt x="1193" y="9028"/>
                </a:lnTo>
                <a:lnTo>
                  <a:pt x="1169" y="9076"/>
                </a:lnTo>
                <a:lnTo>
                  <a:pt x="1169" y="9149"/>
                </a:lnTo>
                <a:lnTo>
                  <a:pt x="1218" y="9198"/>
                </a:lnTo>
                <a:lnTo>
                  <a:pt x="1242" y="9222"/>
                </a:lnTo>
                <a:lnTo>
                  <a:pt x="1364" y="9271"/>
                </a:lnTo>
                <a:lnTo>
                  <a:pt x="1364" y="9295"/>
                </a:lnTo>
                <a:lnTo>
                  <a:pt x="1315" y="9320"/>
                </a:lnTo>
                <a:lnTo>
                  <a:pt x="1169" y="9344"/>
                </a:lnTo>
                <a:lnTo>
                  <a:pt x="1096" y="9393"/>
                </a:lnTo>
                <a:lnTo>
                  <a:pt x="1047" y="9441"/>
                </a:lnTo>
                <a:lnTo>
                  <a:pt x="1023" y="9539"/>
                </a:lnTo>
                <a:lnTo>
                  <a:pt x="1047" y="9563"/>
                </a:lnTo>
                <a:lnTo>
                  <a:pt x="1072" y="9612"/>
                </a:lnTo>
                <a:lnTo>
                  <a:pt x="1120" y="9636"/>
                </a:lnTo>
                <a:lnTo>
                  <a:pt x="1169" y="9660"/>
                </a:lnTo>
                <a:lnTo>
                  <a:pt x="1291" y="9660"/>
                </a:lnTo>
                <a:lnTo>
                  <a:pt x="1266" y="9733"/>
                </a:lnTo>
                <a:lnTo>
                  <a:pt x="1145" y="9733"/>
                </a:lnTo>
                <a:lnTo>
                  <a:pt x="1072" y="9758"/>
                </a:lnTo>
                <a:lnTo>
                  <a:pt x="1023" y="9806"/>
                </a:lnTo>
                <a:lnTo>
                  <a:pt x="999" y="9879"/>
                </a:lnTo>
                <a:lnTo>
                  <a:pt x="1023" y="9952"/>
                </a:lnTo>
                <a:lnTo>
                  <a:pt x="1120" y="10001"/>
                </a:lnTo>
                <a:lnTo>
                  <a:pt x="1218" y="10025"/>
                </a:lnTo>
                <a:lnTo>
                  <a:pt x="1169" y="10269"/>
                </a:lnTo>
                <a:lnTo>
                  <a:pt x="1096" y="10244"/>
                </a:lnTo>
                <a:lnTo>
                  <a:pt x="1023" y="10269"/>
                </a:lnTo>
                <a:lnTo>
                  <a:pt x="974" y="10293"/>
                </a:lnTo>
                <a:lnTo>
                  <a:pt x="926" y="10342"/>
                </a:lnTo>
                <a:lnTo>
                  <a:pt x="926" y="10390"/>
                </a:lnTo>
                <a:lnTo>
                  <a:pt x="926" y="10439"/>
                </a:lnTo>
                <a:lnTo>
                  <a:pt x="950" y="10488"/>
                </a:lnTo>
                <a:lnTo>
                  <a:pt x="999" y="10536"/>
                </a:lnTo>
                <a:lnTo>
                  <a:pt x="1096" y="10609"/>
                </a:lnTo>
                <a:lnTo>
                  <a:pt x="1072" y="10634"/>
                </a:lnTo>
                <a:lnTo>
                  <a:pt x="1047" y="10682"/>
                </a:lnTo>
                <a:lnTo>
                  <a:pt x="1047" y="10755"/>
                </a:lnTo>
                <a:lnTo>
                  <a:pt x="1047" y="10804"/>
                </a:lnTo>
                <a:lnTo>
                  <a:pt x="1145" y="11096"/>
                </a:lnTo>
                <a:lnTo>
                  <a:pt x="1169" y="11291"/>
                </a:lnTo>
                <a:lnTo>
                  <a:pt x="1193" y="11461"/>
                </a:lnTo>
                <a:lnTo>
                  <a:pt x="1193" y="11631"/>
                </a:lnTo>
                <a:lnTo>
                  <a:pt x="1120" y="11777"/>
                </a:lnTo>
                <a:lnTo>
                  <a:pt x="1096" y="11826"/>
                </a:lnTo>
                <a:lnTo>
                  <a:pt x="1023" y="11875"/>
                </a:lnTo>
                <a:lnTo>
                  <a:pt x="950" y="11923"/>
                </a:lnTo>
                <a:lnTo>
                  <a:pt x="780" y="11923"/>
                </a:lnTo>
                <a:lnTo>
                  <a:pt x="707" y="11875"/>
                </a:lnTo>
                <a:lnTo>
                  <a:pt x="658" y="11826"/>
                </a:lnTo>
                <a:lnTo>
                  <a:pt x="609" y="11753"/>
                </a:lnTo>
                <a:lnTo>
                  <a:pt x="512" y="11607"/>
                </a:lnTo>
                <a:lnTo>
                  <a:pt x="463" y="11437"/>
                </a:lnTo>
                <a:lnTo>
                  <a:pt x="463" y="11315"/>
                </a:lnTo>
                <a:lnTo>
                  <a:pt x="463" y="11193"/>
                </a:lnTo>
                <a:lnTo>
                  <a:pt x="512" y="10974"/>
                </a:lnTo>
                <a:lnTo>
                  <a:pt x="585" y="10974"/>
                </a:lnTo>
                <a:lnTo>
                  <a:pt x="634" y="10950"/>
                </a:lnTo>
                <a:lnTo>
                  <a:pt x="658" y="10901"/>
                </a:lnTo>
                <a:lnTo>
                  <a:pt x="658" y="10853"/>
                </a:lnTo>
                <a:lnTo>
                  <a:pt x="609" y="10658"/>
                </a:lnTo>
                <a:lnTo>
                  <a:pt x="585" y="10463"/>
                </a:lnTo>
                <a:lnTo>
                  <a:pt x="561" y="10074"/>
                </a:lnTo>
                <a:lnTo>
                  <a:pt x="585" y="9660"/>
                </a:lnTo>
                <a:lnTo>
                  <a:pt x="634" y="9271"/>
                </a:lnTo>
                <a:lnTo>
                  <a:pt x="731" y="8882"/>
                </a:lnTo>
                <a:lnTo>
                  <a:pt x="828" y="8492"/>
                </a:lnTo>
                <a:lnTo>
                  <a:pt x="1072" y="7714"/>
                </a:lnTo>
                <a:lnTo>
                  <a:pt x="1218" y="7227"/>
                </a:lnTo>
                <a:lnTo>
                  <a:pt x="1412" y="6740"/>
                </a:lnTo>
                <a:lnTo>
                  <a:pt x="1631" y="6302"/>
                </a:lnTo>
                <a:lnTo>
                  <a:pt x="1753" y="6108"/>
                </a:lnTo>
                <a:lnTo>
                  <a:pt x="1899" y="5913"/>
                </a:lnTo>
                <a:lnTo>
                  <a:pt x="2045" y="5743"/>
                </a:lnTo>
                <a:lnTo>
                  <a:pt x="2215" y="5572"/>
                </a:lnTo>
                <a:lnTo>
                  <a:pt x="2385" y="5402"/>
                </a:lnTo>
                <a:lnTo>
                  <a:pt x="2580" y="5280"/>
                </a:lnTo>
                <a:lnTo>
                  <a:pt x="2799" y="5159"/>
                </a:lnTo>
                <a:lnTo>
                  <a:pt x="3042" y="5061"/>
                </a:lnTo>
                <a:lnTo>
                  <a:pt x="3286" y="4964"/>
                </a:lnTo>
                <a:lnTo>
                  <a:pt x="3553" y="4891"/>
                </a:lnTo>
                <a:lnTo>
                  <a:pt x="3845" y="4842"/>
                </a:lnTo>
                <a:lnTo>
                  <a:pt x="4113" y="4818"/>
                </a:lnTo>
                <a:lnTo>
                  <a:pt x="4162" y="4842"/>
                </a:lnTo>
                <a:lnTo>
                  <a:pt x="4259" y="4818"/>
                </a:lnTo>
                <a:close/>
                <a:moveTo>
                  <a:pt x="4259" y="0"/>
                </a:moveTo>
                <a:lnTo>
                  <a:pt x="4016" y="25"/>
                </a:lnTo>
                <a:lnTo>
                  <a:pt x="3797" y="98"/>
                </a:lnTo>
                <a:lnTo>
                  <a:pt x="3675" y="98"/>
                </a:lnTo>
                <a:lnTo>
                  <a:pt x="3578" y="146"/>
                </a:lnTo>
                <a:lnTo>
                  <a:pt x="3334" y="244"/>
                </a:lnTo>
                <a:lnTo>
                  <a:pt x="3140" y="390"/>
                </a:lnTo>
                <a:lnTo>
                  <a:pt x="2945" y="536"/>
                </a:lnTo>
                <a:lnTo>
                  <a:pt x="2799" y="682"/>
                </a:lnTo>
                <a:lnTo>
                  <a:pt x="2677" y="852"/>
                </a:lnTo>
                <a:lnTo>
                  <a:pt x="2556" y="1047"/>
                </a:lnTo>
                <a:lnTo>
                  <a:pt x="2458" y="1241"/>
                </a:lnTo>
                <a:lnTo>
                  <a:pt x="2385" y="1436"/>
                </a:lnTo>
                <a:lnTo>
                  <a:pt x="2337" y="1655"/>
                </a:lnTo>
                <a:lnTo>
                  <a:pt x="2288" y="1850"/>
                </a:lnTo>
                <a:lnTo>
                  <a:pt x="2264" y="2069"/>
                </a:lnTo>
                <a:lnTo>
                  <a:pt x="2264" y="2263"/>
                </a:lnTo>
                <a:lnTo>
                  <a:pt x="2288" y="2434"/>
                </a:lnTo>
                <a:lnTo>
                  <a:pt x="2312" y="2628"/>
                </a:lnTo>
                <a:lnTo>
                  <a:pt x="2361" y="2823"/>
                </a:lnTo>
                <a:lnTo>
                  <a:pt x="2434" y="2993"/>
                </a:lnTo>
                <a:lnTo>
                  <a:pt x="2507" y="3164"/>
                </a:lnTo>
                <a:lnTo>
                  <a:pt x="2604" y="3310"/>
                </a:lnTo>
                <a:lnTo>
                  <a:pt x="2702" y="3480"/>
                </a:lnTo>
                <a:lnTo>
                  <a:pt x="2823" y="3626"/>
                </a:lnTo>
                <a:lnTo>
                  <a:pt x="2945" y="3748"/>
                </a:lnTo>
                <a:lnTo>
                  <a:pt x="3067" y="3869"/>
                </a:lnTo>
                <a:lnTo>
                  <a:pt x="3213" y="3991"/>
                </a:lnTo>
                <a:lnTo>
                  <a:pt x="3383" y="4088"/>
                </a:lnTo>
                <a:lnTo>
                  <a:pt x="3553" y="4161"/>
                </a:lnTo>
                <a:lnTo>
                  <a:pt x="3724" y="4210"/>
                </a:lnTo>
                <a:lnTo>
                  <a:pt x="3894" y="4258"/>
                </a:lnTo>
                <a:lnTo>
                  <a:pt x="3894" y="4404"/>
                </a:lnTo>
                <a:lnTo>
                  <a:pt x="3553" y="4429"/>
                </a:lnTo>
                <a:lnTo>
                  <a:pt x="3261" y="4502"/>
                </a:lnTo>
                <a:lnTo>
                  <a:pt x="2969" y="4575"/>
                </a:lnTo>
                <a:lnTo>
                  <a:pt x="2702" y="4696"/>
                </a:lnTo>
                <a:lnTo>
                  <a:pt x="2458" y="4818"/>
                </a:lnTo>
                <a:lnTo>
                  <a:pt x="2239" y="4964"/>
                </a:lnTo>
                <a:lnTo>
                  <a:pt x="2020" y="5110"/>
                </a:lnTo>
                <a:lnTo>
                  <a:pt x="1826" y="5305"/>
                </a:lnTo>
                <a:lnTo>
                  <a:pt x="1655" y="5499"/>
                </a:lnTo>
                <a:lnTo>
                  <a:pt x="1485" y="5694"/>
                </a:lnTo>
                <a:lnTo>
                  <a:pt x="1339" y="5937"/>
                </a:lnTo>
                <a:lnTo>
                  <a:pt x="1193" y="6156"/>
                </a:lnTo>
                <a:lnTo>
                  <a:pt x="1072" y="6400"/>
                </a:lnTo>
                <a:lnTo>
                  <a:pt x="853" y="6935"/>
                </a:lnTo>
                <a:lnTo>
                  <a:pt x="658" y="7470"/>
                </a:lnTo>
                <a:lnTo>
                  <a:pt x="366" y="8492"/>
                </a:lnTo>
                <a:lnTo>
                  <a:pt x="244" y="9003"/>
                </a:lnTo>
                <a:lnTo>
                  <a:pt x="147" y="9514"/>
                </a:lnTo>
                <a:lnTo>
                  <a:pt x="123" y="9782"/>
                </a:lnTo>
                <a:lnTo>
                  <a:pt x="123" y="10098"/>
                </a:lnTo>
                <a:lnTo>
                  <a:pt x="147" y="10415"/>
                </a:lnTo>
                <a:lnTo>
                  <a:pt x="171" y="10561"/>
                </a:lnTo>
                <a:lnTo>
                  <a:pt x="220" y="10682"/>
                </a:lnTo>
                <a:lnTo>
                  <a:pt x="147" y="10755"/>
                </a:lnTo>
                <a:lnTo>
                  <a:pt x="74" y="10853"/>
                </a:lnTo>
                <a:lnTo>
                  <a:pt x="25" y="10974"/>
                </a:lnTo>
                <a:lnTo>
                  <a:pt x="1" y="11096"/>
                </a:lnTo>
                <a:lnTo>
                  <a:pt x="1" y="11339"/>
                </a:lnTo>
                <a:lnTo>
                  <a:pt x="25" y="11558"/>
                </a:lnTo>
                <a:lnTo>
                  <a:pt x="74" y="11704"/>
                </a:lnTo>
                <a:lnTo>
                  <a:pt x="123" y="11826"/>
                </a:lnTo>
                <a:lnTo>
                  <a:pt x="196" y="11972"/>
                </a:lnTo>
                <a:lnTo>
                  <a:pt x="269" y="12093"/>
                </a:lnTo>
                <a:lnTo>
                  <a:pt x="366" y="12191"/>
                </a:lnTo>
                <a:lnTo>
                  <a:pt x="488" y="12264"/>
                </a:lnTo>
                <a:lnTo>
                  <a:pt x="609" y="12337"/>
                </a:lnTo>
                <a:lnTo>
                  <a:pt x="755" y="12361"/>
                </a:lnTo>
                <a:lnTo>
                  <a:pt x="926" y="12385"/>
                </a:lnTo>
                <a:lnTo>
                  <a:pt x="1072" y="12361"/>
                </a:lnTo>
                <a:lnTo>
                  <a:pt x="1193" y="12312"/>
                </a:lnTo>
                <a:lnTo>
                  <a:pt x="1291" y="12264"/>
                </a:lnTo>
                <a:lnTo>
                  <a:pt x="1388" y="12166"/>
                </a:lnTo>
                <a:lnTo>
                  <a:pt x="1461" y="12069"/>
                </a:lnTo>
                <a:lnTo>
                  <a:pt x="1509" y="11947"/>
                </a:lnTo>
                <a:lnTo>
                  <a:pt x="1534" y="11802"/>
                </a:lnTo>
                <a:lnTo>
                  <a:pt x="1582" y="11510"/>
                </a:lnTo>
                <a:lnTo>
                  <a:pt x="1582" y="11218"/>
                </a:lnTo>
                <a:lnTo>
                  <a:pt x="1534" y="10950"/>
                </a:lnTo>
                <a:lnTo>
                  <a:pt x="1461" y="10707"/>
                </a:lnTo>
                <a:lnTo>
                  <a:pt x="1437" y="10658"/>
                </a:lnTo>
                <a:lnTo>
                  <a:pt x="1485" y="10536"/>
                </a:lnTo>
                <a:lnTo>
                  <a:pt x="1509" y="10488"/>
                </a:lnTo>
                <a:lnTo>
                  <a:pt x="1534" y="10269"/>
                </a:lnTo>
                <a:lnTo>
                  <a:pt x="1582" y="10025"/>
                </a:lnTo>
                <a:lnTo>
                  <a:pt x="1704" y="9539"/>
                </a:lnTo>
                <a:lnTo>
                  <a:pt x="1850" y="9028"/>
                </a:lnTo>
                <a:lnTo>
                  <a:pt x="2142" y="8103"/>
                </a:lnTo>
                <a:lnTo>
                  <a:pt x="2118" y="9344"/>
                </a:lnTo>
                <a:lnTo>
                  <a:pt x="2045" y="10585"/>
                </a:lnTo>
                <a:lnTo>
                  <a:pt x="1947" y="11826"/>
                </a:lnTo>
                <a:lnTo>
                  <a:pt x="1826" y="13067"/>
                </a:lnTo>
                <a:lnTo>
                  <a:pt x="1680" y="14648"/>
                </a:lnTo>
                <a:lnTo>
                  <a:pt x="1558" y="16254"/>
                </a:lnTo>
                <a:lnTo>
                  <a:pt x="1412" y="17860"/>
                </a:lnTo>
                <a:lnTo>
                  <a:pt x="1339" y="18663"/>
                </a:lnTo>
                <a:lnTo>
                  <a:pt x="1218" y="19442"/>
                </a:lnTo>
                <a:lnTo>
                  <a:pt x="1242" y="19564"/>
                </a:lnTo>
                <a:lnTo>
                  <a:pt x="1120" y="19612"/>
                </a:lnTo>
                <a:lnTo>
                  <a:pt x="1023" y="19661"/>
                </a:lnTo>
                <a:lnTo>
                  <a:pt x="950" y="19734"/>
                </a:lnTo>
                <a:lnTo>
                  <a:pt x="853" y="19831"/>
                </a:lnTo>
                <a:lnTo>
                  <a:pt x="731" y="20026"/>
                </a:lnTo>
                <a:lnTo>
                  <a:pt x="634" y="20245"/>
                </a:lnTo>
                <a:lnTo>
                  <a:pt x="634" y="20342"/>
                </a:lnTo>
                <a:lnTo>
                  <a:pt x="609" y="20464"/>
                </a:lnTo>
                <a:lnTo>
                  <a:pt x="634" y="20561"/>
                </a:lnTo>
                <a:lnTo>
                  <a:pt x="658" y="20683"/>
                </a:lnTo>
                <a:lnTo>
                  <a:pt x="731" y="20780"/>
                </a:lnTo>
                <a:lnTo>
                  <a:pt x="804" y="20853"/>
                </a:lnTo>
                <a:lnTo>
                  <a:pt x="901" y="20926"/>
                </a:lnTo>
                <a:lnTo>
                  <a:pt x="1023" y="20999"/>
                </a:lnTo>
                <a:lnTo>
                  <a:pt x="1145" y="21023"/>
                </a:lnTo>
                <a:lnTo>
                  <a:pt x="1266" y="21048"/>
                </a:lnTo>
                <a:lnTo>
                  <a:pt x="1558" y="21072"/>
                </a:lnTo>
                <a:lnTo>
                  <a:pt x="1874" y="21048"/>
                </a:lnTo>
                <a:lnTo>
                  <a:pt x="2191" y="20975"/>
                </a:lnTo>
                <a:lnTo>
                  <a:pt x="2483" y="20877"/>
                </a:lnTo>
                <a:lnTo>
                  <a:pt x="2775" y="20731"/>
                </a:lnTo>
                <a:lnTo>
                  <a:pt x="3042" y="20610"/>
                </a:lnTo>
                <a:lnTo>
                  <a:pt x="3261" y="20439"/>
                </a:lnTo>
                <a:lnTo>
                  <a:pt x="3334" y="20366"/>
                </a:lnTo>
                <a:lnTo>
                  <a:pt x="3359" y="20293"/>
                </a:lnTo>
                <a:lnTo>
                  <a:pt x="3383" y="20269"/>
                </a:lnTo>
                <a:lnTo>
                  <a:pt x="3456" y="20172"/>
                </a:lnTo>
                <a:lnTo>
                  <a:pt x="3480" y="20050"/>
                </a:lnTo>
                <a:lnTo>
                  <a:pt x="3529" y="19807"/>
                </a:lnTo>
                <a:lnTo>
                  <a:pt x="3699" y="18542"/>
                </a:lnTo>
                <a:lnTo>
                  <a:pt x="3870" y="16984"/>
                </a:lnTo>
                <a:lnTo>
                  <a:pt x="4040" y="15427"/>
                </a:lnTo>
                <a:lnTo>
                  <a:pt x="4064" y="15184"/>
                </a:lnTo>
                <a:lnTo>
                  <a:pt x="4089" y="15111"/>
                </a:lnTo>
                <a:lnTo>
                  <a:pt x="4089" y="15062"/>
                </a:lnTo>
                <a:lnTo>
                  <a:pt x="4186" y="14089"/>
                </a:lnTo>
                <a:lnTo>
                  <a:pt x="4186" y="14040"/>
                </a:lnTo>
                <a:lnTo>
                  <a:pt x="4186" y="13991"/>
                </a:lnTo>
                <a:lnTo>
                  <a:pt x="4186" y="13967"/>
                </a:lnTo>
                <a:lnTo>
                  <a:pt x="4210" y="13870"/>
                </a:lnTo>
                <a:lnTo>
                  <a:pt x="4308" y="14186"/>
                </a:lnTo>
                <a:lnTo>
                  <a:pt x="4454" y="14892"/>
                </a:lnTo>
                <a:lnTo>
                  <a:pt x="4575" y="15597"/>
                </a:lnTo>
                <a:lnTo>
                  <a:pt x="4673" y="16327"/>
                </a:lnTo>
                <a:lnTo>
                  <a:pt x="4721" y="17057"/>
                </a:lnTo>
                <a:lnTo>
                  <a:pt x="4843" y="18493"/>
                </a:lnTo>
                <a:lnTo>
                  <a:pt x="4916" y="19223"/>
                </a:lnTo>
                <a:lnTo>
                  <a:pt x="5013" y="19953"/>
                </a:lnTo>
                <a:lnTo>
                  <a:pt x="5038" y="20147"/>
                </a:lnTo>
                <a:lnTo>
                  <a:pt x="5111" y="20342"/>
                </a:lnTo>
                <a:lnTo>
                  <a:pt x="5208" y="20537"/>
                </a:lnTo>
                <a:lnTo>
                  <a:pt x="5354" y="20683"/>
                </a:lnTo>
                <a:lnTo>
                  <a:pt x="5500" y="20780"/>
                </a:lnTo>
                <a:lnTo>
                  <a:pt x="5670" y="20853"/>
                </a:lnTo>
                <a:lnTo>
                  <a:pt x="5865" y="20877"/>
                </a:lnTo>
                <a:lnTo>
                  <a:pt x="6084" y="20853"/>
                </a:lnTo>
                <a:lnTo>
                  <a:pt x="6303" y="20877"/>
                </a:lnTo>
                <a:lnTo>
                  <a:pt x="6522" y="20902"/>
                </a:lnTo>
                <a:lnTo>
                  <a:pt x="6741" y="20877"/>
                </a:lnTo>
                <a:lnTo>
                  <a:pt x="6936" y="20853"/>
                </a:lnTo>
                <a:lnTo>
                  <a:pt x="7155" y="20780"/>
                </a:lnTo>
                <a:lnTo>
                  <a:pt x="7325" y="20683"/>
                </a:lnTo>
                <a:lnTo>
                  <a:pt x="7495" y="20561"/>
                </a:lnTo>
                <a:lnTo>
                  <a:pt x="7666" y="20391"/>
                </a:lnTo>
                <a:lnTo>
                  <a:pt x="7714" y="20293"/>
                </a:lnTo>
                <a:lnTo>
                  <a:pt x="7739" y="20220"/>
                </a:lnTo>
                <a:lnTo>
                  <a:pt x="7739" y="20123"/>
                </a:lnTo>
                <a:lnTo>
                  <a:pt x="7739" y="20026"/>
                </a:lnTo>
                <a:lnTo>
                  <a:pt x="7739" y="19929"/>
                </a:lnTo>
                <a:lnTo>
                  <a:pt x="7690" y="19831"/>
                </a:lnTo>
                <a:lnTo>
                  <a:pt x="7666" y="19758"/>
                </a:lnTo>
                <a:lnTo>
                  <a:pt x="7593" y="19685"/>
                </a:lnTo>
                <a:lnTo>
                  <a:pt x="7495" y="19612"/>
                </a:lnTo>
                <a:lnTo>
                  <a:pt x="7374" y="19539"/>
                </a:lnTo>
                <a:lnTo>
                  <a:pt x="7130" y="19442"/>
                </a:lnTo>
                <a:lnTo>
                  <a:pt x="7130" y="19418"/>
                </a:lnTo>
                <a:lnTo>
                  <a:pt x="7057" y="19126"/>
                </a:lnTo>
                <a:lnTo>
                  <a:pt x="7009" y="18809"/>
                </a:lnTo>
                <a:lnTo>
                  <a:pt x="6984" y="18152"/>
                </a:lnTo>
                <a:lnTo>
                  <a:pt x="6936" y="16546"/>
                </a:lnTo>
                <a:lnTo>
                  <a:pt x="6863" y="15476"/>
                </a:lnTo>
                <a:lnTo>
                  <a:pt x="6765" y="14405"/>
                </a:lnTo>
                <a:lnTo>
                  <a:pt x="6668" y="13334"/>
                </a:lnTo>
                <a:lnTo>
                  <a:pt x="6595" y="12288"/>
                </a:lnTo>
                <a:lnTo>
                  <a:pt x="6571" y="10804"/>
                </a:lnTo>
                <a:lnTo>
                  <a:pt x="6546" y="9344"/>
                </a:lnTo>
                <a:lnTo>
                  <a:pt x="6546" y="8395"/>
                </a:lnTo>
                <a:lnTo>
                  <a:pt x="6644" y="8663"/>
                </a:lnTo>
                <a:lnTo>
                  <a:pt x="6765" y="8930"/>
                </a:lnTo>
                <a:lnTo>
                  <a:pt x="6814" y="9174"/>
                </a:lnTo>
                <a:lnTo>
                  <a:pt x="6887" y="9417"/>
                </a:lnTo>
                <a:lnTo>
                  <a:pt x="6936" y="9904"/>
                </a:lnTo>
                <a:lnTo>
                  <a:pt x="6984" y="10415"/>
                </a:lnTo>
                <a:lnTo>
                  <a:pt x="7057" y="10901"/>
                </a:lnTo>
                <a:lnTo>
                  <a:pt x="6960" y="11120"/>
                </a:lnTo>
                <a:lnTo>
                  <a:pt x="6911" y="11339"/>
                </a:lnTo>
                <a:lnTo>
                  <a:pt x="6887" y="11583"/>
                </a:lnTo>
                <a:lnTo>
                  <a:pt x="6936" y="11802"/>
                </a:lnTo>
                <a:lnTo>
                  <a:pt x="6960" y="11923"/>
                </a:lnTo>
                <a:lnTo>
                  <a:pt x="7009" y="12020"/>
                </a:lnTo>
                <a:lnTo>
                  <a:pt x="7057" y="12093"/>
                </a:lnTo>
                <a:lnTo>
                  <a:pt x="7130" y="12166"/>
                </a:lnTo>
                <a:lnTo>
                  <a:pt x="7228" y="12239"/>
                </a:lnTo>
                <a:lnTo>
                  <a:pt x="7325" y="12288"/>
                </a:lnTo>
                <a:lnTo>
                  <a:pt x="7447" y="12312"/>
                </a:lnTo>
                <a:lnTo>
                  <a:pt x="7714" y="12312"/>
                </a:lnTo>
                <a:lnTo>
                  <a:pt x="7860" y="12264"/>
                </a:lnTo>
                <a:lnTo>
                  <a:pt x="7982" y="12215"/>
                </a:lnTo>
                <a:lnTo>
                  <a:pt x="8104" y="12142"/>
                </a:lnTo>
                <a:lnTo>
                  <a:pt x="8201" y="12045"/>
                </a:lnTo>
                <a:lnTo>
                  <a:pt x="8298" y="11947"/>
                </a:lnTo>
                <a:lnTo>
                  <a:pt x="8371" y="11826"/>
                </a:lnTo>
                <a:lnTo>
                  <a:pt x="8444" y="11704"/>
                </a:lnTo>
                <a:lnTo>
                  <a:pt x="8517" y="11510"/>
                </a:lnTo>
                <a:lnTo>
                  <a:pt x="8542" y="11291"/>
                </a:lnTo>
                <a:lnTo>
                  <a:pt x="8517" y="11193"/>
                </a:lnTo>
                <a:lnTo>
                  <a:pt x="8493" y="11096"/>
                </a:lnTo>
                <a:lnTo>
                  <a:pt x="8469" y="10999"/>
                </a:lnTo>
                <a:lnTo>
                  <a:pt x="8396" y="10926"/>
                </a:lnTo>
                <a:lnTo>
                  <a:pt x="8469" y="10269"/>
                </a:lnTo>
                <a:lnTo>
                  <a:pt x="8493" y="9587"/>
                </a:lnTo>
                <a:lnTo>
                  <a:pt x="8469" y="8906"/>
                </a:lnTo>
                <a:lnTo>
                  <a:pt x="8396" y="8249"/>
                </a:lnTo>
                <a:lnTo>
                  <a:pt x="8323" y="7908"/>
                </a:lnTo>
                <a:lnTo>
                  <a:pt x="8250" y="7568"/>
                </a:lnTo>
                <a:lnTo>
                  <a:pt x="8177" y="7251"/>
                </a:lnTo>
                <a:lnTo>
                  <a:pt x="8079" y="6935"/>
                </a:lnTo>
                <a:lnTo>
                  <a:pt x="7958" y="6619"/>
                </a:lnTo>
                <a:lnTo>
                  <a:pt x="7812" y="6327"/>
                </a:lnTo>
                <a:lnTo>
                  <a:pt x="7666" y="6035"/>
                </a:lnTo>
                <a:lnTo>
                  <a:pt x="7495" y="5743"/>
                </a:lnTo>
                <a:lnTo>
                  <a:pt x="7349" y="5548"/>
                </a:lnTo>
                <a:lnTo>
                  <a:pt x="7203" y="5378"/>
                </a:lnTo>
                <a:lnTo>
                  <a:pt x="7057" y="5232"/>
                </a:lnTo>
                <a:lnTo>
                  <a:pt x="6887" y="5086"/>
                </a:lnTo>
                <a:lnTo>
                  <a:pt x="6717" y="4940"/>
                </a:lnTo>
                <a:lnTo>
                  <a:pt x="6522" y="4842"/>
                </a:lnTo>
                <a:lnTo>
                  <a:pt x="6327" y="4745"/>
                </a:lnTo>
                <a:lnTo>
                  <a:pt x="6133" y="4648"/>
                </a:lnTo>
                <a:lnTo>
                  <a:pt x="5719" y="4502"/>
                </a:lnTo>
                <a:lnTo>
                  <a:pt x="5305" y="4429"/>
                </a:lnTo>
                <a:lnTo>
                  <a:pt x="4867" y="4380"/>
                </a:lnTo>
                <a:lnTo>
                  <a:pt x="4405" y="4356"/>
                </a:lnTo>
                <a:lnTo>
                  <a:pt x="4405" y="4307"/>
                </a:lnTo>
                <a:lnTo>
                  <a:pt x="4405" y="4283"/>
                </a:lnTo>
                <a:lnTo>
                  <a:pt x="4600" y="4258"/>
                </a:lnTo>
                <a:lnTo>
                  <a:pt x="4794" y="4185"/>
                </a:lnTo>
                <a:lnTo>
                  <a:pt x="4965" y="4112"/>
                </a:lnTo>
                <a:lnTo>
                  <a:pt x="5159" y="4015"/>
                </a:lnTo>
                <a:lnTo>
                  <a:pt x="5305" y="3893"/>
                </a:lnTo>
                <a:lnTo>
                  <a:pt x="5451" y="3772"/>
                </a:lnTo>
                <a:lnTo>
                  <a:pt x="5597" y="3626"/>
                </a:lnTo>
                <a:lnTo>
                  <a:pt x="5719" y="3456"/>
                </a:lnTo>
                <a:lnTo>
                  <a:pt x="5841" y="3310"/>
                </a:lnTo>
                <a:lnTo>
                  <a:pt x="5938" y="3115"/>
                </a:lnTo>
                <a:lnTo>
                  <a:pt x="6035" y="2945"/>
                </a:lnTo>
                <a:lnTo>
                  <a:pt x="6108" y="2750"/>
                </a:lnTo>
                <a:lnTo>
                  <a:pt x="6181" y="2555"/>
                </a:lnTo>
                <a:lnTo>
                  <a:pt x="6230" y="2361"/>
                </a:lnTo>
                <a:lnTo>
                  <a:pt x="6254" y="2166"/>
                </a:lnTo>
                <a:lnTo>
                  <a:pt x="6279" y="1971"/>
                </a:lnTo>
                <a:lnTo>
                  <a:pt x="6254" y="1752"/>
                </a:lnTo>
                <a:lnTo>
                  <a:pt x="6230" y="1533"/>
                </a:lnTo>
                <a:lnTo>
                  <a:pt x="6157" y="1314"/>
                </a:lnTo>
                <a:lnTo>
                  <a:pt x="6060" y="1095"/>
                </a:lnTo>
                <a:lnTo>
                  <a:pt x="5962" y="925"/>
                </a:lnTo>
                <a:lnTo>
                  <a:pt x="5816" y="730"/>
                </a:lnTo>
                <a:lnTo>
                  <a:pt x="5670" y="584"/>
                </a:lnTo>
                <a:lnTo>
                  <a:pt x="5500" y="438"/>
                </a:lnTo>
                <a:lnTo>
                  <a:pt x="5305" y="292"/>
                </a:lnTo>
                <a:lnTo>
                  <a:pt x="5111" y="195"/>
                </a:lnTo>
                <a:lnTo>
                  <a:pt x="4892" y="98"/>
                </a:lnTo>
                <a:lnTo>
                  <a:pt x="4697" y="49"/>
                </a:lnTo>
                <a:lnTo>
                  <a:pt x="4478" y="25"/>
                </a:lnTo>
                <a:lnTo>
                  <a:pt x="4259" y="0"/>
                </a:lnTo>
                <a:close/>
              </a:path>
            </a:pathLst>
          </a:custGeom>
          <a:solidFill>
            <a:srgbClr val="7C7F9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339;p39"/>
          <p:cNvSpPr/>
          <p:nvPr/>
        </p:nvSpPr>
        <p:spPr>
          <a:xfrm>
            <a:off x="2618262" y="1427878"/>
            <a:ext cx="1172443" cy="1080288"/>
          </a:xfrm>
          <a:custGeom>
            <a:avLst/>
            <a:gdLst/>
            <a:ahLst/>
            <a:cxnLst/>
            <a:rect l="l" t="t" r="r" b="b"/>
            <a:pathLst>
              <a:path w="16717" h="15403" extrusionOk="0">
                <a:moveTo>
                  <a:pt x="9149" y="511"/>
                </a:moveTo>
                <a:lnTo>
                  <a:pt x="9587" y="560"/>
                </a:lnTo>
                <a:lnTo>
                  <a:pt x="10025" y="608"/>
                </a:lnTo>
                <a:lnTo>
                  <a:pt x="10439" y="681"/>
                </a:lnTo>
                <a:lnTo>
                  <a:pt x="10877" y="779"/>
                </a:lnTo>
                <a:lnTo>
                  <a:pt x="11290" y="900"/>
                </a:lnTo>
                <a:lnTo>
                  <a:pt x="11704" y="1046"/>
                </a:lnTo>
                <a:lnTo>
                  <a:pt x="12093" y="1217"/>
                </a:lnTo>
                <a:lnTo>
                  <a:pt x="12483" y="1411"/>
                </a:lnTo>
                <a:lnTo>
                  <a:pt x="12994" y="1703"/>
                </a:lnTo>
                <a:lnTo>
                  <a:pt x="13505" y="2020"/>
                </a:lnTo>
                <a:lnTo>
                  <a:pt x="13967" y="2360"/>
                </a:lnTo>
                <a:lnTo>
                  <a:pt x="14210" y="2555"/>
                </a:lnTo>
                <a:lnTo>
                  <a:pt x="14405" y="2750"/>
                </a:lnTo>
                <a:lnTo>
                  <a:pt x="14332" y="2871"/>
                </a:lnTo>
                <a:lnTo>
                  <a:pt x="14308" y="3017"/>
                </a:lnTo>
                <a:lnTo>
                  <a:pt x="14308" y="3066"/>
                </a:lnTo>
                <a:lnTo>
                  <a:pt x="14332" y="3090"/>
                </a:lnTo>
                <a:lnTo>
                  <a:pt x="14405" y="3139"/>
                </a:lnTo>
                <a:lnTo>
                  <a:pt x="14478" y="3139"/>
                </a:lnTo>
                <a:lnTo>
                  <a:pt x="14551" y="3090"/>
                </a:lnTo>
                <a:lnTo>
                  <a:pt x="14624" y="2993"/>
                </a:lnTo>
                <a:lnTo>
                  <a:pt x="14867" y="3285"/>
                </a:lnTo>
                <a:lnTo>
                  <a:pt x="14770" y="3358"/>
                </a:lnTo>
                <a:lnTo>
                  <a:pt x="14697" y="3431"/>
                </a:lnTo>
                <a:lnTo>
                  <a:pt x="14600" y="3601"/>
                </a:lnTo>
                <a:lnTo>
                  <a:pt x="14575" y="3674"/>
                </a:lnTo>
                <a:lnTo>
                  <a:pt x="14575" y="3723"/>
                </a:lnTo>
                <a:lnTo>
                  <a:pt x="14575" y="3772"/>
                </a:lnTo>
                <a:lnTo>
                  <a:pt x="14600" y="3796"/>
                </a:lnTo>
                <a:lnTo>
                  <a:pt x="14648" y="3796"/>
                </a:lnTo>
                <a:lnTo>
                  <a:pt x="14721" y="3772"/>
                </a:lnTo>
                <a:lnTo>
                  <a:pt x="14867" y="3699"/>
                </a:lnTo>
                <a:lnTo>
                  <a:pt x="15086" y="3601"/>
                </a:lnTo>
                <a:lnTo>
                  <a:pt x="15208" y="3820"/>
                </a:lnTo>
                <a:lnTo>
                  <a:pt x="15305" y="4064"/>
                </a:lnTo>
                <a:lnTo>
                  <a:pt x="15111" y="4137"/>
                </a:lnTo>
                <a:lnTo>
                  <a:pt x="15013" y="4185"/>
                </a:lnTo>
                <a:lnTo>
                  <a:pt x="14916" y="4234"/>
                </a:lnTo>
                <a:lnTo>
                  <a:pt x="14892" y="4307"/>
                </a:lnTo>
                <a:lnTo>
                  <a:pt x="14892" y="4380"/>
                </a:lnTo>
                <a:lnTo>
                  <a:pt x="14940" y="4429"/>
                </a:lnTo>
                <a:lnTo>
                  <a:pt x="15013" y="4453"/>
                </a:lnTo>
                <a:lnTo>
                  <a:pt x="15135" y="4453"/>
                </a:lnTo>
                <a:lnTo>
                  <a:pt x="15232" y="4429"/>
                </a:lnTo>
                <a:lnTo>
                  <a:pt x="15427" y="4380"/>
                </a:lnTo>
                <a:lnTo>
                  <a:pt x="15573" y="4915"/>
                </a:lnTo>
                <a:lnTo>
                  <a:pt x="15403" y="4964"/>
                </a:lnTo>
                <a:lnTo>
                  <a:pt x="15232" y="5061"/>
                </a:lnTo>
                <a:lnTo>
                  <a:pt x="15086" y="5183"/>
                </a:lnTo>
                <a:lnTo>
                  <a:pt x="15038" y="5256"/>
                </a:lnTo>
                <a:lnTo>
                  <a:pt x="15013" y="5329"/>
                </a:lnTo>
                <a:lnTo>
                  <a:pt x="15013" y="5378"/>
                </a:lnTo>
                <a:lnTo>
                  <a:pt x="15038" y="5402"/>
                </a:lnTo>
                <a:lnTo>
                  <a:pt x="15062" y="5426"/>
                </a:lnTo>
                <a:lnTo>
                  <a:pt x="15111" y="5451"/>
                </a:lnTo>
                <a:lnTo>
                  <a:pt x="15208" y="5451"/>
                </a:lnTo>
                <a:lnTo>
                  <a:pt x="15305" y="5426"/>
                </a:lnTo>
                <a:lnTo>
                  <a:pt x="15476" y="5353"/>
                </a:lnTo>
                <a:lnTo>
                  <a:pt x="15695" y="5305"/>
                </a:lnTo>
                <a:lnTo>
                  <a:pt x="15792" y="5743"/>
                </a:lnTo>
                <a:lnTo>
                  <a:pt x="15622" y="5816"/>
                </a:lnTo>
                <a:lnTo>
                  <a:pt x="15451" y="5864"/>
                </a:lnTo>
                <a:lnTo>
                  <a:pt x="15305" y="5937"/>
                </a:lnTo>
                <a:lnTo>
                  <a:pt x="15159" y="6035"/>
                </a:lnTo>
                <a:lnTo>
                  <a:pt x="15013" y="6132"/>
                </a:lnTo>
                <a:lnTo>
                  <a:pt x="15013" y="6181"/>
                </a:lnTo>
                <a:lnTo>
                  <a:pt x="15013" y="6205"/>
                </a:lnTo>
                <a:lnTo>
                  <a:pt x="15038" y="6229"/>
                </a:lnTo>
                <a:lnTo>
                  <a:pt x="15403" y="6229"/>
                </a:lnTo>
                <a:lnTo>
                  <a:pt x="15719" y="6181"/>
                </a:lnTo>
                <a:lnTo>
                  <a:pt x="15914" y="6156"/>
                </a:lnTo>
                <a:lnTo>
                  <a:pt x="16035" y="6594"/>
                </a:lnTo>
                <a:lnTo>
                  <a:pt x="15768" y="6691"/>
                </a:lnTo>
                <a:lnTo>
                  <a:pt x="15549" y="6764"/>
                </a:lnTo>
                <a:lnTo>
                  <a:pt x="15184" y="6910"/>
                </a:lnTo>
                <a:lnTo>
                  <a:pt x="15135" y="6935"/>
                </a:lnTo>
                <a:lnTo>
                  <a:pt x="15062" y="6983"/>
                </a:lnTo>
                <a:lnTo>
                  <a:pt x="15038" y="7032"/>
                </a:lnTo>
                <a:lnTo>
                  <a:pt x="15013" y="7081"/>
                </a:lnTo>
                <a:lnTo>
                  <a:pt x="15038" y="7056"/>
                </a:lnTo>
                <a:lnTo>
                  <a:pt x="15013" y="7105"/>
                </a:lnTo>
                <a:lnTo>
                  <a:pt x="15013" y="7129"/>
                </a:lnTo>
                <a:lnTo>
                  <a:pt x="15038" y="7154"/>
                </a:lnTo>
                <a:lnTo>
                  <a:pt x="15086" y="7202"/>
                </a:lnTo>
                <a:lnTo>
                  <a:pt x="15208" y="7227"/>
                </a:lnTo>
                <a:lnTo>
                  <a:pt x="15403" y="7227"/>
                </a:lnTo>
                <a:lnTo>
                  <a:pt x="15622" y="7178"/>
                </a:lnTo>
                <a:lnTo>
                  <a:pt x="15841" y="7129"/>
                </a:lnTo>
                <a:lnTo>
                  <a:pt x="16108" y="7056"/>
                </a:lnTo>
                <a:lnTo>
                  <a:pt x="16108" y="7397"/>
                </a:lnTo>
                <a:lnTo>
                  <a:pt x="16108" y="7713"/>
                </a:lnTo>
                <a:lnTo>
                  <a:pt x="16035" y="7713"/>
                </a:lnTo>
                <a:lnTo>
                  <a:pt x="15670" y="7762"/>
                </a:lnTo>
                <a:lnTo>
                  <a:pt x="15330" y="7786"/>
                </a:lnTo>
                <a:lnTo>
                  <a:pt x="14965" y="7835"/>
                </a:lnTo>
                <a:lnTo>
                  <a:pt x="14600" y="7932"/>
                </a:lnTo>
                <a:lnTo>
                  <a:pt x="14575" y="7957"/>
                </a:lnTo>
                <a:lnTo>
                  <a:pt x="14575" y="7981"/>
                </a:lnTo>
                <a:lnTo>
                  <a:pt x="14575" y="8005"/>
                </a:lnTo>
                <a:lnTo>
                  <a:pt x="14600" y="8030"/>
                </a:lnTo>
                <a:lnTo>
                  <a:pt x="15330" y="8151"/>
                </a:lnTo>
                <a:lnTo>
                  <a:pt x="15500" y="8176"/>
                </a:lnTo>
                <a:lnTo>
                  <a:pt x="15695" y="8200"/>
                </a:lnTo>
                <a:lnTo>
                  <a:pt x="15865" y="8176"/>
                </a:lnTo>
                <a:lnTo>
                  <a:pt x="16035" y="8127"/>
                </a:lnTo>
                <a:lnTo>
                  <a:pt x="16035" y="8176"/>
                </a:lnTo>
                <a:lnTo>
                  <a:pt x="15938" y="8565"/>
                </a:lnTo>
                <a:lnTo>
                  <a:pt x="15816" y="8930"/>
                </a:lnTo>
                <a:lnTo>
                  <a:pt x="15524" y="8881"/>
                </a:lnTo>
                <a:lnTo>
                  <a:pt x="15232" y="8833"/>
                </a:lnTo>
                <a:lnTo>
                  <a:pt x="15013" y="8784"/>
                </a:lnTo>
                <a:lnTo>
                  <a:pt x="14794" y="8760"/>
                </a:lnTo>
                <a:lnTo>
                  <a:pt x="14332" y="8784"/>
                </a:lnTo>
                <a:lnTo>
                  <a:pt x="14308" y="8784"/>
                </a:lnTo>
                <a:lnTo>
                  <a:pt x="14308" y="8808"/>
                </a:lnTo>
                <a:lnTo>
                  <a:pt x="14308" y="8833"/>
                </a:lnTo>
                <a:lnTo>
                  <a:pt x="14332" y="8833"/>
                </a:lnTo>
                <a:lnTo>
                  <a:pt x="14478" y="8881"/>
                </a:lnTo>
                <a:lnTo>
                  <a:pt x="14624" y="8954"/>
                </a:lnTo>
                <a:lnTo>
                  <a:pt x="14965" y="9125"/>
                </a:lnTo>
                <a:lnTo>
                  <a:pt x="15281" y="9271"/>
                </a:lnTo>
                <a:lnTo>
                  <a:pt x="15451" y="9319"/>
                </a:lnTo>
                <a:lnTo>
                  <a:pt x="15622" y="9368"/>
                </a:lnTo>
                <a:lnTo>
                  <a:pt x="15500" y="9636"/>
                </a:lnTo>
                <a:lnTo>
                  <a:pt x="15354" y="9903"/>
                </a:lnTo>
                <a:lnTo>
                  <a:pt x="15135" y="9782"/>
                </a:lnTo>
                <a:lnTo>
                  <a:pt x="14916" y="9684"/>
                </a:lnTo>
                <a:lnTo>
                  <a:pt x="14429" y="9563"/>
                </a:lnTo>
                <a:lnTo>
                  <a:pt x="14210" y="9490"/>
                </a:lnTo>
                <a:lnTo>
                  <a:pt x="13943" y="9441"/>
                </a:lnTo>
                <a:lnTo>
                  <a:pt x="13699" y="9417"/>
                </a:lnTo>
                <a:lnTo>
                  <a:pt x="13553" y="9417"/>
                </a:lnTo>
                <a:lnTo>
                  <a:pt x="13456" y="9465"/>
                </a:lnTo>
                <a:lnTo>
                  <a:pt x="13432" y="9490"/>
                </a:lnTo>
                <a:lnTo>
                  <a:pt x="13432" y="9514"/>
                </a:lnTo>
                <a:lnTo>
                  <a:pt x="13578" y="9636"/>
                </a:lnTo>
                <a:lnTo>
                  <a:pt x="13772" y="9733"/>
                </a:lnTo>
                <a:lnTo>
                  <a:pt x="14137" y="9855"/>
                </a:lnTo>
                <a:lnTo>
                  <a:pt x="14648" y="10049"/>
                </a:lnTo>
                <a:lnTo>
                  <a:pt x="14892" y="10147"/>
                </a:lnTo>
                <a:lnTo>
                  <a:pt x="15135" y="10244"/>
                </a:lnTo>
                <a:lnTo>
                  <a:pt x="14794" y="10706"/>
                </a:lnTo>
                <a:lnTo>
                  <a:pt x="14721" y="10658"/>
                </a:lnTo>
                <a:lnTo>
                  <a:pt x="14624" y="10633"/>
                </a:lnTo>
                <a:lnTo>
                  <a:pt x="14405" y="10560"/>
                </a:lnTo>
                <a:lnTo>
                  <a:pt x="13991" y="10512"/>
                </a:lnTo>
                <a:lnTo>
                  <a:pt x="13772" y="10439"/>
                </a:lnTo>
                <a:lnTo>
                  <a:pt x="13505" y="10366"/>
                </a:lnTo>
                <a:lnTo>
                  <a:pt x="13359" y="10341"/>
                </a:lnTo>
                <a:lnTo>
                  <a:pt x="13213" y="10317"/>
                </a:lnTo>
                <a:lnTo>
                  <a:pt x="13115" y="10341"/>
                </a:lnTo>
                <a:lnTo>
                  <a:pt x="12994" y="10390"/>
                </a:lnTo>
                <a:lnTo>
                  <a:pt x="12994" y="10414"/>
                </a:lnTo>
                <a:lnTo>
                  <a:pt x="13018" y="10536"/>
                </a:lnTo>
                <a:lnTo>
                  <a:pt x="13091" y="10609"/>
                </a:lnTo>
                <a:lnTo>
                  <a:pt x="13188" y="10682"/>
                </a:lnTo>
                <a:lnTo>
                  <a:pt x="13310" y="10731"/>
                </a:lnTo>
                <a:lnTo>
                  <a:pt x="13553" y="10828"/>
                </a:lnTo>
                <a:lnTo>
                  <a:pt x="13772" y="10877"/>
                </a:lnTo>
                <a:lnTo>
                  <a:pt x="14113" y="10998"/>
                </a:lnTo>
                <a:lnTo>
                  <a:pt x="14308" y="11047"/>
                </a:lnTo>
                <a:lnTo>
                  <a:pt x="14502" y="11071"/>
                </a:lnTo>
                <a:lnTo>
                  <a:pt x="14089" y="11509"/>
                </a:lnTo>
                <a:lnTo>
                  <a:pt x="13943" y="11412"/>
                </a:lnTo>
                <a:lnTo>
                  <a:pt x="13772" y="11339"/>
                </a:lnTo>
                <a:lnTo>
                  <a:pt x="13432" y="11242"/>
                </a:lnTo>
                <a:lnTo>
                  <a:pt x="13067" y="11144"/>
                </a:lnTo>
                <a:lnTo>
                  <a:pt x="12702" y="11071"/>
                </a:lnTo>
                <a:lnTo>
                  <a:pt x="12337" y="11047"/>
                </a:lnTo>
                <a:lnTo>
                  <a:pt x="11972" y="11096"/>
                </a:lnTo>
                <a:lnTo>
                  <a:pt x="11947" y="11096"/>
                </a:lnTo>
                <a:lnTo>
                  <a:pt x="11899" y="11120"/>
                </a:lnTo>
                <a:lnTo>
                  <a:pt x="11874" y="11193"/>
                </a:lnTo>
                <a:lnTo>
                  <a:pt x="11850" y="11266"/>
                </a:lnTo>
                <a:lnTo>
                  <a:pt x="11874" y="11290"/>
                </a:lnTo>
                <a:lnTo>
                  <a:pt x="11899" y="11363"/>
                </a:lnTo>
                <a:lnTo>
                  <a:pt x="11972" y="11412"/>
                </a:lnTo>
                <a:lnTo>
                  <a:pt x="12580" y="11509"/>
                </a:lnTo>
                <a:lnTo>
                  <a:pt x="12872" y="11582"/>
                </a:lnTo>
                <a:lnTo>
                  <a:pt x="13164" y="11655"/>
                </a:lnTo>
                <a:lnTo>
                  <a:pt x="13432" y="11753"/>
                </a:lnTo>
                <a:lnTo>
                  <a:pt x="13675" y="11850"/>
                </a:lnTo>
                <a:lnTo>
                  <a:pt x="13359" y="12118"/>
                </a:lnTo>
                <a:lnTo>
                  <a:pt x="13018" y="12337"/>
                </a:lnTo>
                <a:lnTo>
                  <a:pt x="12994" y="12288"/>
                </a:lnTo>
                <a:lnTo>
                  <a:pt x="12945" y="12239"/>
                </a:lnTo>
                <a:lnTo>
                  <a:pt x="12775" y="12166"/>
                </a:lnTo>
                <a:lnTo>
                  <a:pt x="12604" y="12142"/>
                </a:lnTo>
                <a:lnTo>
                  <a:pt x="12410" y="12118"/>
                </a:lnTo>
                <a:lnTo>
                  <a:pt x="12215" y="12069"/>
                </a:lnTo>
                <a:lnTo>
                  <a:pt x="11850" y="11947"/>
                </a:lnTo>
                <a:lnTo>
                  <a:pt x="11558" y="11826"/>
                </a:lnTo>
                <a:lnTo>
                  <a:pt x="11242" y="11704"/>
                </a:lnTo>
                <a:lnTo>
                  <a:pt x="11096" y="11655"/>
                </a:lnTo>
                <a:lnTo>
                  <a:pt x="10950" y="11607"/>
                </a:lnTo>
                <a:lnTo>
                  <a:pt x="10779" y="11582"/>
                </a:lnTo>
                <a:lnTo>
                  <a:pt x="10633" y="11582"/>
                </a:lnTo>
                <a:lnTo>
                  <a:pt x="10609" y="11607"/>
                </a:lnTo>
                <a:lnTo>
                  <a:pt x="10609" y="11655"/>
                </a:lnTo>
                <a:lnTo>
                  <a:pt x="10682" y="11753"/>
                </a:lnTo>
                <a:lnTo>
                  <a:pt x="10804" y="11874"/>
                </a:lnTo>
                <a:lnTo>
                  <a:pt x="10925" y="11947"/>
                </a:lnTo>
                <a:lnTo>
                  <a:pt x="11047" y="12045"/>
                </a:lnTo>
                <a:lnTo>
                  <a:pt x="11315" y="12166"/>
                </a:lnTo>
                <a:lnTo>
                  <a:pt x="11582" y="12288"/>
                </a:lnTo>
                <a:lnTo>
                  <a:pt x="11826" y="12385"/>
                </a:lnTo>
                <a:lnTo>
                  <a:pt x="12093" y="12483"/>
                </a:lnTo>
                <a:lnTo>
                  <a:pt x="12361" y="12556"/>
                </a:lnTo>
                <a:lnTo>
                  <a:pt x="12507" y="12580"/>
                </a:lnTo>
                <a:lnTo>
                  <a:pt x="12629" y="12580"/>
                </a:lnTo>
                <a:lnTo>
                  <a:pt x="12239" y="12799"/>
                </a:lnTo>
                <a:lnTo>
                  <a:pt x="11850" y="12969"/>
                </a:lnTo>
                <a:lnTo>
                  <a:pt x="11801" y="12921"/>
                </a:lnTo>
                <a:lnTo>
                  <a:pt x="11680" y="12823"/>
                </a:lnTo>
                <a:lnTo>
                  <a:pt x="11558" y="12775"/>
                </a:lnTo>
                <a:lnTo>
                  <a:pt x="11266" y="12677"/>
                </a:lnTo>
                <a:lnTo>
                  <a:pt x="10998" y="12604"/>
                </a:lnTo>
                <a:lnTo>
                  <a:pt x="10731" y="12531"/>
                </a:lnTo>
                <a:lnTo>
                  <a:pt x="10585" y="12458"/>
                </a:lnTo>
                <a:lnTo>
                  <a:pt x="10439" y="12385"/>
                </a:lnTo>
                <a:lnTo>
                  <a:pt x="10171" y="12239"/>
                </a:lnTo>
                <a:lnTo>
                  <a:pt x="10025" y="12166"/>
                </a:lnTo>
                <a:lnTo>
                  <a:pt x="9879" y="12118"/>
                </a:lnTo>
                <a:lnTo>
                  <a:pt x="9733" y="12093"/>
                </a:lnTo>
                <a:lnTo>
                  <a:pt x="9563" y="12093"/>
                </a:lnTo>
                <a:lnTo>
                  <a:pt x="9514" y="12118"/>
                </a:lnTo>
                <a:lnTo>
                  <a:pt x="9490" y="12142"/>
                </a:lnTo>
                <a:lnTo>
                  <a:pt x="9490" y="12191"/>
                </a:lnTo>
                <a:lnTo>
                  <a:pt x="9514" y="12215"/>
                </a:lnTo>
                <a:lnTo>
                  <a:pt x="9733" y="12410"/>
                </a:lnTo>
                <a:lnTo>
                  <a:pt x="9952" y="12580"/>
                </a:lnTo>
                <a:lnTo>
                  <a:pt x="10220" y="12750"/>
                </a:lnTo>
                <a:lnTo>
                  <a:pt x="10463" y="12872"/>
                </a:lnTo>
                <a:lnTo>
                  <a:pt x="10682" y="12969"/>
                </a:lnTo>
                <a:lnTo>
                  <a:pt x="10901" y="13042"/>
                </a:lnTo>
                <a:lnTo>
                  <a:pt x="11363" y="13188"/>
                </a:lnTo>
                <a:lnTo>
                  <a:pt x="10852" y="13359"/>
                </a:lnTo>
                <a:lnTo>
                  <a:pt x="10317" y="13505"/>
                </a:lnTo>
                <a:lnTo>
                  <a:pt x="10317" y="13480"/>
                </a:lnTo>
                <a:lnTo>
                  <a:pt x="10366" y="13359"/>
                </a:lnTo>
                <a:lnTo>
                  <a:pt x="10366" y="13310"/>
                </a:lnTo>
                <a:lnTo>
                  <a:pt x="10342" y="13261"/>
                </a:lnTo>
                <a:lnTo>
                  <a:pt x="10293" y="13213"/>
                </a:lnTo>
                <a:lnTo>
                  <a:pt x="10244" y="13164"/>
                </a:lnTo>
                <a:lnTo>
                  <a:pt x="9198" y="12604"/>
                </a:lnTo>
                <a:lnTo>
                  <a:pt x="9028" y="12507"/>
                </a:lnTo>
                <a:lnTo>
                  <a:pt x="8809" y="12410"/>
                </a:lnTo>
                <a:lnTo>
                  <a:pt x="8711" y="12385"/>
                </a:lnTo>
                <a:lnTo>
                  <a:pt x="8590" y="12361"/>
                </a:lnTo>
                <a:lnTo>
                  <a:pt x="8492" y="12385"/>
                </a:lnTo>
                <a:lnTo>
                  <a:pt x="8419" y="12434"/>
                </a:lnTo>
                <a:lnTo>
                  <a:pt x="8419" y="12458"/>
                </a:lnTo>
                <a:lnTo>
                  <a:pt x="8444" y="12556"/>
                </a:lnTo>
                <a:lnTo>
                  <a:pt x="8517" y="12629"/>
                </a:lnTo>
                <a:lnTo>
                  <a:pt x="8687" y="12799"/>
                </a:lnTo>
                <a:lnTo>
                  <a:pt x="9028" y="13042"/>
                </a:lnTo>
                <a:lnTo>
                  <a:pt x="9490" y="13334"/>
                </a:lnTo>
                <a:lnTo>
                  <a:pt x="9733" y="13456"/>
                </a:lnTo>
                <a:lnTo>
                  <a:pt x="10001" y="13553"/>
                </a:lnTo>
                <a:lnTo>
                  <a:pt x="9539" y="13651"/>
                </a:lnTo>
                <a:lnTo>
                  <a:pt x="9076" y="13699"/>
                </a:lnTo>
                <a:lnTo>
                  <a:pt x="9052" y="13651"/>
                </a:lnTo>
                <a:lnTo>
                  <a:pt x="8857" y="13480"/>
                </a:lnTo>
                <a:lnTo>
                  <a:pt x="8638" y="13334"/>
                </a:lnTo>
                <a:lnTo>
                  <a:pt x="8176" y="13067"/>
                </a:lnTo>
                <a:lnTo>
                  <a:pt x="7762" y="12799"/>
                </a:lnTo>
                <a:lnTo>
                  <a:pt x="7568" y="12677"/>
                </a:lnTo>
                <a:lnTo>
                  <a:pt x="7349" y="12604"/>
                </a:lnTo>
                <a:lnTo>
                  <a:pt x="7300" y="12604"/>
                </a:lnTo>
                <a:lnTo>
                  <a:pt x="7276" y="12653"/>
                </a:lnTo>
                <a:lnTo>
                  <a:pt x="7276" y="12775"/>
                </a:lnTo>
                <a:lnTo>
                  <a:pt x="7300" y="12872"/>
                </a:lnTo>
                <a:lnTo>
                  <a:pt x="7373" y="12969"/>
                </a:lnTo>
                <a:lnTo>
                  <a:pt x="7446" y="13042"/>
                </a:lnTo>
                <a:lnTo>
                  <a:pt x="7616" y="13213"/>
                </a:lnTo>
                <a:lnTo>
                  <a:pt x="7787" y="13334"/>
                </a:lnTo>
                <a:lnTo>
                  <a:pt x="8103" y="13553"/>
                </a:lnTo>
                <a:lnTo>
                  <a:pt x="8444" y="13748"/>
                </a:lnTo>
                <a:lnTo>
                  <a:pt x="8346" y="13748"/>
                </a:lnTo>
                <a:lnTo>
                  <a:pt x="7835" y="13772"/>
                </a:lnTo>
                <a:lnTo>
                  <a:pt x="7349" y="13724"/>
                </a:lnTo>
                <a:lnTo>
                  <a:pt x="7373" y="13699"/>
                </a:lnTo>
                <a:lnTo>
                  <a:pt x="7397" y="13651"/>
                </a:lnTo>
                <a:lnTo>
                  <a:pt x="7422" y="13578"/>
                </a:lnTo>
                <a:lnTo>
                  <a:pt x="7397" y="13529"/>
                </a:lnTo>
                <a:lnTo>
                  <a:pt x="7373" y="13456"/>
                </a:lnTo>
                <a:lnTo>
                  <a:pt x="7324" y="13383"/>
                </a:lnTo>
                <a:lnTo>
                  <a:pt x="7203" y="13286"/>
                </a:lnTo>
                <a:lnTo>
                  <a:pt x="6911" y="13091"/>
                </a:lnTo>
                <a:lnTo>
                  <a:pt x="6643" y="12872"/>
                </a:lnTo>
                <a:lnTo>
                  <a:pt x="6521" y="12799"/>
                </a:lnTo>
                <a:lnTo>
                  <a:pt x="6448" y="12750"/>
                </a:lnTo>
                <a:lnTo>
                  <a:pt x="6424" y="12702"/>
                </a:lnTo>
                <a:lnTo>
                  <a:pt x="6424" y="12677"/>
                </a:lnTo>
                <a:lnTo>
                  <a:pt x="6400" y="12677"/>
                </a:lnTo>
                <a:lnTo>
                  <a:pt x="6375" y="12702"/>
                </a:lnTo>
                <a:lnTo>
                  <a:pt x="6351" y="12775"/>
                </a:lnTo>
                <a:lnTo>
                  <a:pt x="6327" y="12823"/>
                </a:lnTo>
                <a:lnTo>
                  <a:pt x="6351" y="12969"/>
                </a:lnTo>
                <a:lnTo>
                  <a:pt x="6400" y="13042"/>
                </a:lnTo>
                <a:lnTo>
                  <a:pt x="6448" y="13140"/>
                </a:lnTo>
                <a:lnTo>
                  <a:pt x="6570" y="13286"/>
                </a:lnTo>
                <a:lnTo>
                  <a:pt x="6716" y="13432"/>
                </a:lnTo>
                <a:lnTo>
                  <a:pt x="6862" y="13553"/>
                </a:lnTo>
                <a:lnTo>
                  <a:pt x="7032" y="13675"/>
                </a:lnTo>
                <a:lnTo>
                  <a:pt x="7032" y="13675"/>
                </a:lnTo>
                <a:lnTo>
                  <a:pt x="6619" y="13578"/>
                </a:lnTo>
                <a:lnTo>
                  <a:pt x="6229" y="13456"/>
                </a:lnTo>
                <a:lnTo>
                  <a:pt x="5864" y="13334"/>
                </a:lnTo>
                <a:lnTo>
                  <a:pt x="5670" y="13286"/>
                </a:lnTo>
                <a:lnTo>
                  <a:pt x="5475" y="13261"/>
                </a:lnTo>
                <a:lnTo>
                  <a:pt x="5280" y="13237"/>
                </a:lnTo>
                <a:lnTo>
                  <a:pt x="5086" y="13261"/>
                </a:lnTo>
                <a:lnTo>
                  <a:pt x="4988" y="13286"/>
                </a:lnTo>
                <a:lnTo>
                  <a:pt x="4915" y="13334"/>
                </a:lnTo>
                <a:lnTo>
                  <a:pt x="4842" y="13407"/>
                </a:lnTo>
                <a:lnTo>
                  <a:pt x="4818" y="13505"/>
                </a:lnTo>
                <a:lnTo>
                  <a:pt x="4672" y="13651"/>
                </a:lnTo>
                <a:lnTo>
                  <a:pt x="4502" y="13797"/>
                </a:lnTo>
                <a:lnTo>
                  <a:pt x="4331" y="13943"/>
                </a:lnTo>
                <a:lnTo>
                  <a:pt x="4161" y="14064"/>
                </a:lnTo>
                <a:lnTo>
                  <a:pt x="3869" y="14259"/>
                </a:lnTo>
                <a:lnTo>
                  <a:pt x="3553" y="14405"/>
                </a:lnTo>
                <a:lnTo>
                  <a:pt x="3212" y="14551"/>
                </a:lnTo>
                <a:lnTo>
                  <a:pt x="2896" y="14648"/>
                </a:lnTo>
                <a:lnTo>
                  <a:pt x="2555" y="14745"/>
                </a:lnTo>
                <a:lnTo>
                  <a:pt x="2190" y="14818"/>
                </a:lnTo>
                <a:lnTo>
                  <a:pt x="1825" y="14867"/>
                </a:lnTo>
                <a:lnTo>
                  <a:pt x="1485" y="14891"/>
                </a:lnTo>
                <a:lnTo>
                  <a:pt x="1314" y="14891"/>
                </a:lnTo>
                <a:lnTo>
                  <a:pt x="1144" y="14867"/>
                </a:lnTo>
                <a:lnTo>
                  <a:pt x="1436" y="14672"/>
                </a:lnTo>
                <a:lnTo>
                  <a:pt x="1728" y="14453"/>
                </a:lnTo>
                <a:lnTo>
                  <a:pt x="1996" y="14210"/>
                </a:lnTo>
                <a:lnTo>
                  <a:pt x="2239" y="13991"/>
                </a:lnTo>
                <a:lnTo>
                  <a:pt x="2604" y="13626"/>
                </a:lnTo>
                <a:lnTo>
                  <a:pt x="2774" y="13432"/>
                </a:lnTo>
                <a:lnTo>
                  <a:pt x="2944" y="13188"/>
                </a:lnTo>
                <a:lnTo>
                  <a:pt x="3066" y="12945"/>
                </a:lnTo>
                <a:lnTo>
                  <a:pt x="3163" y="12702"/>
                </a:lnTo>
                <a:lnTo>
                  <a:pt x="3212" y="12458"/>
                </a:lnTo>
                <a:lnTo>
                  <a:pt x="3212" y="12337"/>
                </a:lnTo>
                <a:lnTo>
                  <a:pt x="3212" y="12215"/>
                </a:lnTo>
                <a:lnTo>
                  <a:pt x="3236" y="12118"/>
                </a:lnTo>
                <a:lnTo>
                  <a:pt x="3212" y="12045"/>
                </a:lnTo>
                <a:lnTo>
                  <a:pt x="3188" y="11972"/>
                </a:lnTo>
                <a:lnTo>
                  <a:pt x="3115" y="11923"/>
                </a:lnTo>
                <a:lnTo>
                  <a:pt x="2920" y="11826"/>
                </a:lnTo>
                <a:lnTo>
                  <a:pt x="2750" y="11704"/>
                </a:lnTo>
                <a:lnTo>
                  <a:pt x="2409" y="11461"/>
                </a:lnTo>
                <a:lnTo>
                  <a:pt x="2117" y="11169"/>
                </a:lnTo>
                <a:lnTo>
                  <a:pt x="1850" y="10852"/>
                </a:lnTo>
                <a:lnTo>
                  <a:pt x="1631" y="10512"/>
                </a:lnTo>
                <a:lnTo>
                  <a:pt x="1412" y="10147"/>
                </a:lnTo>
                <a:lnTo>
                  <a:pt x="1241" y="9757"/>
                </a:lnTo>
                <a:lnTo>
                  <a:pt x="1095" y="9368"/>
                </a:lnTo>
                <a:lnTo>
                  <a:pt x="949" y="8979"/>
                </a:lnTo>
                <a:lnTo>
                  <a:pt x="828" y="8565"/>
                </a:lnTo>
                <a:lnTo>
                  <a:pt x="755" y="8127"/>
                </a:lnTo>
                <a:lnTo>
                  <a:pt x="682" y="7689"/>
                </a:lnTo>
                <a:lnTo>
                  <a:pt x="657" y="7251"/>
                </a:lnTo>
                <a:lnTo>
                  <a:pt x="657" y="6837"/>
                </a:lnTo>
                <a:lnTo>
                  <a:pt x="706" y="6399"/>
                </a:lnTo>
                <a:lnTo>
                  <a:pt x="803" y="5986"/>
                </a:lnTo>
                <a:lnTo>
                  <a:pt x="925" y="5548"/>
                </a:lnTo>
                <a:lnTo>
                  <a:pt x="1120" y="5110"/>
                </a:lnTo>
                <a:lnTo>
                  <a:pt x="1339" y="4696"/>
                </a:lnTo>
                <a:lnTo>
                  <a:pt x="1606" y="4307"/>
                </a:lnTo>
                <a:lnTo>
                  <a:pt x="1898" y="3869"/>
                </a:lnTo>
                <a:lnTo>
                  <a:pt x="2166" y="3431"/>
                </a:lnTo>
                <a:lnTo>
                  <a:pt x="2434" y="3017"/>
                </a:lnTo>
                <a:lnTo>
                  <a:pt x="2604" y="2823"/>
                </a:lnTo>
                <a:lnTo>
                  <a:pt x="2774" y="2628"/>
                </a:lnTo>
                <a:lnTo>
                  <a:pt x="3115" y="2336"/>
                </a:lnTo>
                <a:lnTo>
                  <a:pt x="3431" y="2068"/>
                </a:lnTo>
                <a:lnTo>
                  <a:pt x="3772" y="1825"/>
                </a:lnTo>
                <a:lnTo>
                  <a:pt x="4137" y="1582"/>
                </a:lnTo>
                <a:lnTo>
                  <a:pt x="4502" y="1387"/>
                </a:lnTo>
                <a:lnTo>
                  <a:pt x="4867" y="1192"/>
                </a:lnTo>
                <a:lnTo>
                  <a:pt x="5256" y="1046"/>
                </a:lnTo>
                <a:lnTo>
                  <a:pt x="5670" y="900"/>
                </a:lnTo>
                <a:lnTo>
                  <a:pt x="6083" y="803"/>
                </a:lnTo>
                <a:lnTo>
                  <a:pt x="6497" y="706"/>
                </a:lnTo>
                <a:lnTo>
                  <a:pt x="6935" y="633"/>
                </a:lnTo>
                <a:lnTo>
                  <a:pt x="7373" y="584"/>
                </a:lnTo>
                <a:lnTo>
                  <a:pt x="7811" y="535"/>
                </a:lnTo>
                <a:lnTo>
                  <a:pt x="8249" y="511"/>
                </a:lnTo>
                <a:close/>
                <a:moveTo>
                  <a:pt x="8444" y="0"/>
                </a:moveTo>
                <a:lnTo>
                  <a:pt x="7641" y="24"/>
                </a:lnTo>
                <a:lnTo>
                  <a:pt x="6838" y="122"/>
                </a:lnTo>
                <a:lnTo>
                  <a:pt x="6351" y="195"/>
                </a:lnTo>
                <a:lnTo>
                  <a:pt x="5889" y="292"/>
                </a:lnTo>
                <a:lnTo>
                  <a:pt x="5426" y="414"/>
                </a:lnTo>
                <a:lnTo>
                  <a:pt x="4964" y="560"/>
                </a:lnTo>
                <a:lnTo>
                  <a:pt x="4502" y="730"/>
                </a:lnTo>
                <a:lnTo>
                  <a:pt x="4088" y="949"/>
                </a:lnTo>
                <a:lnTo>
                  <a:pt x="3674" y="1217"/>
                </a:lnTo>
                <a:lnTo>
                  <a:pt x="3285" y="1509"/>
                </a:lnTo>
                <a:lnTo>
                  <a:pt x="2823" y="1922"/>
                </a:lnTo>
                <a:lnTo>
                  <a:pt x="2385" y="2312"/>
                </a:lnTo>
                <a:lnTo>
                  <a:pt x="2166" y="2531"/>
                </a:lnTo>
                <a:lnTo>
                  <a:pt x="1947" y="2725"/>
                </a:lnTo>
                <a:lnTo>
                  <a:pt x="1752" y="2969"/>
                </a:lnTo>
                <a:lnTo>
                  <a:pt x="1582" y="3212"/>
                </a:lnTo>
                <a:lnTo>
                  <a:pt x="1266" y="3723"/>
                </a:lnTo>
                <a:lnTo>
                  <a:pt x="974" y="4283"/>
                </a:lnTo>
                <a:lnTo>
                  <a:pt x="682" y="4842"/>
                </a:lnTo>
                <a:lnTo>
                  <a:pt x="438" y="5402"/>
                </a:lnTo>
                <a:lnTo>
                  <a:pt x="341" y="5645"/>
                </a:lnTo>
                <a:lnTo>
                  <a:pt x="268" y="5889"/>
                </a:lnTo>
                <a:lnTo>
                  <a:pt x="195" y="6132"/>
                </a:lnTo>
                <a:lnTo>
                  <a:pt x="146" y="6375"/>
                </a:lnTo>
                <a:lnTo>
                  <a:pt x="122" y="6886"/>
                </a:lnTo>
                <a:lnTo>
                  <a:pt x="122" y="7397"/>
                </a:lnTo>
                <a:lnTo>
                  <a:pt x="171" y="7908"/>
                </a:lnTo>
                <a:lnTo>
                  <a:pt x="268" y="8419"/>
                </a:lnTo>
                <a:lnTo>
                  <a:pt x="390" y="8906"/>
                </a:lnTo>
                <a:lnTo>
                  <a:pt x="536" y="9392"/>
                </a:lnTo>
                <a:lnTo>
                  <a:pt x="682" y="9830"/>
                </a:lnTo>
                <a:lnTo>
                  <a:pt x="876" y="10244"/>
                </a:lnTo>
                <a:lnTo>
                  <a:pt x="1095" y="10658"/>
                </a:lnTo>
                <a:lnTo>
                  <a:pt x="1339" y="11047"/>
                </a:lnTo>
                <a:lnTo>
                  <a:pt x="1631" y="11412"/>
                </a:lnTo>
                <a:lnTo>
                  <a:pt x="1947" y="11728"/>
                </a:lnTo>
                <a:lnTo>
                  <a:pt x="2117" y="11874"/>
                </a:lnTo>
                <a:lnTo>
                  <a:pt x="2312" y="12020"/>
                </a:lnTo>
                <a:lnTo>
                  <a:pt x="2507" y="12142"/>
                </a:lnTo>
                <a:lnTo>
                  <a:pt x="2701" y="12239"/>
                </a:lnTo>
                <a:lnTo>
                  <a:pt x="2677" y="12458"/>
                </a:lnTo>
                <a:lnTo>
                  <a:pt x="2604" y="12653"/>
                </a:lnTo>
                <a:lnTo>
                  <a:pt x="2482" y="12848"/>
                </a:lnTo>
                <a:lnTo>
                  <a:pt x="2361" y="13042"/>
                </a:lnTo>
                <a:lnTo>
                  <a:pt x="2215" y="13213"/>
                </a:lnTo>
                <a:lnTo>
                  <a:pt x="2069" y="13359"/>
                </a:lnTo>
                <a:lnTo>
                  <a:pt x="1752" y="13675"/>
                </a:lnTo>
                <a:lnTo>
                  <a:pt x="1412" y="13967"/>
                </a:lnTo>
                <a:lnTo>
                  <a:pt x="1047" y="14259"/>
                </a:lnTo>
                <a:lnTo>
                  <a:pt x="828" y="14381"/>
                </a:lnTo>
                <a:lnTo>
                  <a:pt x="633" y="14478"/>
                </a:lnTo>
                <a:lnTo>
                  <a:pt x="414" y="14575"/>
                </a:lnTo>
                <a:lnTo>
                  <a:pt x="195" y="14648"/>
                </a:lnTo>
                <a:lnTo>
                  <a:pt x="98" y="14697"/>
                </a:lnTo>
                <a:lnTo>
                  <a:pt x="25" y="14794"/>
                </a:lnTo>
                <a:lnTo>
                  <a:pt x="0" y="14891"/>
                </a:lnTo>
                <a:lnTo>
                  <a:pt x="25" y="14989"/>
                </a:lnTo>
                <a:lnTo>
                  <a:pt x="49" y="15086"/>
                </a:lnTo>
                <a:lnTo>
                  <a:pt x="146" y="15159"/>
                </a:lnTo>
                <a:lnTo>
                  <a:pt x="244" y="15208"/>
                </a:lnTo>
                <a:lnTo>
                  <a:pt x="365" y="15208"/>
                </a:lnTo>
                <a:lnTo>
                  <a:pt x="414" y="15183"/>
                </a:lnTo>
                <a:lnTo>
                  <a:pt x="560" y="15256"/>
                </a:lnTo>
                <a:lnTo>
                  <a:pt x="682" y="15305"/>
                </a:lnTo>
                <a:lnTo>
                  <a:pt x="998" y="15378"/>
                </a:lnTo>
                <a:lnTo>
                  <a:pt x="1314" y="15402"/>
                </a:lnTo>
                <a:lnTo>
                  <a:pt x="1679" y="15402"/>
                </a:lnTo>
                <a:lnTo>
                  <a:pt x="2020" y="15354"/>
                </a:lnTo>
                <a:lnTo>
                  <a:pt x="2336" y="15305"/>
                </a:lnTo>
                <a:lnTo>
                  <a:pt x="2896" y="15183"/>
                </a:lnTo>
                <a:lnTo>
                  <a:pt x="3261" y="15062"/>
                </a:lnTo>
                <a:lnTo>
                  <a:pt x="3626" y="14916"/>
                </a:lnTo>
                <a:lnTo>
                  <a:pt x="3991" y="14770"/>
                </a:lnTo>
                <a:lnTo>
                  <a:pt x="4331" y="14575"/>
                </a:lnTo>
                <a:lnTo>
                  <a:pt x="4575" y="14429"/>
                </a:lnTo>
                <a:lnTo>
                  <a:pt x="4818" y="14259"/>
                </a:lnTo>
                <a:lnTo>
                  <a:pt x="5037" y="14040"/>
                </a:lnTo>
                <a:lnTo>
                  <a:pt x="5134" y="13918"/>
                </a:lnTo>
                <a:lnTo>
                  <a:pt x="5207" y="13797"/>
                </a:lnTo>
                <a:lnTo>
                  <a:pt x="5426" y="13821"/>
                </a:lnTo>
                <a:lnTo>
                  <a:pt x="5645" y="13845"/>
                </a:lnTo>
                <a:lnTo>
                  <a:pt x="6059" y="13967"/>
                </a:lnTo>
                <a:lnTo>
                  <a:pt x="6497" y="14113"/>
                </a:lnTo>
                <a:lnTo>
                  <a:pt x="6692" y="14186"/>
                </a:lnTo>
                <a:lnTo>
                  <a:pt x="6911" y="14235"/>
                </a:lnTo>
                <a:lnTo>
                  <a:pt x="7178" y="14283"/>
                </a:lnTo>
                <a:lnTo>
                  <a:pt x="7446" y="14308"/>
                </a:lnTo>
                <a:lnTo>
                  <a:pt x="7981" y="14332"/>
                </a:lnTo>
                <a:lnTo>
                  <a:pt x="8517" y="14308"/>
                </a:lnTo>
                <a:lnTo>
                  <a:pt x="9052" y="14259"/>
                </a:lnTo>
                <a:lnTo>
                  <a:pt x="9490" y="14210"/>
                </a:lnTo>
                <a:lnTo>
                  <a:pt x="9952" y="14137"/>
                </a:lnTo>
                <a:lnTo>
                  <a:pt x="10390" y="14040"/>
                </a:lnTo>
                <a:lnTo>
                  <a:pt x="10828" y="13918"/>
                </a:lnTo>
                <a:lnTo>
                  <a:pt x="11266" y="13797"/>
                </a:lnTo>
                <a:lnTo>
                  <a:pt x="11680" y="13651"/>
                </a:lnTo>
                <a:lnTo>
                  <a:pt x="12093" y="13480"/>
                </a:lnTo>
                <a:lnTo>
                  <a:pt x="12507" y="13286"/>
                </a:lnTo>
                <a:lnTo>
                  <a:pt x="12921" y="13067"/>
                </a:lnTo>
                <a:lnTo>
                  <a:pt x="13310" y="12823"/>
                </a:lnTo>
                <a:lnTo>
                  <a:pt x="13699" y="12556"/>
                </a:lnTo>
                <a:lnTo>
                  <a:pt x="14089" y="12264"/>
                </a:lnTo>
                <a:lnTo>
                  <a:pt x="14429" y="11947"/>
                </a:lnTo>
                <a:lnTo>
                  <a:pt x="14770" y="11607"/>
                </a:lnTo>
                <a:lnTo>
                  <a:pt x="15111" y="11266"/>
                </a:lnTo>
                <a:lnTo>
                  <a:pt x="15403" y="10901"/>
                </a:lnTo>
                <a:lnTo>
                  <a:pt x="15670" y="10512"/>
                </a:lnTo>
                <a:lnTo>
                  <a:pt x="15914" y="10098"/>
                </a:lnTo>
                <a:lnTo>
                  <a:pt x="16133" y="9684"/>
                </a:lnTo>
                <a:lnTo>
                  <a:pt x="16327" y="9246"/>
                </a:lnTo>
                <a:lnTo>
                  <a:pt x="16473" y="8808"/>
                </a:lnTo>
                <a:lnTo>
                  <a:pt x="16595" y="8346"/>
                </a:lnTo>
                <a:lnTo>
                  <a:pt x="16668" y="7884"/>
                </a:lnTo>
                <a:lnTo>
                  <a:pt x="16717" y="7421"/>
                </a:lnTo>
                <a:lnTo>
                  <a:pt x="16717" y="7178"/>
                </a:lnTo>
                <a:lnTo>
                  <a:pt x="16692" y="6959"/>
                </a:lnTo>
                <a:lnTo>
                  <a:pt x="16595" y="6497"/>
                </a:lnTo>
                <a:lnTo>
                  <a:pt x="16473" y="6035"/>
                </a:lnTo>
                <a:lnTo>
                  <a:pt x="16352" y="5597"/>
                </a:lnTo>
                <a:lnTo>
                  <a:pt x="16206" y="5134"/>
                </a:lnTo>
                <a:lnTo>
                  <a:pt x="16084" y="4672"/>
                </a:lnTo>
                <a:lnTo>
                  <a:pt x="15962" y="4210"/>
                </a:lnTo>
                <a:lnTo>
                  <a:pt x="15792" y="3772"/>
                </a:lnTo>
                <a:lnTo>
                  <a:pt x="15597" y="3358"/>
                </a:lnTo>
                <a:lnTo>
                  <a:pt x="15354" y="2993"/>
                </a:lnTo>
                <a:lnTo>
                  <a:pt x="15062" y="2652"/>
                </a:lnTo>
                <a:lnTo>
                  <a:pt x="14770" y="2336"/>
                </a:lnTo>
                <a:lnTo>
                  <a:pt x="14429" y="2044"/>
                </a:lnTo>
                <a:lnTo>
                  <a:pt x="14089" y="1776"/>
                </a:lnTo>
                <a:lnTo>
                  <a:pt x="13724" y="1509"/>
                </a:lnTo>
                <a:lnTo>
                  <a:pt x="13334" y="1265"/>
                </a:lnTo>
                <a:lnTo>
                  <a:pt x="12969" y="1046"/>
                </a:lnTo>
                <a:lnTo>
                  <a:pt x="12580" y="827"/>
                </a:lnTo>
                <a:lnTo>
                  <a:pt x="12166" y="633"/>
                </a:lnTo>
                <a:lnTo>
                  <a:pt x="11777" y="487"/>
                </a:lnTo>
                <a:lnTo>
                  <a:pt x="11363" y="341"/>
                </a:lnTo>
                <a:lnTo>
                  <a:pt x="10950" y="219"/>
                </a:lnTo>
                <a:lnTo>
                  <a:pt x="10512" y="146"/>
                </a:lnTo>
                <a:lnTo>
                  <a:pt x="10074" y="73"/>
                </a:lnTo>
                <a:lnTo>
                  <a:pt x="9271" y="0"/>
                </a:lnTo>
                <a:close/>
              </a:path>
            </a:pathLst>
          </a:custGeom>
          <a:solidFill>
            <a:srgbClr val="7C7F9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latin typeface="華康細圓體(P)" panose="020F0300000000000000" pitchFamily="34" charset="-120"/>
              <a:ea typeface="華康細圓體(P)" panose="020F0300000000000000" pitchFamily="34" charset="-120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2823483" y="1761998"/>
            <a:ext cx="76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solidFill>
                  <a:schemeClr val="tx2">
                    <a:lumMod val="50000"/>
                  </a:schemeClr>
                </a:solidFill>
                <a:latin typeface="華康細圓體(P)" panose="020F0300000000000000" pitchFamily="34" charset="-120"/>
                <a:ea typeface="華康細圓體(P)" panose="020F0300000000000000" pitchFamily="34" charset="-120"/>
              </a:rPr>
              <a:t>哈囉</a:t>
            </a:r>
          </a:p>
        </p:txBody>
      </p:sp>
      <p:sp>
        <p:nvSpPr>
          <p:cNvPr id="16" name="Google Shape;339;p39"/>
          <p:cNvSpPr/>
          <p:nvPr/>
        </p:nvSpPr>
        <p:spPr>
          <a:xfrm flipH="1">
            <a:off x="5079478" y="1337852"/>
            <a:ext cx="1228374" cy="1080288"/>
          </a:xfrm>
          <a:custGeom>
            <a:avLst/>
            <a:gdLst/>
            <a:ahLst/>
            <a:cxnLst/>
            <a:rect l="l" t="t" r="r" b="b"/>
            <a:pathLst>
              <a:path w="16717" h="15403" extrusionOk="0">
                <a:moveTo>
                  <a:pt x="9149" y="511"/>
                </a:moveTo>
                <a:lnTo>
                  <a:pt x="9587" y="560"/>
                </a:lnTo>
                <a:lnTo>
                  <a:pt x="10025" y="608"/>
                </a:lnTo>
                <a:lnTo>
                  <a:pt x="10439" y="681"/>
                </a:lnTo>
                <a:lnTo>
                  <a:pt x="10877" y="779"/>
                </a:lnTo>
                <a:lnTo>
                  <a:pt x="11290" y="900"/>
                </a:lnTo>
                <a:lnTo>
                  <a:pt x="11704" y="1046"/>
                </a:lnTo>
                <a:lnTo>
                  <a:pt x="12093" y="1217"/>
                </a:lnTo>
                <a:lnTo>
                  <a:pt x="12483" y="1411"/>
                </a:lnTo>
                <a:lnTo>
                  <a:pt x="12994" y="1703"/>
                </a:lnTo>
                <a:lnTo>
                  <a:pt x="13505" y="2020"/>
                </a:lnTo>
                <a:lnTo>
                  <a:pt x="13967" y="2360"/>
                </a:lnTo>
                <a:lnTo>
                  <a:pt x="14210" y="2555"/>
                </a:lnTo>
                <a:lnTo>
                  <a:pt x="14405" y="2750"/>
                </a:lnTo>
                <a:lnTo>
                  <a:pt x="14332" y="2871"/>
                </a:lnTo>
                <a:lnTo>
                  <a:pt x="14308" y="3017"/>
                </a:lnTo>
                <a:lnTo>
                  <a:pt x="14308" y="3066"/>
                </a:lnTo>
                <a:lnTo>
                  <a:pt x="14332" y="3090"/>
                </a:lnTo>
                <a:lnTo>
                  <a:pt x="14405" y="3139"/>
                </a:lnTo>
                <a:lnTo>
                  <a:pt x="14478" y="3139"/>
                </a:lnTo>
                <a:lnTo>
                  <a:pt x="14551" y="3090"/>
                </a:lnTo>
                <a:lnTo>
                  <a:pt x="14624" y="2993"/>
                </a:lnTo>
                <a:lnTo>
                  <a:pt x="14867" y="3285"/>
                </a:lnTo>
                <a:lnTo>
                  <a:pt x="14770" y="3358"/>
                </a:lnTo>
                <a:lnTo>
                  <a:pt x="14697" y="3431"/>
                </a:lnTo>
                <a:lnTo>
                  <a:pt x="14600" y="3601"/>
                </a:lnTo>
                <a:lnTo>
                  <a:pt x="14575" y="3674"/>
                </a:lnTo>
                <a:lnTo>
                  <a:pt x="14575" y="3723"/>
                </a:lnTo>
                <a:lnTo>
                  <a:pt x="14575" y="3772"/>
                </a:lnTo>
                <a:lnTo>
                  <a:pt x="14600" y="3796"/>
                </a:lnTo>
                <a:lnTo>
                  <a:pt x="14648" y="3796"/>
                </a:lnTo>
                <a:lnTo>
                  <a:pt x="14721" y="3772"/>
                </a:lnTo>
                <a:lnTo>
                  <a:pt x="14867" y="3699"/>
                </a:lnTo>
                <a:lnTo>
                  <a:pt x="15086" y="3601"/>
                </a:lnTo>
                <a:lnTo>
                  <a:pt x="15208" y="3820"/>
                </a:lnTo>
                <a:lnTo>
                  <a:pt x="15305" y="4064"/>
                </a:lnTo>
                <a:lnTo>
                  <a:pt x="15111" y="4137"/>
                </a:lnTo>
                <a:lnTo>
                  <a:pt x="15013" y="4185"/>
                </a:lnTo>
                <a:lnTo>
                  <a:pt x="14916" y="4234"/>
                </a:lnTo>
                <a:lnTo>
                  <a:pt x="14892" y="4307"/>
                </a:lnTo>
                <a:lnTo>
                  <a:pt x="14892" y="4380"/>
                </a:lnTo>
                <a:lnTo>
                  <a:pt x="14940" y="4429"/>
                </a:lnTo>
                <a:lnTo>
                  <a:pt x="15013" y="4453"/>
                </a:lnTo>
                <a:lnTo>
                  <a:pt x="15135" y="4453"/>
                </a:lnTo>
                <a:lnTo>
                  <a:pt x="15232" y="4429"/>
                </a:lnTo>
                <a:lnTo>
                  <a:pt x="15427" y="4380"/>
                </a:lnTo>
                <a:lnTo>
                  <a:pt x="15573" y="4915"/>
                </a:lnTo>
                <a:lnTo>
                  <a:pt x="15403" y="4964"/>
                </a:lnTo>
                <a:lnTo>
                  <a:pt x="15232" y="5061"/>
                </a:lnTo>
                <a:lnTo>
                  <a:pt x="15086" y="5183"/>
                </a:lnTo>
                <a:lnTo>
                  <a:pt x="15038" y="5256"/>
                </a:lnTo>
                <a:lnTo>
                  <a:pt x="15013" y="5329"/>
                </a:lnTo>
                <a:lnTo>
                  <a:pt x="15013" y="5378"/>
                </a:lnTo>
                <a:lnTo>
                  <a:pt x="15038" y="5402"/>
                </a:lnTo>
                <a:lnTo>
                  <a:pt x="15062" y="5426"/>
                </a:lnTo>
                <a:lnTo>
                  <a:pt x="15111" y="5451"/>
                </a:lnTo>
                <a:lnTo>
                  <a:pt x="15208" y="5451"/>
                </a:lnTo>
                <a:lnTo>
                  <a:pt x="15305" y="5426"/>
                </a:lnTo>
                <a:lnTo>
                  <a:pt x="15476" y="5353"/>
                </a:lnTo>
                <a:lnTo>
                  <a:pt x="15695" y="5305"/>
                </a:lnTo>
                <a:lnTo>
                  <a:pt x="15792" y="5743"/>
                </a:lnTo>
                <a:lnTo>
                  <a:pt x="15622" y="5816"/>
                </a:lnTo>
                <a:lnTo>
                  <a:pt x="15451" y="5864"/>
                </a:lnTo>
                <a:lnTo>
                  <a:pt x="15305" y="5937"/>
                </a:lnTo>
                <a:lnTo>
                  <a:pt x="15159" y="6035"/>
                </a:lnTo>
                <a:lnTo>
                  <a:pt x="15013" y="6132"/>
                </a:lnTo>
                <a:lnTo>
                  <a:pt x="15013" y="6181"/>
                </a:lnTo>
                <a:lnTo>
                  <a:pt x="15013" y="6205"/>
                </a:lnTo>
                <a:lnTo>
                  <a:pt x="15038" y="6229"/>
                </a:lnTo>
                <a:lnTo>
                  <a:pt x="15403" y="6229"/>
                </a:lnTo>
                <a:lnTo>
                  <a:pt x="15719" y="6181"/>
                </a:lnTo>
                <a:lnTo>
                  <a:pt x="15914" y="6156"/>
                </a:lnTo>
                <a:lnTo>
                  <a:pt x="16035" y="6594"/>
                </a:lnTo>
                <a:lnTo>
                  <a:pt x="15768" y="6691"/>
                </a:lnTo>
                <a:lnTo>
                  <a:pt x="15549" y="6764"/>
                </a:lnTo>
                <a:lnTo>
                  <a:pt x="15184" y="6910"/>
                </a:lnTo>
                <a:lnTo>
                  <a:pt x="15135" y="6935"/>
                </a:lnTo>
                <a:lnTo>
                  <a:pt x="15062" y="6983"/>
                </a:lnTo>
                <a:lnTo>
                  <a:pt x="15038" y="7032"/>
                </a:lnTo>
                <a:lnTo>
                  <a:pt x="15013" y="7081"/>
                </a:lnTo>
                <a:lnTo>
                  <a:pt x="15038" y="7056"/>
                </a:lnTo>
                <a:lnTo>
                  <a:pt x="15013" y="7105"/>
                </a:lnTo>
                <a:lnTo>
                  <a:pt x="15013" y="7129"/>
                </a:lnTo>
                <a:lnTo>
                  <a:pt x="15038" y="7154"/>
                </a:lnTo>
                <a:lnTo>
                  <a:pt x="15086" y="7202"/>
                </a:lnTo>
                <a:lnTo>
                  <a:pt x="15208" y="7227"/>
                </a:lnTo>
                <a:lnTo>
                  <a:pt x="15403" y="7227"/>
                </a:lnTo>
                <a:lnTo>
                  <a:pt x="15622" y="7178"/>
                </a:lnTo>
                <a:lnTo>
                  <a:pt x="15841" y="7129"/>
                </a:lnTo>
                <a:lnTo>
                  <a:pt x="16108" y="7056"/>
                </a:lnTo>
                <a:lnTo>
                  <a:pt x="16108" y="7397"/>
                </a:lnTo>
                <a:lnTo>
                  <a:pt x="16108" y="7713"/>
                </a:lnTo>
                <a:lnTo>
                  <a:pt x="16035" y="7713"/>
                </a:lnTo>
                <a:lnTo>
                  <a:pt x="15670" y="7762"/>
                </a:lnTo>
                <a:lnTo>
                  <a:pt x="15330" y="7786"/>
                </a:lnTo>
                <a:lnTo>
                  <a:pt x="14965" y="7835"/>
                </a:lnTo>
                <a:lnTo>
                  <a:pt x="14600" y="7932"/>
                </a:lnTo>
                <a:lnTo>
                  <a:pt x="14575" y="7957"/>
                </a:lnTo>
                <a:lnTo>
                  <a:pt x="14575" y="7981"/>
                </a:lnTo>
                <a:lnTo>
                  <a:pt x="14575" y="8005"/>
                </a:lnTo>
                <a:lnTo>
                  <a:pt x="14600" y="8030"/>
                </a:lnTo>
                <a:lnTo>
                  <a:pt x="15330" y="8151"/>
                </a:lnTo>
                <a:lnTo>
                  <a:pt x="15500" y="8176"/>
                </a:lnTo>
                <a:lnTo>
                  <a:pt x="15695" y="8200"/>
                </a:lnTo>
                <a:lnTo>
                  <a:pt x="15865" y="8176"/>
                </a:lnTo>
                <a:lnTo>
                  <a:pt x="16035" y="8127"/>
                </a:lnTo>
                <a:lnTo>
                  <a:pt x="16035" y="8176"/>
                </a:lnTo>
                <a:lnTo>
                  <a:pt x="15938" y="8565"/>
                </a:lnTo>
                <a:lnTo>
                  <a:pt x="15816" y="8930"/>
                </a:lnTo>
                <a:lnTo>
                  <a:pt x="15524" y="8881"/>
                </a:lnTo>
                <a:lnTo>
                  <a:pt x="15232" y="8833"/>
                </a:lnTo>
                <a:lnTo>
                  <a:pt x="15013" y="8784"/>
                </a:lnTo>
                <a:lnTo>
                  <a:pt x="14794" y="8760"/>
                </a:lnTo>
                <a:lnTo>
                  <a:pt x="14332" y="8784"/>
                </a:lnTo>
                <a:lnTo>
                  <a:pt x="14308" y="8784"/>
                </a:lnTo>
                <a:lnTo>
                  <a:pt x="14308" y="8808"/>
                </a:lnTo>
                <a:lnTo>
                  <a:pt x="14308" y="8833"/>
                </a:lnTo>
                <a:lnTo>
                  <a:pt x="14332" y="8833"/>
                </a:lnTo>
                <a:lnTo>
                  <a:pt x="14478" y="8881"/>
                </a:lnTo>
                <a:lnTo>
                  <a:pt x="14624" y="8954"/>
                </a:lnTo>
                <a:lnTo>
                  <a:pt x="14965" y="9125"/>
                </a:lnTo>
                <a:lnTo>
                  <a:pt x="15281" y="9271"/>
                </a:lnTo>
                <a:lnTo>
                  <a:pt x="15451" y="9319"/>
                </a:lnTo>
                <a:lnTo>
                  <a:pt x="15622" y="9368"/>
                </a:lnTo>
                <a:lnTo>
                  <a:pt x="15500" y="9636"/>
                </a:lnTo>
                <a:lnTo>
                  <a:pt x="15354" y="9903"/>
                </a:lnTo>
                <a:lnTo>
                  <a:pt x="15135" y="9782"/>
                </a:lnTo>
                <a:lnTo>
                  <a:pt x="14916" y="9684"/>
                </a:lnTo>
                <a:lnTo>
                  <a:pt x="14429" y="9563"/>
                </a:lnTo>
                <a:lnTo>
                  <a:pt x="14210" y="9490"/>
                </a:lnTo>
                <a:lnTo>
                  <a:pt x="13943" y="9441"/>
                </a:lnTo>
                <a:lnTo>
                  <a:pt x="13699" y="9417"/>
                </a:lnTo>
                <a:lnTo>
                  <a:pt x="13553" y="9417"/>
                </a:lnTo>
                <a:lnTo>
                  <a:pt x="13456" y="9465"/>
                </a:lnTo>
                <a:lnTo>
                  <a:pt x="13432" y="9490"/>
                </a:lnTo>
                <a:lnTo>
                  <a:pt x="13432" y="9514"/>
                </a:lnTo>
                <a:lnTo>
                  <a:pt x="13578" y="9636"/>
                </a:lnTo>
                <a:lnTo>
                  <a:pt x="13772" y="9733"/>
                </a:lnTo>
                <a:lnTo>
                  <a:pt x="14137" y="9855"/>
                </a:lnTo>
                <a:lnTo>
                  <a:pt x="14648" y="10049"/>
                </a:lnTo>
                <a:lnTo>
                  <a:pt x="14892" y="10147"/>
                </a:lnTo>
                <a:lnTo>
                  <a:pt x="15135" y="10244"/>
                </a:lnTo>
                <a:lnTo>
                  <a:pt x="14794" y="10706"/>
                </a:lnTo>
                <a:lnTo>
                  <a:pt x="14721" y="10658"/>
                </a:lnTo>
                <a:lnTo>
                  <a:pt x="14624" y="10633"/>
                </a:lnTo>
                <a:lnTo>
                  <a:pt x="14405" y="10560"/>
                </a:lnTo>
                <a:lnTo>
                  <a:pt x="13991" y="10512"/>
                </a:lnTo>
                <a:lnTo>
                  <a:pt x="13772" y="10439"/>
                </a:lnTo>
                <a:lnTo>
                  <a:pt x="13505" y="10366"/>
                </a:lnTo>
                <a:lnTo>
                  <a:pt x="13359" y="10341"/>
                </a:lnTo>
                <a:lnTo>
                  <a:pt x="13213" y="10317"/>
                </a:lnTo>
                <a:lnTo>
                  <a:pt x="13115" y="10341"/>
                </a:lnTo>
                <a:lnTo>
                  <a:pt x="12994" y="10390"/>
                </a:lnTo>
                <a:lnTo>
                  <a:pt x="12994" y="10414"/>
                </a:lnTo>
                <a:lnTo>
                  <a:pt x="13018" y="10536"/>
                </a:lnTo>
                <a:lnTo>
                  <a:pt x="13091" y="10609"/>
                </a:lnTo>
                <a:lnTo>
                  <a:pt x="13188" y="10682"/>
                </a:lnTo>
                <a:lnTo>
                  <a:pt x="13310" y="10731"/>
                </a:lnTo>
                <a:lnTo>
                  <a:pt x="13553" y="10828"/>
                </a:lnTo>
                <a:lnTo>
                  <a:pt x="13772" y="10877"/>
                </a:lnTo>
                <a:lnTo>
                  <a:pt x="14113" y="10998"/>
                </a:lnTo>
                <a:lnTo>
                  <a:pt x="14308" y="11047"/>
                </a:lnTo>
                <a:lnTo>
                  <a:pt x="14502" y="11071"/>
                </a:lnTo>
                <a:lnTo>
                  <a:pt x="14089" y="11509"/>
                </a:lnTo>
                <a:lnTo>
                  <a:pt x="13943" y="11412"/>
                </a:lnTo>
                <a:lnTo>
                  <a:pt x="13772" y="11339"/>
                </a:lnTo>
                <a:lnTo>
                  <a:pt x="13432" y="11242"/>
                </a:lnTo>
                <a:lnTo>
                  <a:pt x="13067" y="11144"/>
                </a:lnTo>
                <a:lnTo>
                  <a:pt x="12702" y="11071"/>
                </a:lnTo>
                <a:lnTo>
                  <a:pt x="12337" y="11047"/>
                </a:lnTo>
                <a:lnTo>
                  <a:pt x="11972" y="11096"/>
                </a:lnTo>
                <a:lnTo>
                  <a:pt x="11947" y="11096"/>
                </a:lnTo>
                <a:lnTo>
                  <a:pt x="11899" y="11120"/>
                </a:lnTo>
                <a:lnTo>
                  <a:pt x="11874" y="11193"/>
                </a:lnTo>
                <a:lnTo>
                  <a:pt x="11850" y="11266"/>
                </a:lnTo>
                <a:lnTo>
                  <a:pt x="11874" y="11290"/>
                </a:lnTo>
                <a:lnTo>
                  <a:pt x="11899" y="11363"/>
                </a:lnTo>
                <a:lnTo>
                  <a:pt x="11972" y="11412"/>
                </a:lnTo>
                <a:lnTo>
                  <a:pt x="12580" y="11509"/>
                </a:lnTo>
                <a:lnTo>
                  <a:pt x="12872" y="11582"/>
                </a:lnTo>
                <a:lnTo>
                  <a:pt x="13164" y="11655"/>
                </a:lnTo>
                <a:lnTo>
                  <a:pt x="13432" y="11753"/>
                </a:lnTo>
                <a:lnTo>
                  <a:pt x="13675" y="11850"/>
                </a:lnTo>
                <a:lnTo>
                  <a:pt x="13359" y="12118"/>
                </a:lnTo>
                <a:lnTo>
                  <a:pt x="13018" y="12337"/>
                </a:lnTo>
                <a:lnTo>
                  <a:pt x="12994" y="12288"/>
                </a:lnTo>
                <a:lnTo>
                  <a:pt x="12945" y="12239"/>
                </a:lnTo>
                <a:lnTo>
                  <a:pt x="12775" y="12166"/>
                </a:lnTo>
                <a:lnTo>
                  <a:pt x="12604" y="12142"/>
                </a:lnTo>
                <a:lnTo>
                  <a:pt x="12410" y="12118"/>
                </a:lnTo>
                <a:lnTo>
                  <a:pt x="12215" y="12069"/>
                </a:lnTo>
                <a:lnTo>
                  <a:pt x="11850" y="11947"/>
                </a:lnTo>
                <a:lnTo>
                  <a:pt x="11558" y="11826"/>
                </a:lnTo>
                <a:lnTo>
                  <a:pt x="11242" y="11704"/>
                </a:lnTo>
                <a:lnTo>
                  <a:pt x="11096" y="11655"/>
                </a:lnTo>
                <a:lnTo>
                  <a:pt x="10950" y="11607"/>
                </a:lnTo>
                <a:lnTo>
                  <a:pt x="10779" y="11582"/>
                </a:lnTo>
                <a:lnTo>
                  <a:pt x="10633" y="11582"/>
                </a:lnTo>
                <a:lnTo>
                  <a:pt x="10609" y="11607"/>
                </a:lnTo>
                <a:lnTo>
                  <a:pt x="10609" y="11655"/>
                </a:lnTo>
                <a:lnTo>
                  <a:pt x="10682" y="11753"/>
                </a:lnTo>
                <a:lnTo>
                  <a:pt x="10804" y="11874"/>
                </a:lnTo>
                <a:lnTo>
                  <a:pt x="10925" y="11947"/>
                </a:lnTo>
                <a:lnTo>
                  <a:pt x="11047" y="12045"/>
                </a:lnTo>
                <a:lnTo>
                  <a:pt x="11315" y="12166"/>
                </a:lnTo>
                <a:lnTo>
                  <a:pt x="11582" y="12288"/>
                </a:lnTo>
                <a:lnTo>
                  <a:pt x="11826" y="12385"/>
                </a:lnTo>
                <a:lnTo>
                  <a:pt x="12093" y="12483"/>
                </a:lnTo>
                <a:lnTo>
                  <a:pt x="12361" y="12556"/>
                </a:lnTo>
                <a:lnTo>
                  <a:pt x="12507" y="12580"/>
                </a:lnTo>
                <a:lnTo>
                  <a:pt x="12629" y="12580"/>
                </a:lnTo>
                <a:lnTo>
                  <a:pt x="12239" y="12799"/>
                </a:lnTo>
                <a:lnTo>
                  <a:pt x="11850" y="12969"/>
                </a:lnTo>
                <a:lnTo>
                  <a:pt x="11801" y="12921"/>
                </a:lnTo>
                <a:lnTo>
                  <a:pt x="11680" y="12823"/>
                </a:lnTo>
                <a:lnTo>
                  <a:pt x="11558" y="12775"/>
                </a:lnTo>
                <a:lnTo>
                  <a:pt x="11266" y="12677"/>
                </a:lnTo>
                <a:lnTo>
                  <a:pt x="10998" y="12604"/>
                </a:lnTo>
                <a:lnTo>
                  <a:pt x="10731" y="12531"/>
                </a:lnTo>
                <a:lnTo>
                  <a:pt x="10585" y="12458"/>
                </a:lnTo>
                <a:lnTo>
                  <a:pt x="10439" y="12385"/>
                </a:lnTo>
                <a:lnTo>
                  <a:pt x="10171" y="12239"/>
                </a:lnTo>
                <a:lnTo>
                  <a:pt x="10025" y="12166"/>
                </a:lnTo>
                <a:lnTo>
                  <a:pt x="9879" y="12118"/>
                </a:lnTo>
                <a:lnTo>
                  <a:pt x="9733" y="12093"/>
                </a:lnTo>
                <a:lnTo>
                  <a:pt x="9563" y="12093"/>
                </a:lnTo>
                <a:lnTo>
                  <a:pt x="9514" y="12118"/>
                </a:lnTo>
                <a:lnTo>
                  <a:pt x="9490" y="12142"/>
                </a:lnTo>
                <a:lnTo>
                  <a:pt x="9490" y="12191"/>
                </a:lnTo>
                <a:lnTo>
                  <a:pt x="9514" y="12215"/>
                </a:lnTo>
                <a:lnTo>
                  <a:pt x="9733" y="12410"/>
                </a:lnTo>
                <a:lnTo>
                  <a:pt x="9952" y="12580"/>
                </a:lnTo>
                <a:lnTo>
                  <a:pt x="10220" y="12750"/>
                </a:lnTo>
                <a:lnTo>
                  <a:pt x="10463" y="12872"/>
                </a:lnTo>
                <a:lnTo>
                  <a:pt x="10682" y="12969"/>
                </a:lnTo>
                <a:lnTo>
                  <a:pt x="10901" y="13042"/>
                </a:lnTo>
                <a:lnTo>
                  <a:pt x="11363" y="13188"/>
                </a:lnTo>
                <a:lnTo>
                  <a:pt x="10852" y="13359"/>
                </a:lnTo>
                <a:lnTo>
                  <a:pt x="10317" y="13505"/>
                </a:lnTo>
                <a:lnTo>
                  <a:pt x="10317" y="13480"/>
                </a:lnTo>
                <a:lnTo>
                  <a:pt x="10366" y="13359"/>
                </a:lnTo>
                <a:lnTo>
                  <a:pt x="10366" y="13310"/>
                </a:lnTo>
                <a:lnTo>
                  <a:pt x="10342" y="13261"/>
                </a:lnTo>
                <a:lnTo>
                  <a:pt x="10293" y="13213"/>
                </a:lnTo>
                <a:lnTo>
                  <a:pt x="10244" y="13164"/>
                </a:lnTo>
                <a:lnTo>
                  <a:pt x="9198" y="12604"/>
                </a:lnTo>
                <a:lnTo>
                  <a:pt x="9028" y="12507"/>
                </a:lnTo>
                <a:lnTo>
                  <a:pt x="8809" y="12410"/>
                </a:lnTo>
                <a:lnTo>
                  <a:pt x="8711" y="12385"/>
                </a:lnTo>
                <a:lnTo>
                  <a:pt x="8590" y="12361"/>
                </a:lnTo>
                <a:lnTo>
                  <a:pt x="8492" y="12385"/>
                </a:lnTo>
                <a:lnTo>
                  <a:pt x="8419" y="12434"/>
                </a:lnTo>
                <a:lnTo>
                  <a:pt x="8419" y="12458"/>
                </a:lnTo>
                <a:lnTo>
                  <a:pt x="8444" y="12556"/>
                </a:lnTo>
                <a:lnTo>
                  <a:pt x="8517" y="12629"/>
                </a:lnTo>
                <a:lnTo>
                  <a:pt x="8687" y="12799"/>
                </a:lnTo>
                <a:lnTo>
                  <a:pt x="9028" y="13042"/>
                </a:lnTo>
                <a:lnTo>
                  <a:pt x="9490" y="13334"/>
                </a:lnTo>
                <a:lnTo>
                  <a:pt x="9733" y="13456"/>
                </a:lnTo>
                <a:lnTo>
                  <a:pt x="10001" y="13553"/>
                </a:lnTo>
                <a:lnTo>
                  <a:pt x="9539" y="13651"/>
                </a:lnTo>
                <a:lnTo>
                  <a:pt x="9076" y="13699"/>
                </a:lnTo>
                <a:lnTo>
                  <a:pt x="9052" y="13651"/>
                </a:lnTo>
                <a:lnTo>
                  <a:pt x="8857" y="13480"/>
                </a:lnTo>
                <a:lnTo>
                  <a:pt x="8638" y="13334"/>
                </a:lnTo>
                <a:lnTo>
                  <a:pt x="8176" y="13067"/>
                </a:lnTo>
                <a:lnTo>
                  <a:pt x="7762" y="12799"/>
                </a:lnTo>
                <a:lnTo>
                  <a:pt x="7568" y="12677"/>
                </a:lnTo>
                <a:lnTo>
                  <a:pt x="7349" y="12604"/>
                </a:lnTo>
                <a:lnTo>
                  <a:pt x="7300" y="12604"/>
                </a:lnTo>
                <a:lnTo>
                  <a:pt x="7276" y="12653"/>
                </a:lnTo>
                <a:lnTo>
                  <a:pt x="7276" y="12775"/>
                </a:lnTo>
                <a:lnTo>
                  <a:pt x="7300" y="12872"/>
                </a:lnTo>
                <a:lnTo>
                  <a:pt x="7373" y="12969"/>
                </a:lnTo>
                <a:lnTo>
                  <a:pt x="7446" y="13042"/>
                </a:lnTo>
                <a:lnTo>
                  <a:pt x="7616" y="13213"/>
                </a:lnTo>
                <a:lnTo>
                  <a:pt x="7787" y="13334"/>
                </a:lnTo>
                <a:lnTo>
                  <a:pt x="8103" y="13553"/>
                </a:lnTo>
                <a:lnTo>
                  <a:pt x="8444" y="13748"/>
                </a:lnTo>
                <a:lnTo>
                  <a:pt x="8346" y="13748"/>
                </a:lnTo>
                <a:lnTo>
                  <a:pt x="7835" y="13772"/>
                </a:lnTo>
                <a:lnTo>
                  <a:pt x="7349" y="13724"/>
                </a:lnTo>
                <a:lnTo>
                  <a:pt x="7373" y="13699"/>
                </a:lnTo>
                <a:lnTo>
                  <a:pt x="7397" y="13651"/>
                </a:lnTo>
                <a:lnTo>
                  <a:pt x="7422" y="13578"/>
                </a:lnTo>
                <a:lnTo>
                  <a:pt x="7397" y="13529"/>
                </a:lnTo>
                <a:lnTo>
                  <a:pt x="7373" y="13456"/>
                </a:lnTo>
                <a:lnTo>
                  <a:pt x="7324" y="13383"/>
                </a:lnTo>
                <a:lnTo>
                  <a:pt x="7203" y="13286"/>
                </a:lnTo>
                <a:lnTo>
                  <a:pt x="6911" y="13091"/>
                </a:lnTo>
                <a:lnTo>
                  <a:pt x="6643" y="12872"/>
                </a:lnTo>
                <a:lnTo>
                  <a:pt x="6521" y="12799"/>
                </a:lnTo>
                <a:lnTo>
                  <a:pt x="6448" y="12750"/>
                </a:lnTo>
                <a:lnTo>
                  <a:pt x="6424" y="12702"/>
                </a:lnTo>
                <a:lnTo>
                  <a:pt x="6424" y="12677"/>
                </a:lnTo>
                <a:lnTo>
                  <a:pt x="6400" y="12677"/>
                </a:lnTo>
                <a:lnTo>
                  <a:pt x="6375" y="12702"/>
                </a:lnTo>
                <a:lnTo>
                  <a:pt x="6351" y="12775"/>
                </a:lnTo>
                <a:lnTo>
                  <a:pt x="6327" y="12823"/>
                </a:lnTo>
                <a:lnTo>
                  <a:pt x="6351" y="12969"/>
                </a:lnTo>
                <a:lnTo>
                  <a:pt x="6400" y="13042"/>
                </a:lnTo>
                <a:lnTo>
                  <a:pt x="6448" y="13140"/>
                </a:lnTo>
                <a:lnTo>
                  <a:pt x="6570" y="13286"/>
                </a:lnTo>
                <a:lnTo>
                  <a:pt x="6716" y="13432"/>
                </a:lnTo>
                <a:lnTo>
                  <a:pt x="6862" y="13553"/>
                </a:lnTo>
                <a:lnTo>
                  <a:pt x="7032" y="13675"/>
                </a:lnTo>
                <a:lnTo>
                  <a:pt x="7032" y="13675"/>
                </a:lnTo>
                <a:lnTo>
                  <a:pt x="6619" y="13578"/>
                </a:lnTo>
                <a:lnTo>
                  <a:pt x="6229" y="13456"/>
                </a:lnTo>
                <a:lnTo>
                  <a:pt x="5864" y="13334"/>
                </a:lnTo>
                <a:lnTo>
                  <a:pt x="5670" y="13286"/>
                </a:lnTo>
                <a:lnTo>
                  <a:pt x="5475" y="13261"/>
                </a:lnTo>
                <a:lnTo>
                  <a:pt x="5280" y="13237"/>
                </a:lnTo>
                <a:lnTo>
                  <a:pt x="5086" y="13261"/>
                </a:lnTo>
                <a:lnTo>
                  <a:pt x="4988" y="13286"/>
                </a:lnTo>
                <a:lnTo>
                  <a:pt x="4915" y="13334"/>
                </a:lnTo>
                <a:lnTo>
                  <a:pt x="4842" y="13407"/>
                </a:lnTo>
                <a:lnTo>
                  <a:pt x="4818" y="13505"/>
                </a:lnTo>
                <a:lnTo>
                  <a:pt x="4672" y="13651"/>
                </a:lnTo>
                <a:lnTo>
                  <a:pt x="4502" y="13797"/>
                </a:lnTo>
                <a:lnTo>
                  <a:pt x="4331" y="13943"/>
                </a:lnTo>
                <a:lnTo>
                  <a:pt x="4161" y="14064"/>
                </a:lnTo>
                <a:lnTo>
                  <a:pt x="3869" y="14259"/>
                </a:lnTo>
                <a:lnTo>
                  <a:pt x="3553" y="14405"/>
                </a:lnTo>
                <a:lnTo>
                  <a:pt x="3212" y="14551"/>
                </a:lnTo>
                <a:lnTo>
                  <a:pt x="2896" y="14648"/>
                </a:lnTo>
                <a:lnTo>
                  <a:pt x="2555" y="14745"/>
                </a:lnTo>
                <a:lnTo>
                  <a:pt x="2190" y="14818"/>
                </a:lnTo>
                <a:lnTo>
                  <a:pt x="1825" y="14867"/>
                </a:lnTo>
                <a:lnTo>
                  <a:pt x="1485" y="14891"/>
                </a:lnTo>
                <a:lnTo>
                  <a:pt x="1314" y="14891"/>
                </a:lnTo>
                <a:lnTo>
                  <a:pt x="1144" y="14867"/>
                </a:lnTo>
                <a:lnTo>
                  <a:pt x="1436" y="14672"/>
                </a:lnTo>
                <a:lnTo>
                  <a:pt x="1728" y="14453"/>
                </a:lnTo>
                <a:lnTo>
                  <a:pt x="1996" y="14210"/>
                </a:lnTo>
                <a:lnTo>
                  <a:pt x="2239" y="13991"/>
                </a:lnTo>
                <a:lnTo>
                  <a:pt x="2604" y="13626"/>
                </a:lnTo>
                <a:lnTo>
                  <a:pt x="2774" y="13432"/>
                </a:lnTo>
                <a:lnTo>
                  <a:pt x="2944" y="13188"/>
                </a:lnTo>
                <a:lnTo>
                  <a:pt x="3066" y="12945"/>
                </a:lnTo>
                <a:lnTo>
                  <a:pt x="3163" y="12702"/>
                </a:lnTo>
                <a:lnTo>
                  <a:pt x="3212" y="12458"/>
                </a:lnTo>
                <a:lnTo>
                  <a:pt x="3212" y="12337"/>
                </a:lnTo>
                <a:lnTo>
                  <a:pt x="3212" y="12215"/>
                </a:lnTo>
                <a:lnTo>
                  <a:pt x="3236" y="12118"/>
                </a:lnTo>
                <a:lnTo>
                  <a:pt x="3212" y="12045"/>
                </a:lnTo>
                <a:lnTo>
                  <a:pt x="3188" y="11972"/>
                </a:lnTo>
                <a:lnTo>
                  <a:pt x="3115" y="11923"/>
                </a:lnTo>
                <a:lnTo>
                  <a:pt x="2920" y="11826"/>
                </a:lnTo>
                <a:lnTo>
                  <a:pt x="2750" y="11704"/>
                </a:lnTo>
                <a:lnTo>
                  <a:pt x="2409" y="11461"/>
                </a:lnTo>
                <a:lnTo>
                  <a:pt x="2117" y="11169"/>
                </a:lnTo>
                <a:lnTo>
                  <a:pt x="1850" y="10852"/>
                </a:lnTo>
                <a:lnTo>
                  <a:pt x="1631" y="10512"/>
                </a:lnTo>
                <a:lnTo>
                  <a:pt x="1412" y="10147"/>
                </a:lnTo>
                <a:lnTo>
                  <a:pt x="1241" y="9757"/>
                </a:lnTo>
                <a:lnTo>
                  <a:pt x="1095" y="9368"/>
                </a:lnTo>
                <a:lnTo>
                  <a:pt x="949" y="8979"/>
                </a:lnTo>
                <a:lnTo>
                  <a:pt x="828" y="8565"/>
                </a:lnTo>
                <a:lnTo>
                  <a:pt x="755" y="8127"/>
                </a:lnTo>
                <a:lnTo>
                  <a:pt x="682" y="7689"/>
                </a:lnTo>
                <a:lnTo>
                  <a:pt x="657" y="7251"/>
                </a:lnTo>
                <a:lnTo>
                  <a:pt x="657" y="6837"/>
                </a:lnTo>
                <a:lnTo>
                  <a:pt x="706" y="6399"/>
                </a:lnTo>
                <a:lnTo>
                  <a:pt x="803" y="5986"/>
                </a:lnTo>
                <a:lnTo>
                  <a:pt x="925" y="5548"/>
                </a:lnTo>
                <a:lnTo>
                  <a:pt x="1120" y="5110"/>
                </a:lnTo>
                <a:lnTo>
                  <a:pt x="1339" y="4696"/>
                </a:lnTo>
                <a:lnTo>
                  <a:pt x="1606" y="4307"/>
                </a:lnTo>
                <a:lnTo>
                  <a:pt x="1898" y="3869"/>
                </a:lnTo>
                <a:lnTo>
                  <a:pt x="2166" y="3431"/>
                </a:lnTo>
                <a:lnTo>
                  <a:pt x="2434" y="3017"/>
                </a:lnTo>
                <a:lnTo>
                  <a:pt x="2604" y="2823"/>
                </a:lnTo>
                <a:lnTo>
                  <a:pt x="2774" y="2628"/>
                </a:lnTo>
                <a:lnTo>
                  <a:pt x="3115" y="2336"/>
                </a:lnTo>
                <a:lnTo>
                  <a:pt x="3431" y="2068"/>
                </a:lnTo>
                <a:lnTo>
                  <a:pt x="3772" y="1825"/>
                </a:lnTo>
                <a:lnTo>
                  <a:pt x="4137" y="1582"/>
                </a:lnTo>
                <a:lnTo>
                  <a:pt x="4502" y="1387"/>
                </a:lnTo>
                <a:lnTo>
                  <a:pt x="4867" y="1192"/>
                </a:lnTo>
                <a:lnTo>
                  <a:pt x="5256" y="1046"/>
                </a:lnTo>
                <a:lnTo>
                  <a:pt x="5670" y="900"/>
                </a:lnTo>
                <a:lnTo>
                  <a:pt x="6083" y="803"/>
                </a:lnTo>
                <a:lnTo>
                  <a:pt x="6497" y="706"/>
                </a:lnTo>
                <a:lnTo>
                  <a:pt x="6935" y="633"/>
                </a:lnTo>
                <a:lnTo>
                  <a:pt x="7373" y="584"/>
                </a:lnTo>
                <a:lnTo>
                  <a:pt x="7811" y="535"/>
                </a:lnTo>
                <a:lnTo>
                  <a:pt x="8249" y="511"/>
                </a:lnTo>
                <a:close/>
                <a:moveTo>
                  <a:pt x="8444" y="0"/>
                </a:moveTo>
                <a:lnTo>
                  <a:pt x="7641" y="24"/>
                </a:lnTo>
                <a:lnTo>
                  <a:pt x="6838" y="122"/>
                </a:lnTo>
                <a:lnTo>
                  <a:pt x="6351" y="195"/>
                </a:lnTo>
                <a:lnTo>
                  <a:pt x="5889" y="292"/>
                </a:lnTo>
                <a:lnTo>
                  <a:pt x="5426" y="414"/>
                </a:lnTo>
                <a:lnTo>
                  <a:pt x="4964" y="560"/>
                </a:lnTo>
                <a:lnTo>
                  <a:pt x="4502" y="730"/>
                </a:lnTo>
                <a:lnTo>
                  <a:pt x="4088" y="949"/>
                </a:lnTo>
                <a:lnTo>
                  <a:pt x="3674" y="1217"/>
                </a:lnTo>
                <a:lnTo>
                  <a:pt x="3285" y="1509"/>
                </a:lnTo>
                <a:lnTo>
                  <a:pt x="2823" y="1922"/>
                </a:lnTo>
                <a:lnTo>
                  <a:pt x="2385" y="2312"/>
                </a:lnTo>
                <a:lnTo>
                  <a:pt x="2166" y="2531"/>
                </a:lnTo>
                <a:lnTo>
                  <a:pt x="1947" y="2725"/>
                </a:lnTo>
                <a:lnTo>
                  <a:pt x="1752" y="2969"/>
                </a:lnTo>
                <a:lnTo>
                  <a:pt x="1582" y="3212"/>
                </a:lnTo>
                <a:lnTo>
                  <a:pt x="1266" y="3723"/>
                </a:lnTo>
                <a:lnTo>
                  <a:pt x="974" y="4283"/>
                </a:lnTo>
                <a:lnTo>
                  <a:pt x="682" y="4842"/>
                </a:lnTo>
                <a:lnTo>
                  <a:pt x="438" y="5402"/>
                </a:lnTo>
                <a:lnTo>
                  <a:pt x="341" y="5645"/>
                </a:lnTo>
                <a:lnTo>
                  <a:pt x="268" y="5889"/>
                </a:lnTo>
                <a:lnTo>
                  <a:pt x="195" y="6132"/>
                </a:lnTo>
                <a:lnTo>
                  <a:pt x="146" y="6375"/>
                </a:lnTo>
                <a:lnTo>
                  <a:pt x="122" y="6886"/>
                </a:lnTo>
                <a:lnTo>
                  <a:pt x="122" y="7397"/>
                </a:lnTo>
                <a:lnTo>
                  <a:pt x="171" y="7908"/>
                </a:lnTo>
                <a:lnTo>
                  <a:pt x="268" y="8419"/>
                </a:lnTo>
                <a:lnTo>
                  <a:pt x="390" y="8906"/>
                </a:lnTo>
                <a:lnTo>
                  <a:pt x="536" y="9392"/>
                </a:lnTo>
                <a:lnTo>
                  <a:pt x="682" y="9830"/>
                </a:lnTo>
                <a:lnTo>
                  <a:pt x="876" y="10244"/>
                </a:lnTo>
                <a:lnTo>
                  <a:pt x="1095" y="10658"/>
                </a:lnTo>
                <a:lnTo>
                  <a:pt x="1339" y="11047"/>
                </a:lnTo>
                <a:lnTo>
                  <a:pt x="1631" y="11412"/>
                </a:lnTo>
                <a:lnTo>
                  <a:pt x="1947" y="11728"/>
                </a:lnTo>
                <a:lnTo>
                  <a:pt x="2117" y="11874"/>
                </a:lnTo>
                <a:lnTo>
                  <a:pt x="2312" y="12020"/>
                </a:lnTo>
                <a:lnTo>
                  <a:pt x="2507" y="12142"/>
                </a:lnTo>
                <a:lnTo>
                  <a:pt x="2701" y="12239"/>
                </a:lnTo>
                <a:lnTo>
                  <a:pt x="2677" y="12458"/>
                </a:lnTo>
                <a:lnTo>
                  <a:pt x="2604" y="12653"/>
                </a:lnTo>
                <a:lnTo>
                  <a:pt x="2482" y="12848"/>
                </a:lnTo>
                <a:lnTo>
                  <a:pt x="2361" y="13042"/>
                </a:lnTo>
                <a:lnTo>
                  <a:pt x="2215" y="13213"/>
                </a:lnTo>
                <a:lnTo>
                  <a:pt x="2069" y="13359"/>
                </a:lnTo>
                <a:lnTo>
                  <a:pt x="1752" y="13675"/>
                </a:lnTo>
                <a:lnTo>
                  <a:pt x="1412" y="13967"/>
                </a:lnTo>
                <a:lnTo>
                  <a:pt x="1047" y="14259"/>
                </a:lnTo>
                <a:lnTo>
                  <a:pt x="828" y="14381"/>
                </a:lnTo>
                <a:lnTo>
                  <a:pt x="633" y="14478"/>
                </a:lnTo>
                <a:lnTo>
                  <a:pt x="414" y="14575"/>
                </a:lnTo>
                <a:lnTo>
                  <a:pt x="195" y="14648"/>
                </a:lnTo>
                <a:lnTo>
                  <a:pt x="98" y="14697"/>
                </a:lnTo>
                <a:lnTo>
                  <a:pt x="25" y="14794"/>
                </a:lnTo>
                <a:lnTo>
                  <a:pt x="0" y="14891"/>
                </a:lnTo>
                <a:lnTo>
                  <a:pt x="25" y="14989"/>
                </a:lnTo>
                <a:lnTo>
                  <a:pt x="49" y="15086"/>
                </a:lnTo>
                <a:lnTo>
                  <a:pt x="146" y="15159"/>
                </a:lnTo>
                <a:lnTo>
                  <a:pt x="244" y="15208"/>
                </a:lnTo>
                <a:lnTo>
                  <a:pt x="365" y="15208"/>
                </a:lnTo>
                <a:lnTo>
                  <a:pt x="414" y="15183"/>
                </a:lnTo>
                <a:lnTo>
                  <a:pt x="560" y="15256"/>
                </a:lnTo>
                <a:lnTo>
                  <a:pt x="682" y="15305"/>
                </a:lnTo>
                <a:lnTo>
                  <a:pt x="998" y="15378"/>
                </a:lnTo>
                <a:lnTo>
                  <a:pt x="1314" y="15402"/>
                </a:lnTo>
                <a:lnTo>
                  <a:pt x="1679" y="15402"/>
                </a:lnTo>
                <a:lnTo>
                  <a:pt x="2020" y="15354"/>
                </a:lnTo>
                <a:lnTo>
                  <a:pt x="2336" y="15305"/>
                </a:lnTo>
                <a:lnTo>
                  <a:pt x="2896" y="15183"/>
                </a:lnTo>
                <a:lnTo>
                  <a:pt x="3261" y="15062"/>
                </a:lnTo>
                <a:lnTo>
                  <a:pt x="3626" y="14916"/>
                </a:lnTo>
                <a:lnTo>
                  <a:pt x="3991" y="14770"/>
                </a:lnTo>
                <a:lnTo>
                  <a:pt x="4331" y="14575"/>
                </a:lnTo>
                <a:lnTo>
                  <a:pt x="4575" y="14429"/>
                </a:lnTo>
                <a:lnTo>
                  <a:pt x="4818" y="14259"/>
                </a:lnTo>
                <a:lnTo>
                  <a:pt x="5037" y="14040"/>
                </a:lnTo>
                <a:lnTo>
                  <a:pt x="5134" y="13918"/>
                </a:lnTo>
                <a:lnTo>
                  <a:pt x="5207" y="13797"/>
                </a:lnTo>
                <a:lnTo>
                  <a:pt x="5426" y="13821"/>
                </a:lnTo>
                <a:lnTo>
                  <a:pt x="5645" y="13845"/>
                </a:lnTo>
                <a:lnTo>
                  <a:pt x="6059" y="13967"/>
                </a:lnTo>
                <a:lnTo>
                  <a:pt x="6497" y="14113"/>
                </a:lnTo>
                <a:lnTo>
                  <a:pt x="6692" y="14186"/>
                </a:lnTo>
                <a:lnTo>
                  <a:pt x="6911" y="14235"/>
                </a:lnTo>
                <a:lnTo>
                  <a:pt x="7178" y="14283"/>
                </a:lnTo>
                <a:lnTo>
                  <a:pt x="7446" y="14308"/>
                </a:lnTo>
                <a:lnTo>
                  <a:pt x="7981" y="14332"/>
                </a:lnTo>
                <a:lnTo>
                  <a:pt x="8517" y="14308"/>
                </a:lnTo>
                <a:lnTo>
                  <a:pt x="9052" y="14259"/>
                </a:lnTo>
                <a:lnTo>
                  <a:pt x="9490" y="14210"/>
                </a:lnTo>
                <a:lnTo>
                  <a:pt x="9952" y="14137"/>
                </a:lnTo>
                <a:lnTo>
                  <a:pt x="10390" y="14040"/>
                </a:lnTo>
                <a:lnTo>
                  <a:pt x="10828" y="13918"/>
                </a:lnTo>
                <a:lnTo>
                  <a:pt x="11266" y="13797"/>
                </a:lnTo>
                <a:lnTo>
                  <a:pt x="11680" y="13651"/>
                </a:lnTo>
                <a:lnTo>
                  <a:pt x="12093" y="13480"/>
                </a:lnTo>
                <a:lnTo>
                  <a:pt x="12507" y="13286"/>
                </a:lnTo>
                <a:lnTo>
                  <a:pt x="12921" y="13067"/>
                </a:lnTo>
                <a:lnTo>
                  <a:pt x="13310" y="12823"/>
                </a:lnTo>
                <a:lnTo>
                  <a:pt x="13699" y="12556"/>
                </a:lnTo>
                <a:lnTo>
                  <a:pt x="14089" y="12264"/>
                </a:lnTo>
                <a:lnTo>
                  <a:pt x="14429" y="11947"/>
                </a:lnTo>
                <a:lnTo>
                  <a:pt x="14770" y="11607"/>
                </a:lnTo>
                <a:lnTo>
                  <a:pt x="15111" y="11266"/>
                </a:lnTo>
                <a:lnTo>
                  <a:pt x="15403" y="10901"/>
                </a:lnTo>
                <a:lnTo>
                  <a:pt x="15670" y="10512"/>
                </a:lnTo>
                <a:lnTo>
                  <a:pt x="15914" y="10098"/>
                </a:lnTo>
                <a:lnTo>
                  <a:pt x="16133" y="9684"/>
                </a:lnTo>
                <a:lnTo>
                  <a:pt x="16327" y="9246"/>
                </a:lnTo>
                <a:lnTo>
                  <a:pt x="16473" y="8808"/>
                </a:lnTo>
                <a:lnTo>
                  <a:pt x="16595" y="8346"/>
                </a:lnTo>
                <a:lnTo>
                  <a:pt x="16668" y="7884"/>
                </a:lnTo>
                <a:lnTo>
                  <a:pt x="16717" y="7421"/>
                </a:lnTo>
                <a:lnTo>
                  <a:pt x="16717" y="7178"/>
                </a:lnTo>
                <a:lnTo>
                  <a:pt x="16692" y="6959"/>
                </a:lnTo>
                <a:lnTo>
                  <a:pt x="16595" y="6497"/>
                </a:lnTo>
                <a:lnTo>
                  <a:pt x="16473" y="6035"/>
                </a:lnTo>
                <a:lnTo>
                  <a:pt x="16352" y="5597"/>
                </a:lnTo>
                <a:lnTo>
                  <a:pt x="16206" y="5134"/>
                </a:lnTo>
                <a:lnTo>
                  <a:pt x="16084" y="4672"/>
                </a:lnTo>
                <a:lnTo>
                  <a:pt x="15962" y="4210"/>
                </a:lnTo>
                <a:lnTo>
                  <a:pt x="15792" y="3772"/>
                </a:lnTo>
                <a:lnTo>
                  <a:pt x="15597" y="3358"/>
                </a:lnTo>
                <a:lnTo>
                  <a:pt x="15354" y="2993"/>
                </a:lnTo>
                <a:lnTo>
                  <a:pt x="15062" y="2652"/>
                </a:lnTo>
                <a:lnTo>
                  <a:pt x="14770" y="2336"/>
                </a:lnTo>
                <a:lnTo>
                  <a:pt x="14429" y="2044"/>
                </a:lnTo>
                <a:lnTo>
                  <a:pt x="14089" y="1776"/>
                </a:lnTo>
                <a:lnTo>
                  <a:pt x="13724" y="1509"/>
                </a:lnTo>
                <a:lnTo>
                  <a:pt x="13334" y="1265"/>
                </a:lnTo>
                <a:lnTo>
                  <a:pt x="12969" y="1046"/>
                </a:lnTo>
                <a:lnTo>
                  <a:pt x="12580" y="827"/>
                </a:lnTo>
                <a:lnTo>
                  <a:pt x="12166" y="633"/>
                </a:lnTo>
                <a:lnTo>
                  <a:pt x="11777" y="487"/>
                </a:lnTo>
                <a:lnTo>
                  <a:pt x="11363" y="341"/>
                </a:lnTo>
                <a:lnTo>
                  <a:pt x="10950" y="219"/>
                </a:lnTo>
                <a:lnTo>
                  <a:pt x="10512" y="146"/>
                </a:lnTo>
                <a:lnTo>
                  <a:pt x="10074" y="73"/>
                </a:lnTo>
                <a:lnTo>
                  <a:pt x="9271" y="0"/>
                </a:lnTo>
                <a:close/>
              </a:path>
            </a:pathLst>
          </a:custGeom>
          <a:solidFill>
            <a:srgbClr val="7C7F9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latin typeface="華康細圓體(P)" panose="020F0300000000000000" pitchFamily="34" charset="-120"/>
              <a:ea typeface="華康細圓體(P)" panose="020F0300000000000000" pitchFamily="34" charset="-120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5312665" y="1665575"/>
            <a:ext cx="76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solidFill>
                  <a:schemeClr val="tx2">
                    <a:lumMod val="50000"/>
                  </a:schemeClr>
                </a:solidFill>
                <a:latin typeface="華康細圓體(P)" panose="020F0300000000000000" pitchFamily="34" charset="-120"/>
                <a:ea typeface="華康細圓體(P)" panose="020F0300000000000000" pitchFamily="34" charset="-120"/>
              </a:rPr>
              <a:t>quoi</a:t>
            </a:r>
            <a:endParaRPr lang="zh-TW" altLang="en-US" sz="2000" dirty="0">
              <a:solidFill>
                <a:schemeClr val="tx2">
                  <a:lumMod val="50000"/>
                </a:schemeClr>
              </a:solidFill>
              <a:latin typeface="華康細圓體(P)" panose="020F0300000000000000" pitchFamily="34" charset="-120"/>
              <a:ea typeface="華康細圓體(P)" panose="020F03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233564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altLang="zh-TW" sz="3600" dirty="0" smtClean="0">
                <a:solidFill>
                  <a:srgbClr val="7C7F91"/>
                </a:solidFill>
                <a:latin typeface="華康細圓體(P)" panose="020F0300000000000000" pitchFamily="34" charset="-120"/>
                <a:ea typeface="華康細圓體(P)" panose="020F0300000000000000" pitchFamily="34" charset="-120"/>
                <a:cs typeface="Muli Light"/>
              </a:rPr>
              <a:t>Anaconda</a:t>
            </a:r>
            <a:endParaRPr sz="3600" dirty="0">
              <a:solidFill>
                <a:srgbClr val="7C7F91"/>
              </a:solidFill>
              <a:latin typeface="華康細圓體(P)" panose="020F0300000000000000" pitchFamily="34" charset="-120"/>
              <a:ea typeface="華康細圓體(P)" panose="020F0300000000000000" pitchFamily="34" charset="-120"/>
              <a:cs typeface="Muli Light"/>
            </a:endParaRPr>
          </a:p>
        </p:txBody>
      </p:sp>
      <p:sp>
        <p:nvSpPr>
          <p:cNvPr id="2" name="文字版面配置區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Python</a:t>
            </a:r>
            <a:r>
              <a:rPr lang="zh-TW" altLang="en-US" dirty="0" smtClean="0"/>
              <a:t>資源整合包</a:t>
            </a:r>
            <a:endParaRPr lang="en-US" altLang="zh-TW" dirty="0" smtClean="0"/>
          </a:p>
          <a:p>
            <a:endParaRPr lang="en-US" altLang="zh-TW" dirty="0"/>
          </a:p>
          <a:p>
            <a:r>
              <a:rPr lang="zh-TW" altLang="en-US" dirty="0" smtClean="0"/>
              <a:t>但他很胖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 smtClean="0"/>
              <a:t>支援套件管理</a:t>
            </a:r>
            <a:endParaRPr lang="en-US" altLang="zh-TW" dirty="0" smtClean="0"/>
          </a:p>
          <a:p>
            <a:endParaRPr lang="en-US" altLang="zh-TW" dirty="0"/>
          </a:p>
          <a:p>
            <a:r>
              <a:rPr lang="zh-TW" altLang="en-US" dirty="0" smtClean="0"/>
              <a:t>主要用於數據分析、人工智慧等領域</a:t>
            </a:r>
            <a:endParaRPr lang="zh-TW" altLang="en-US" dirty="0"/>
          </a:p>
        </p:txBody>
      </p:sp>
      <p:sp>
        <p:nvSpPr>
          <p:cNvPr id="83" name="Google Shape;83;p1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8982" y="403860"/>
            <a:ext cx="1438275" cy="72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9379" y="1196340"/>
            <a:ext cx="6595420" cy="36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10350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zh-TW" altLang="en-US" sz="3600" dirty="0" smtClean="0">
                <a:solidFill>
                  <a:srgbClr val="7C7F91"/>
                </a:solidFill>
                <a:latin typeface="華康細圓體(P)" panose="020F0300000000000000" pitchFamily="34" charset="-120"/>
                <a:ea typeface="華康細圓體(P)" panose="020F0300000000000000" pitchFamily="34" charset="-120"/>
                <a:cs typeface="Muli Light"/>
              </a:rPr>
              <a:t>其他撰寫</a:t>
            </a:r>
            <a:r>
              <a:rPr lang="en-US" altLang="zh-TW" sz="3600" dirty="0" smtClean="0">
                <a:solidFill>
                  <a:srgbClr val="7C7F91"/>
                </a:solidFill>
                <a:latin typeface="華康細圓體(P)" panose="020F0300000000000000" pitchFamily="34" charset="-120"/>
                <a:ea typeface="華康細圓體(P)" panose="020F0300000000000000" pitchFamily="34" charset="-120"/>
                <a:cs typeface="Muli Light"/>
              </a:rPr>
              <a:t>Python</a:t>
            </a:r>
            <a:r>
              <a:rPr lang="zh-TW" altLang="en-US" sz="3600" dirty="0" smtClean="0">
                <a:solidFill>
                  <a:srgbClr val="7C7F91"/>
                </a:solidFill>
                <a:latin typeface="華康細圓體(P)" panose="020F0300000000000000" pitchFamily="34" charset="-120"/>
                <a:ea typeface="華康細圓體(P)" panose="020F0300000000000000" pitchFamily="34" charset="-120"/>
                <a:cs typeface="Muli Light"/>
              </a:rPr>
              <a:t>的工具</a:t>
            </a:r>
            <a:endParaRPr sz="3600" dirty="0">
              <a:solidFill>
                <a:srgbClr val="7C7F91"/>
              </a:solidFill>
              <a:latin typeface="華康細圓體(P)" panose="020F0300000000000000" pitchFamily="34" charset="-120"/>
              <a:ea typeface="華康細圓體(P)" panose="020F0300000000000000" pitchFamily="34" charset="-120"/>
              <a:cs typeface="Muli Light"/>
            </a:endParaRPr>
          </a:p>
        </p:txBody>
      </p:sp>
      <p:sp>
        <p:nvSpPr>
          <p:cNvPr id="83" name="Google Shape;83;p1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 dirty="0"/>
          </a:p>
        </p:txBody>
      </p:sp>
      <p:pic>
        <p:nvPicPr>
          <p:cNvPr id="4098" name="Picture 2" descr="PyCharm - 維基百科，自由的百科全書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7178" y="2693420"/>
            <a:ext cx="1109755" cy="1109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0160" y="2362472"/>
            <a:ext cx="1524000" cy="177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文字方塊 10"/>
          <p:cNvSpPr txBox="1"/>
          <p:nvPr/>
        </p:nvSpPr>
        <p:spPr>
          <a:xfrm>
            <a:off x="731520" y="1460266"/>
            <a:ext cx="27736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dirty="0" smtClean="0">
                <a:latin typeface="華康細圓體(P)" panose="020F0300000000000000" pitchFamily="34" charset="-120"/>
                <a:ea typeface="華康細圓體(P)" panose="020F0300000000000000" pitchFamily="34" charset="-120"/>
              </a:rPr>
              <a:t>Anaconda</a:t>
            </a:r>
            <a:r>
              <a:rPr lang="zh-TW" altLang="en-US" sz="2000" dirty="0" smtClean="0">
                <a:latin typeface="華康細圓體(P)" panose="020F0300000000000000" pitchFamily="34" charset="-120"/>
                <a:ea typeface="華康細圓體(P)" panose="020F0300000000000000" pitchFamily="34" charset="-120"/>
              </a:rPr>
              <a:t>的記事本</a:t>
            </a:r>
            <a:endParaRPr lang="zh-TW" altLang="en-US" sz="2000" dirty="0">
              <a:latin typeface="華康細圓體(P)" panose="020F0300000000000000" pitchFamily="34" charset="-120"/>
              <a:ea typeface="華康細圓體(P)" panose="020F0300000000000000" pitchFamily="34" charset="-12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3275215" y="1460266"/>
            <a:ext cx="27736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dirty="0" smtClean="0">
                <a:latin typeface="華康細圓體(P)" panose="020F0300000000000000" pitchFamily="34" charset="-120"/>
                <a:ea typeface="華康細圓體(P)" panose="020F0300000000000000" pitchFamily="34" charset="-120"/>
              </a:rPr>
              <a:t>主要用於</a:t>
            </a:r>
            <a:r>
              <a:rPr lang="en-US" altLang="zh-TW" sz="2000" dirty="0" smtClean="0">
                <a:latin typeface="華康細圓體(P)" panose="020F0300000000000000" pitchFamily="34" charset="-120"/>
                <a:ea typeface="華康細圓體(P)" panose="020F0300000000000000" pitchFamily="34" charset="-120"/>
              </a:rPr>
              <a:t>Web</a:t>
            </a:r>
            <a:r>
              <a:rPr lang="zh-TW" altLang="en-US" sz="2000" dirty="0" smtClean="0">
                <a:latin typeface="華康細圓體(P)" panose="020F0300000000000000" pitchFamily="34" charset="-120"/>
                <a:ea typeface="華康細圓體(P)" panose="020F0300000000000000" pitchFamily="34" charset="-120"/>
              </a:rPr>
              <a:t>開發</a:t>
            </a:r>
            <a:endParaRPr lang="zh-TW" altLang="en-US" sz="2000" dirty="0">
              <a:latin typeface="華康細圓體(P)" panose="020F0300000000000000" pitchFamily="34" charset="-120"/>
              <a:ea typeface="華康細圓體(P)" panose="020F0300000000000000" pitchFamily="34" charset="-120"/>
            </a:endParaRPr>
          </a:p>
        </p:txBody>
      </p:sp>
      <p:pic>
        <p:nvPicPr>
          <p:cNvPr id="4104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5580" y="2491275"/>
            <a:ext cx="1505903" cy="15140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文字方塊 14"/>
          <p:cNvSpPr txBox="1"/>
          <p:nvPr/>
        </p:nvSpPr>
        <p:spPr>
          <a:xfrm>
            <a:off x="5911691" y="1449872"/>
            <a:ext cx="27736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dirty="0" smtClean="0">
                <a:latin typeface="華康細圓體(P)" panose="020F0300000000000000" pitchFamily="34" charset="-120"/>
                <a:ea typeface="華康細圓體(P)" panose="020F0300000000000000" pitchFamily="34" charset="-120"/>
              </a:rPr>
              <a:t>大佬在玩的東西</a:t>
            </a:r>
            <a:endParaRPr lang="zh-TW" altLang="en-US" sz="2000" dirty="0">
              <a:latin typeface="華康細圓體(P)" panose="020F0300000000000000" pitchFamily="34" charset="-120"/>
              <a:ea typeface="華康細圓體(P)" panose="020F03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840884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890250" y="2143050"/>
            <a:ext cx="7363500" cy="857400"/>
          </a:xfrm>
        </p:spPr>
        <p:txBody>
          <a:bodyPr/>
          <a:lstStyle/>
          <a:p>
            <a:pPr>
              <a:buClr>
                <a:srgbClr val="B5D4E9"/>
              </a:buClr>
            </a:pPr>
            <a:r>
              <a:rPr lang="en-US" altLang="zh-TW" sz="3600" dirty="0" smtClean="0">
                <a:solidFill>
                  <a:srgbClr val="7C7F91"/>
                </a:solidFill>
                <a:latin typeface="華康細圓體(P)" panose="020F0300000000000000" pitchFamily="34" charset="-120"/>
                <a:ea typeface="華康細圓體(P)" panose="020F0300000000000000" pitchFamily="34" charset="-120"/>
                <a:cs typeface="Muli Light"/>
              </a:rPr>
              <a:t>Python </a:t>
            </a:r>
            <a:r>
              <a:rPr lang="zh-TW" altLang="en-US" sz="3600" dirty="0" smtClean="0">
                <a:solidFill>
                  <a:srgbClr val="7C7F91"/>
                </a:solidFill>
                <a:latin typeface="華康細圓體(P)" panose="020F0300000000000000" pitchFamily="34" charset="-120"/>
                <a:ea typeface="華康細圓體(P)" panose="020F0300000000000000" pitchFamily="34" charset="-120"/>
                <a:cs typeface="Muli Light"/>
              </a:rPr>
              <a:t>安裝</a:t>
            </a:r>
            <a:endParaRPr lang="zh-TW" altLang="en-US" sz="3600" dirty="0">
              <a:solidFill>
                <a:srgbClr val="7C7F91"/>
              </a:solidFill>
              <a:latin typeface="華康細圓體(P)" panose="020F0300000000000000" pitchFamily="34" charset="-120"/>
              <a:ea typeface="華康細圓體(P)" panose="020F0300000000000000" pitchFamily="34" charset="-120"/>
              <a:cs typeface="Muli Light"/>
            </a:endParaRPr>
          </a:p>
        </p:txBody>
      </p:sp>
      <p:sp>
        <p:nvSpPr>
          <p:cNvPr id="83" name="Google Shape;83;p1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40352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altLang="zh-TW" sz="3600" dirty="0" smtClean="0">
                <a:solidFill>
                  <a:srgbClr val="7C7F91"/>
                </a:solidFill>
                <a:latin typeface="華康細圓體(P)" panose="020F0300000000000000" pitchFamily="34" charset="-120"/>
                <a:ea typeface="華康細圓體(P)" panose="020F0300000000000000" pitchFamily="34" charset="-120"/>
                <a:cs typeface="Muli Light"/>
              </a:rPr>
              <a:t>Python </a:t>
            </a:r>
            <a:r>
              <a:rPr lang="zh-TW" altLang="en-US" sz="3600" dirty="0" smtClean="0">
                <a:solidFill>
                  <a:srgbClr val="7C7F91"/>
                </a:solidFill>
                <a:latin typeface="華康細圓體(P)" panose="020F0300000000000000" pitchFamily="34" charset="-120"/>
                <a:ea typeface="華康細圓體(P)" panose="020F0300000000000000" pitchFamily="34" charset="-120"/>
                <a:cs typeface="Muli Light"/>
              </a:rPr>
              <a:t>安裝</a:t>
            </a:r>
            <a:endParaRPr sz="3600" dirty="0">
              <a:solidFill>
                <a:srgbClr val="7C7F91"/>
              </a:solidFill>
              <a:latin typeface="華康細圓體(P)" panose="020F0300000000000000" pitchFamily="34" charset="-120"/>
              <a:ea typeface="華康細圓體(P)" panose="020F0300000000000000" pitchFamily="34" charset="-120"/>
              <a:cs typeface="Muli Light"/>
            </a:endParaRP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1.</a:t>
            </a:r>
            <a:r>
              <a:rPr lang="zh-TW" altLang="en-US" dirty="0" smtClean="0"/>
              <a:t> 進官網下載</a:t>
            </a:r>
            <a:r>
              <a:rPr lang="en-US" altLang="zh-TW" dirty="0" smtClean="0"/>
              <a:t>Python </a:t>
            </a:r>
            <a:r>
              <a:rPr lang="en-US" altLang="zh-TW" dirty="0" smtClean="0">
                <a:hlinkClick r:id="rId3"/>
              </a:rPr>
              <a:t>https</a:t>
            </a:r>
            <a:r>
              <a:rPr lang="en-US" altLang="zh-TW" dirty="0">
                <a:hlinkClick r:id="rId3"/>
              </a:rPr>
              <a:t>://www.python.org/downloads/</a:t>
            </a:r>
            <a:endParaRPr lang="zh-TW" altLang="en-US" dirty="0"/>
          </a:p>
        </p:txBody>
      </p:sp>
      <p:sp>
        <p:nvSpPr>
          <p:cNvPr id="83" name="Google Shape;83;p1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 dirty="0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1260" y="1762694"/>
            <a:ext cx="4270416" cy="30048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03301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altLang="zh-TW" sz="3600" dirty="0" smtClean="0">
                <a:solidFill>
                  <a:srgbClr val="7C7F91"/>
                </a:solidFill>
                <a:latin typeface="華康細圓體(P)" panose="020F0300000000000000" pitchFamily="34" charset="-120"/>
                <a:ea typeface="華康細圓體(P)" panose="020F0300000000000000" pitchFamily="34" charset="-120"/>
                <a:cs typeface="Muli Light"/>
              </a:rPr>
              <a:t>Python </a:t>
            </a:r>
            <a:r>
              <a:rPr lang="zh-TW" altLang="en-US" sz="3600" dirty="0" smtClean="0">
                <a:solidFill>
                  <a:srgbClr val="7C7F91"/>
                </a:solidFill>
                <a:latin typeface="華康細圓體(P)" panose="020F0300000000000000" pitchFamily="34" charset="-120"/>
                <a:ea typeface="華康細圓體(P)" panose="020F0300000000000000" pitchFamily="34" charset="-120"/>
                <a:cs typeface="Muli Light"/>
              </a:rPr>
              <a:t>安裝</a:t>
            </a:r>
            <a:endParaRPr sz="3600" dirty="0">
              <a:solidFill>
                <a:srgbClr val="7C7F91"/>
              </a:solidFill>
              <a:latin typeface="華康細圓體(P)" panose="020F0300000000000000" pitchFamily="34" charset="-120"/>
              <a:ea typeface="華康細圓體(P)" panose="020F0300000000000000" pitchFamily="34" charset="-120"/>
              <a:cs typeface="Muli Light"/>
            </a:endParaRP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2</a:t>
            </a:r>
            <a:r>
              <a:rPr lang="en-US" altLang="zh-TW" dirty="0" smtClean="0"/>
              <a:t>.</a:t>
            </a:r>
            <a:r>
              <a:rPr lang="zh-TW" altLang="en-US" dirty="0" smtClean="0"/>
              <a:t> 勾選 </a:t>
            </a:r>
            <a:r>
              <a:rPr lang="en-US" altLang="zh-TW" dirty="0" smtClean="0"/>
              <a:t>Add Python 3.8 to PATH</a:t>
            </a:r>
            <a:r>
              <a:rPr lang="zh-TW" altLang="en-US" dirty="0" smtClean="0"/>
              <a:t>，然後</a:t>
            </a:r>
            <a:r>
              <a:rPr lang="en-US" altLang="zh-TW" dirty="0" smtClean="0"/>
              <a:t>Install now</a:t>
            </a:r>
            <a:endParaRPr lang="zh-TW" altLang="en-US" dirty="0"/>
          </a:p>
        </p:txBody>
      </p:sp>
      <p:sp>
        <p:nvSpPr>
          <p:cNvPr id="83" name="Google Shape;83;p1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4560" y="1778031"/>
            <a:ext cx="4930456" cy="30343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80531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altLang="zh-TW" sz="3600" dirty="0" smtClean="0">
                <a:solidFill>
                  <a:srgbClr val="7C7F91"/>
                </a:solidFill>
                <a:latin typeface="華康細圓體(P)" panose="020F0300000000000000" pitchFamily="34" charset="-120"/>
                <a:ea typeface="華康細圓體(P)" panose="020F0300000000000000" pitchFamily="34" charset="-120"/>
                <a:cs typeface="Muli Light"/>
              </a:rPr>
              <a:t>Python </a:t>
            </a:r>
            <a:r>
              <a:rPr lang="zh-TW" altLang="en-US" sz="3600" dirty="0" smtClean="0">
                <a:solidFill>
                  <a:srgbClr val="7C7F91"/>
                </a:solidFill>
                <a:latin typeface="華康細圓體(P)" panose="020F0300000000000000" pitchFamily="34" charset="-120"/>
                <a:ea typeface="華康細圓體(P)" panose="020F0300000000000000" pitchFamily="34" charset="-120"/>
                <a:cs typeface="Muli Light"/>
              </a:rPr>
              <a:t>安裝</a:t>
            </a:r>
            <a:endParaRPr sz="3600" dirty="0">
              <a:solidFill>
                <a:srgbClr val="7C7F91"/>
              </a:solidFill>
              <a:latin typeface="華康細圓體(P)" panose="020F0300000000000000" pitchFamily="34" charset="-120"/>
              <a:ea typeface="華康細圓體(P)" panose="020F0300000000000000" pitchFamily="34" charset="-120"/>
              <a:cs typeface="Muli Light"/>
            </a:endParaRP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90300" y="1200149"/>
            <a:ext cx="7727920" cy="3021000"/>
          </a:xfrm>
        </p:spPr>
        <p:txBody>
          <a:bodyPr/>
          <a:lstStyle/>
          <a:p>
            <a:r>
              <a:rPr lang="en-US" altLang="zh-TW" dirty="0" smtClean="0"/>
              <a:t>3.</a:t>
            </a:r>
            <a:r>
              <a:rPr lang="zh-TW" altLang="en-US" dirty="0" smtClean="0"/>
              <a:t> 安裝完畢後，打開</a:t>
            </a:r>
            <a:r>
              <a:rPr lang="en-US" altLang="zh-TW" dirty="0" err="1" smtClean="0"/>
              <a:t>cmd</a:t>
            </a:r>
            <a:r>
              <a:rPr lang="zh-TW" altLang="en-US" dirty="0" smtClean="0"/>
              <a:t>，輸入</a:t>
            </a:r>
            <a:r>
              <a:rPr lang="en-US" altLang="zh-TW" dirty="0" smtClean="0"/>
              <a:t>python</a:t>
            </a:r>
            <a:r>
              <a:rPr lang="zh-TW" altLang="en-US" dirty="0" smtClean="0"/>
              <a:t>確定出現下面畫面</a:t>
            </a:r>
            <a:endParaRPr lang="zh-TW" altLang="en-US" dirty="0"/>
          </a:p>
        </p:txBody>
      </p:sp>
      <p:sp>
        <p:nvSpPr>
          <p:cNvPr id="83" name="Google Shape;83;p1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2620" y="1806025"/>
            <a:ext cx="5571173" cy="29103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05672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890250" y="2143050"/>
            <a:ext cx="7363500" cy="857400"/>
          </a:xfrm>
        </p:spPr>
        <p:txBody>
          <a:bodyPr/>
          <a:lstStyle/>
          <a:p>
            <a:pPr>
              <a:buClr>
                <a:srgbClr val="B5D4E9"/>
              </a:buClr>
            </a:pPr>
            <a:r>
              <a:rPr lang="en-US" altLang="zh-TW" sz="3600" dirty="0" smtClean="0">
                <a:solidFill>
                  <a:srgbClr val="7C7F91"/>
                </a:solidFill>
                <a:latin typeface="華康細圓體(P)" panose="020F0300000000000000" pitchFamily="34" charset="-120"/>
                <a:ea typeface="華康細圓體(P)" panose="020F0300000000000000" pitchFamily="34" charset="-120"/>
                <a:cs typeface="Muli Light"/>
              </a:rPr>
              <a:t>VS</a:t>
            </a:r>
            <a:r>
              <a:rPr lang="zh-TW" altLang="en-US" sz="3600" dirty="0" smtClean="0">
                <a:solidFill>
                  <a:srgbClr val="7C7F91"/>
                </a:solidFill>
                <a:latin typeface="華康細圓體(P)" panose="020F0300000000000000" pitchFamily="34" charset="-120"/>
                <a:ea typeface="華康細圓體(P)" panose="020F0300000000000000" pitchFamily="34" charset="-120"/>
                <a:cs typeface="Muli Light"/>
              </a:rPr>
              <a:t> </a:t>
            </a:r>
            <a:r>
              <a:rPr lang="en-US" altLang="zh-TW" sz="3600" dirty="0" smtClean="0">
                <a:solidFill>
                  <a:srgbClr val="7C7F91"/>
                </a:solidFill>
                <a:latin typeface="華康細圓體(P)" panose="020F0300000000000000" pitchFamily="34" charset="-120"/>
                <a:ea typeface="華康細圓體(P)" panose="020F0300000000000000" pitchFamily="34" charset="-120"/>
                <a:cs typeface="Muli Light"/>
              </a:rPr>
              <a:t>Code </a:t>
            </a:r>
            <a:r>
              <a:rPr lang="zh-TW" altLang="en-US" sz="3600" dirty="0" smtClean="0">
                <a:solidFill>
                  <a:srgbClr val="7C7F91"/>
                </a:solidFill>
                <a:latin typeface="華康細圓體(P)" panose="020F0300000000000000" pitchFamily="34" charset="-120"/>
                <a:ea typeface="華康細圓體(P)" panose="020F0300000000000000" pitchFamily="34" charset="-120"/>
                <a:cs typeface="Muli Light"/>
              </a:rPr>
              <a:t>安裝</a:t>
            </a:r>
            <a:endParaRPr lang="zh-TW" altLang="en-US" sz="3600" dirty="0">
              <a:solidFill>
                <a:srgbClr val="7C7F91"/>
              </a:solidFill>
              <a:latin typeface="華康細圓體(P)" panose="020F0300000000000000" pitchFamily="34" charset="-120"/>
              <a:ea typeface="華康細圓體(P)" panose="020F0300000000000000" pitchFamily="34" charset="-120"/>
              <a:cs typeface="Muli Light"/>
            </a:endParaRPr>
          </a:p>
        </p:txBody>
      </p:sp>
      <p:sp>
        <p:nvSpPr>
          <p:cNvPr id="83" name="Google Shape;83;p1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04352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altLang="zh-TW" sz="3600" dirty="0" smtClean="0">
                <a:solidFill>
                  <a:srgbClr val="7C7F91"/>
                </a:solidFill>
                <a:latin typeface="華康細圓體(P)" panose="020F0300000000000000" pitchFamily="34" charset="-120"/>
                <a:ea typeface="華康細圓體(P)" panose="020F0300000000000000" pitchFamily="34" charset="-120"/>
                <a:cs typeface="Muli Light"/>
              </a:rPr>
              <a:t>VS</a:t>
            </a:r>
            <a:r>
              <a:rPr lang="zh-TW" altLang="en-US" sz="3600" dirty="0" smtClean="0">
                <a:solidFill>
                  <a:srgbClr val="7C7F91"/>
                </a:solidFill>
                <a:latin typeface="華康細圓體(P)" panose="020F0300000000000000" pitchFamily="34" charset="-120"/>
                <a:ea typeface="華康細圓體(P)" panose="020F0300000000000000" pitchFamily="34" charset="-120"/>
                <a:cs typeface="Muli Light"/>
              </a:rPr>
              <a:t> </a:t>
            </a:r>
            <a:r>
              <a:rPr lang="en-US" altLang="zh-TW" sz="3600" dirty="0" smtClean="0">
                <a:solidFill>
                  <a:srgbClr val="7C7F91"/>
                </a:solidFill>
                <a:latin typeface="華康細圓體(P)" panose="020F0300000000000000" pitchFamily="34" charset="-120"/>
                <a:ea typeface="華康細圓體(P)" panose="020F0300000000000000" pitchFamily="34" charset="-120"/>
                <a:cs typeface="Muli Light"/>
              </a:rPr>
              <a:t>Code </a:t>
            </a:r>
            <a:r>
              <a:rPr lang="zh-TW" altLang="en-US" sz="3600" dirty="0" smtClean="0">
                <a:solidFill>
                  <a:srgbClr val="7C7F91"/>
                </a:solidFill>
                <a:latin typeface="華康細圓體(P)" panose="020F0300000000000000" pitchFamily="34" charset="-120"/>
                <a:ea typeface="華康細圓體(P)" panose="020F0300000000000000" pitchFamily="34" charset="-120"/>
                <a:cs typeface="Muli Light"/>
              </a:rPr>
              <a:t>安裝</a:t>
            </a:r>
            <a:endParaRPr sz="3600" dirty="0">
              <a:solidFill>
                <a:srgbClr val="7C7F91"/>
              </a:solidFill>
              <a:latin typeface="華康細圓體(P)" panose="020F0300000000000000" pitchFamily="34" charset="-120"/>
              <a:ea typeface="華康細圓體(P)" panose="020F0300000000000000" pitchFamily="34" charset="-120"/>
              <a:cs typeface="Muli Light"/>
            </a:endParaRP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1.</a:t>
            </a:r>
            <a:r>
              <a:rPr lang="zh-TW" altLang="en-US" dirty="0" smtClean="0"/>
              <a:t> 進官網下載</a:t>
            </a:r>
            <a:r>
              <a:rPr lang="en-US" altLang="zh-TW" dirty="0" smtClean="0"/>
              <a:t>VS</a:t>
            </a:r>
            <a:r>
              <a:rPr lang="zh-TW" altLang="en-US" dirty="0" smtClean="0"/>
              <a:t> </a:t>
            </a:r>
            <a:r>
              <a:rPr lang="en-US" altLang="zh-TW" dirty="0" smtClean="0"/>
              <a:t>Code </a:t>
            </a:r>
            <a:r>
              <a:rPr lang="en-US" altLang="zh-TW" dirty="0" smtClean="0">
                <a:hlinkClick r:id="rId3"/>
              </a:rPr>
              <a:t>https</a:t>
            </a:r>
            <a:r>
              <a:rPr lang="en-US" altLang="zh-TW" dirty="0">
                <a:hlinkClick r:id="rId3"/>
              </a:rPr>
              <a:t>://code.visualstudio.com</a:t>
            </a:r>
            <a:r>
              <a:rPr lang="en-US" altLang="zh-TW" dirty="0" smtClean="0">
                <a:hlinkClick r:id="rId3"/>
              </a:rPr>
              <a:t>/</a:t>
            </a:r>
            <a:endParaRPr lang="en-US" altLang="zh-TW" dirty="0" smtClean="0"/>
          </a:p>
          <a:p>
            <a:pPr marL="88900" indent="0">
              <a:buNone/>
            </a:pPr>
            <a:endParaRPr lang="zh-TW" altLang="en-US" dirty="0"/>
          </a:p>
        </p:txBody>
      </p:sp>
      <p:sp>
        <p:nvSpPr>
          <p:cNvPr id="83" name="Google Shape;83;p1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39" r="13955"/>
          <a:stretch/>
        </p:blipFill>
        <p:spPr bwMode="auto">
          <a:xfrm>
            <a:off x="1950720" y="1801542"/>
            <a:ext cx="5494020" cy="2976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橢圓 3"/>
          <p:cNvSpPr/>
          <p:nvPr/>
        </p:nvSpPr>
        <p:spPr>
          <a:xfrm>
            <a:off x="2385060" y="3009900"/>
            <a:ext cx="1440180" cy="44196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6558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altLang="zh-TW" sz="3600" dirty="0" smtClean="0">
                <a:solidFill>
                  <a:srgbClr val="7C7F91"/>
                </a:solidFill>
                <a:latin typeface="華康細圓體(P)" panose="020F0300000000000000" pitchFamily="34" charset="-120"/>
                <a:ea typeface="華康細圓體(P)" panose="020F0300000000000000" pitchFamily="34" charset="-120"/>
                <a:cs typeface="Muli Light"/>
              </a:rPr>
              <a:t>VS</a:t>
            </a:r>
            <a:r>
              <a:rPr lang="zh-TW" altLang="en-US" sz="3600" dirty="0" smtClean="0">
                <a:solidFill>
                  <a:srgbClr val="7C7F91"/>
                </a:solidFill>
                <a:latin typeface="華康細圓體(P)" panose="020F0300000000000000" pitchFamily="34" charset="-120"/>
                <a:ea typeface="華康細圓體(P)" panose="020F0300000000000000" pitchFamily="34" charset="-120"/>
                <a:cs typeface="Muli Light"/>
              </a:rPr>
              <a:t> </a:t>
            </a:r>
            <a:r>
              <a:rPr lang="en-US" altLang="zh-TW" sz="3600" dirty="0" smtClean="0">
                <a:solidFill>
                  <a:srgbClr val="7C7F91"/>
                </a:solidFill>
                <a:latin typeface="華康細圓體(P)" panose="020F0300000000000000" pitchFamily="34" charset="-120"/>
                <a:ea typeface="華康細圓體(P)" panose="020F0300000000000000" pitchFamily="34" charset="-120"/>
                <a:cs typeface="Muli Light"/>
              </a:rPr>
              <a:t>Code </a:t>
            </a:r>
            <a:r>
              <a:rPr lang="zh-TW" altLang="en-US" sz="3600" dirty="0" smtClean="0">
                <a:solidFill>
                  <a:srgbClr val="7C7F91"/>
                </a:solidFill>
                <a:latin typeface="華康細圓體(P)" panose="020F0300000000000000" pitchFamily="34" charset="-120"/>
                <a:ea typeface="華康細圓體(P)" panose="020F0300000000000000" pitchFamily="34" charset="-120"/>
                <a:cs typeface="Muli Light"/>
              </a:rPr>
              <a:t>安裝</a:t>
            </a:r>
            <a:endParaRPr sz="3600" dirty="0">
              <a:solidFill>
                <a:srgbClr val="7C7F91"/>
              </a:solidFill>
              <a:latin typeface="華康細圓體(P)" panose="020F0300000000000000" pitchFamily="34" charset="-120"/>
              <a:ea typeface="華康細圓體(P)" panose="020F0300000000000000" pitchFamily="34" charset="-120"/>
              <a:cs typeface="Muli Light"/>
            </a:endParaRP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2.</a:t>
            </a:r>
            <a:r>
              <a:rPr lang="zh-TW" altLang="en-US" dirty="0" smtClean="0"/>
              <a:t> </a:t>
            </a:r>
            <a:r>
              <a:rPr lang="zh-TW" altLang="en-US" dirty="0"/>
              <a:t>打開剛剛下載的安裝檔</a:t>
            </a:r>
            <a:endParaRPr lang="en-US" altLang="zh-TW" dirty="0" smtClean="0"/>
          </a:p>
          <a:p>
            <a:pPr marL="88900" indent="0">
              <a:buNone/>
            </a:pPr>
            <a:endParaRPr lang="zh-TW" altLang="en-US" dirty="0"/>
          </a:p>
        </p:txBody>
      </p:sp>
      <p:sp>
        <p:nvSpPr>
          <p:cNvPr id="83" name="Google Shape;83;p1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979" y="1840246"/>
            <a:ext cx="4884339" cy="27469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橢圓 7"/>
          <p:cNvSpPr/>
          <p:nvPr/>
        </p:nvSpPr>
        <p:spPr>
          <a:xfrm>
            <a:off x="2567940" y="3352800"/>
            <a:ext cx="365760" cy="31242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92227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altLang="zh-TW" sz="3600" dirty="0" smtClean="0">
                <a:solidFill>
                  <a:srgbClr val="7C7F91"/>
                </a:solidFill>
                <a:latin typeface="華康細圓體(P)" panose="020F0300000000000000" pitchFamily="34" charset="-120"/>
                <a:ea typeface="華康細圓體(P)" panose="020F0300000000000000" pitchFamily="34" charset="-120"/>
                <a:cs typeface="Muli Light"/>
              </a:rPr>
              <a:t>VS</a:t>
            </a:r>
            <a:r>
              <a:rPr lang="zh-TW" altLang="en-US" sz="3600" dirty="0" smtClean="0">
                <a:solidFill>
                  <a:srgbClr val="7C7F91"/>
                </a:solidFill>
                <a:latin typeface="華康細圓體(P)" panose="020F0300000000000000" pitchFamily="34" charset="-120"/>
                <a:ea typeface="華康細圓體(P)" panose="020F0300000000000000" pitchFamily="34" charset="-120"/>
                <a:cs typeface="Muli Light"/>
              </a:rPr>
              <a:t> </a:t>
            </a:r>
            <a:r>
              <a:rPr lang="en-US" altLang="zh-TW" sz="3600" dirty="0" smtClean="0">
                <a:solidFill>
                  <a:srgbClr val="7C7F91"/>
                </a:solidFill>
                <a:latin typeface="華康細圓體(P)" panose="020F0300000000000000" pitchFamily="34" charset="-120"/>
                <a:ea typeface="華康細圓體(P)" panose="020F0300000000000000" pitchFamily="34" charset="-120"/>
                <a:cs typeface="Muli Light"/>
              </a:rPr>
              <a:t>Code </a:t>
            </a:r>
            <a:r>
              <a:rPr lang="zh-TW" altLang="en-US" sz="3600" dirty="0" smtClean="0">
                <a:solidFill>
                  <a:srgbClr val="7C7F91"/>
                </a:solidFill>
                <a:latin typeface="華康細圓體(P)" panose="020F0300000000000000" pitchFamily="34" charset="-120"/>
                <a:ea typeface="華康細圓體(P)" panose="020F0300000000000000" pitchFamily="34" charset="-120"/>
                <a:cs typeface="Muli Light"/>
              </a:rPr>
              <a:t>安裝</a:t>
            </a:r>
            <a:endParaRPr sz="3600" dirty="0">
              <a:solidFill>
                <a:srgbClr val="7C7F91"/>
              </a:solidFill>
              <a:latin typeface="華康細圓體(P)" panose="020F0300000000000000" pitchFamily="34" charset="-120"/>
              <a:ea typeface="華康細圓體(P)" panose="020F0300000000000000" pitchFamily="34" charset="-120"/>
              <a:cs typeface="Muli Light"/>
            </a:endParaRP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3</a:t>
            </a:r>
            <a:r>
              <a:rPr lang="en-US" altLang="zh-TW" dirty="0" smtClean="0"/>
              <a:t>.</a:t>
            </a:r>
            <a:r>
              <a:rPr lang="zh-TW" altLang="en-US" dirty="0" smtClean="0"/>
              <a:t> 接受合約，下一步→下一步→下一步</a:t>
            </a:r>
            <a:endParaRPr lang="zh-TW" altLang="en-US" dirty="0"/>
          </a:p>
        </p:txBody>
      </p:sp>
      <p:sp>
        <p:nvSpPr>
          <p:cNvPr id="83" name="Google Shape;83;p1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39</a:t>
            </a:fld>
            <a:endParaRPr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3220" y="1918093"/>
            <a:ext cx="3276918" cy="26799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17589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>
              <a:buClr>
                <a:srgbClr val="FDDDAA"/>
              </a:buClr>
            </a:pPr>
            <a:r>
              <a:rPr lang="zh-TW" altLang="en-US" sz="3600" dirty="0">
                <a:solidFill>
                  <a:srgbClr val="7C7F91"/>
                </a:solidFill>
                <a:latin typeface="華康細圓體(P)" panose="020F0300000000000000" pitchFamily="34" charset="-120"/>
                <a:ea typeface="華康細圓體(P)" panose="020F0300000000000000" pitchFamily="34" charset="-120"/>
                <a:cs typeface="Muli Light"/>
              </a:rPr>
              <a:t>什麼是程式語言</a:t>
            </a:r>
            <a:endParaRPr sz="3600" dirty="0">
              <a:solidFill>
                <a:srgbClr val="7C7F91"/>
              </a:solidFill>
              <a:latin typeface="華康細圓體(P)" panose="020F0300000000000000" pitchFamily="34" charset="-120"/>
              <a:ea typeface="華康細圓體(P)" panose="020F0300000000000000" pitchFamily="34" charset="-120"/>
              <a:cs typeface="Muli Light"/>
            </a:endParaRPr>
          </a:p>
        </p:txBody>
      </p:sp>
      <p:sp>
        <p:nvSpPr>
          <p:cNvPr id="83" name="Google Shape;83;p1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 dirty="0"/>
          </a:p>
        </p:txBody>
      </p:sp>
      <p:sp>
        <p:nvSpPr>
          <p:cNvPr id="10" name="Google Shape;361;p39"/>
          <p:cNvSpPr/>
          <p:nvPr/>
        </p:nvSpPr>
        <p:spPr>
          <a:xfrm>
            <a:off x="1416232" y="2508166"/>
            <a:ext cx="1338756" cy="1417657"/>
          </a:xfrm>
          <a:custGeom>
            <a:avLst/>
            <a:gdLst/>
            <a:ahLst/>
            <a:cxnLst/>
            <a:rect l="l" t="t" r="r" b="b"/>
            <a:pathLst>
              <a:path w="15695" h="16620" extrusionOk="0">
                <a:moveTo>
                  <a:pt x="7786" y="755"/>
                </a:moveTo>
                <a:lnTo>
                  <a:pt x="7567" y="780"/>
                </a:lnTo>
                <a:lnTo>
                  <a:pt x="7324" y="804"/>
                </a:lnTo>
                <a:lnTo>
                  <a:pt x="7105" y="877"/>
                </a:lnTo>
                <a:lnTo>
                  <a:pt x="6910" y="999"/>
                </a:lnTo>
                <a:lnTo>
                  <a:pt x="6813" y="1072"/>
                </a:lnTo>
                <a:lnTo>
                  <a:pt x="6740" y="1145"/>
                </a:lnTo>
                <a:lnTo>
                  <a:pt x="6691" y="1242"/>
                </a:lnTo>
                <a:lnTo>
                  <a:pt x="6643" y="1364"/>
                </a:lnTo>
                <a:lnTo>
                  <a:pt x="6667" y="1388"/>
                </a:lnTo>
                <a:lnTo>
                  <a:pt x="6691" y="1412"/>
                </a:lnTo>
                <a:lnTo>
                  <a:pt x="6740" y="1388"/>
                </a:lnTo>
                <a:lnTo>
                  <a:pt x="6764" y="1412"/>
                </a:lnTo>
                <a:lnTo>
                  <a:pt x="6716" y="1461"/>
                </a:lnTo>
                <a:lnTo>
                  <a:pt x="6691" y="1510"/>
                </a:lnTo>
                <a:lnTo>
                  <a:pt x="6691" y="1680"/>
                </a:lnTo>
                <a:lnTo>
                  <a:pt x="6716" y="1826"/>
                </a:lnTo>
                <a:lnTo>
                  <a:pt x="6764" y="1996"/>
                </a:lnTo>
                <a:lnTo>
                  <a:pt x="6813" y="2166"/>
                </a:lnTo>
                <a:lnTo>
                  <a:pt x="6886" y="2312"/>
                </a:lnTo>
                <a:lnTo>
                  <a:pt x="7008" y="2434"/>
                </a:lnTo>
                <a:lnTo>
                  <a:pt x="7129" y="2556"/>
                </a:lnTo>
                <a:lnTo>
                  <a:pt x="7251" y="2629"/>
                </a:lnTo>
                <a:lnTo>
                  <a:pt x="7300" y="2629"/>
                </a:lnTo>
                <a:lnTo>
                  <a:pt x="7324" y="2604"/>
                </a:lnTo>
                <a:lnTo>
                  <a:pt x="7324" y="2580"/>
                </a:lnTo>
                <a:lnTo>
                  <a:pt x="7324" y="2556"/>
                </a:lnTo>
                <a:lnTo>
                  <a:pt x="7056" y="2069"/>
                </a:lnTo>
                <a:lnTo>
                  <a:pt x="6983" y="1826"/>
                </a:lnTo>
                <a:lnTo>
                  <a:pt x="6910" y="1583"/>
                </a:lnTo>
                <a:lnTo>
                  <a:pt x="7202" y="1874"/>
                </a:lnTo>
                <a:lnTo>
                  <a:pt x="7543" y="2142"/>
                </a:lnTo>
                <a:lnTo>
                  <a:pt x="7884" y="2385"/>
                </a:lnTo>
                <a:lnTo>
                  <a:pt x="8273" y="2580"/>
                </a:lnTo>
                <a:lnTo>
                  <a:pt x="8468" y="2677"/>
                </a:lnTo>
                <a:lnTo>
                  <a:pt x="8662" y="2726"/>
                </a:lnTo>
                <a:lnTo>
                  <a:pt x="8857" y="2775"/>
                </a:lnTo>
                <a:lnTo>
                  <a:pt x="9076" y="2823"/>
                </a:lnTo>
                <a:lnTo>
                  <a:pt x="9490" y="2823"/>
                </a:lnTo>
                <a:lnTo>
                  <a:pt x="9709" y="2799"/>
                </a:lnTo>
                <a:lnTo>
                  <a:pt x="9928" y="2750"/>
                </a:lnTo>
                <a:lnTo>
                  <a:pt x="9952" y="2726"/>
                </a:lnTo>
                <a:lnTo>
                  <a:pt x="9976" y="2677"/>
                </a:lnTo>
                <a:lnTo>
                  <a:pt x="9952" y="2629"/>
                </a:lnTo>
                <a:lnTo>
                  <a:pt x="9928" y="2604"/>
                </a:lnTo>
                <a:lnTo>
                  <a:pt x="9538" y="2531"/>
                </a:lnTo>
                <a:lnTo>
                  <a:pt x="9173" y="2458"/>
                </a:lnTo>
                <a:lnTo>
                  <a:pt x="8784" y="2410"/>
                </a:lnTo>
                <a:lnTo>
                  <a:pt x="8419" y="2312"/>
                </a:lnTo>
                <a:lnTo>
                  <a:pt x="8224" y="2239"/>
                </a:lnTo>
                <a:lnTo>
                  <a:pt x="8054" y="2142"/>
                </a:lnTo>
                <a:lnTo>
                  <a:pt x="7689" y="1947"/>
                </a:lnTo>
                <a:lnTo>
                  <a:pt x="7348" y="1728"/>
                </a:lnTo>
                <a:lnTo>
                  <a:pt x="7008" y="1510"/>
                </a:lnTo>
                <a:lnTo>
                  <a:pt x="7251" y="1583"/>
                </a:lnTo>
                <a:lnTo>
                  <a:pt x="7494" y="1631"/>
                </a:lnTo>
                <a:lnTo>
                  <a:pt x="7981" y="1753"/>
                </a:lnTo>
                <a:lnTo>
                  <a:pt x="8297" y="1826"/>
                </a:lnTo>
                <a:lnTo>
                  <a:pt x="8638" y="1923"/>
                </a:lnTo>
                <a:lnTo>
                  <a:pt x="8954" y="1947"/>
                </a:lnTo>
                <a:lnTo>
                  <a:pt x="9125" y="1947"/>
                </a:lnTo>
                <a:lnTo>
                  <a:pt x="9295" y="1923"/>
                </a:lnTo>
                <a:lnTo>
                  <a:pt x="9344" y="1899"/>
                </a:lnTo>
                <a:lnTo>
                  <a:pt x="9344" y="1850"/>
                </a:lnTo>
                <a:lnTo>
                  <a:pt x="9344" y="1826"/>
                </a:lnTo>
                <a:lnTo>
                  <a:pt x="9319" y="1777"/>
                </a:lnTo>
                <a:lnTo>
                  <a:pt x="9027" y="1655"/>
                </a:lnTo>
                <a:lnTo>
                  <a:pt x="8711" y="1558"/>
                </a:lnTo>
                <a:lnTo>
                  <a:pt x="8078" y="1437"/>
                </a:lnTo>
                <a:lnTo>
                  <a:pt x="7567" y="1315"/>
                </a:lnTo>
                <a:lnTo>
                  <a:pt x="7300" y="1266"/>
                </a:lnTo>
                <a:lnTo>
                  <a:pt x="7032" y="1266"/>
                </a:lnTo>
                <a:lnTo>
                  <a:pt x="7251" y="1145"/>
                </a:lnTo>
                <a:lnTo>
                  <a:pt x="7470" y="1072"/>
                </a:lnTo>
                <a:lnTo>
                  <a:pt x="7738" y="1047"/>
                </a:lnTo>
                <a:lnTo>
                  <a:pt x="8005" y="1072"/>
                </a:lnTo>
                <a:lnTo>
                  <a:pt x="8273" y="1120"/>
                </a:lnTo>
                <a:lnTo>
                  <a:pt x="8541" y="1193"/>
                </a:lnTo>
                <a:lnTo>
                  <a:pt x="8760" y="1266"/>
                </a:lnTo>
                <a:lnTo>
                  <a:pt x="8954" y="1339"/>
                </a:lnTo>
                <a:lnTo>
                  <a:pt x="9368" y="1558"/>
                </a:lnTo>
                <a:lnTo>
                  <a:pt x="9806" y="1753"/>
                </a:lnTo>
                <a:lnTo>
                  <a:pt x="10001" y="1826"/>
                </a:lnTo>
                <a:lnTo>
                  <a:pt x="10220" y="1874"/>
                </a:lnTo>
                <a:lnTo>
                  <a:pt x="10268" y="1850"/>
                </a:lnTo>
                <a:lnTo>
                  <a:pt x="10293" y="1826"/>
                </a:lnTo>
                <a:lnTo>
                  <a:pt x="10317" y="1801"/>
                </a:lnTo>
                <a:lnTo>
                  <a:pt x="10293" y="1753"/>
                </a:lnTo>
                <a:lnTo>
                  <a:pt x="10098" y="1558"/>
                </a:lnTo>
                <a:lnTo>
                  <a:pt x="9879" y="1388"/>
                </a:lnTo>
                <a:lnTo>
                  <a:pt x="9611" y="1242"/>
                </a:lnTo>
                <a:lnTo>
                  <a:pt x="9344" y="1120"/>
                </a:lnTo>
                <a:lnTo>
                  <a:pt x="9052" y="1023"/>
                </a:lnTo>
                <a:lnTo>
                  <a:pt x="8760" y="926"/>
                </a:lnTo>
                <a:lnTo>
                  <a:pt x="8224" y="804"/>
                </a:lnTo>
                <a:lnTo>
                  <a:pt x="8030" y="755"/>
                </a:lnTo>
                <a:close/>
                <a:moveTo>
                  <a:pt x="5888" y="1996"/>
                </a:moveTo>
                <a:lnTo>
                  <a:pt x="5864" y="2020"/>
                </a:lnTo>
                <a:lnTo>
                  <a:pt x="5694" y="2142"/>
                </a:lnTo>
                <a:lnTo>
                  <a:pt x="5523" y="2264"/>
                </a:lnTo>
                <a:lnTo>
                  <a:pt x="5207" y="2556"/>
                </a:lnTo>
                <a:lnTo>
                  <a:pt x="4891" y="2823"/>
                </a:lnTo>
                <a:lnTo>
                  <a:pt x="4745" y="2969"/>
                </a:lnTo>
                <a:lnTo>
                  <a:pt x="4623" y="3140"/>
                </a:lnTo>
                <a:lnTo>
                  <a:pt x="4623" y="3188"/>
                </a:lnTo>
                <a:lnTo>
                  <a:pt x="4647" y="3213"/>
                </a:lnTo>
                <a:lnTo>
                  <a:pt x="4842" y="3115"/>
                </a:lnTo>
                <a:lnTo>
                  <a:pt x="4988" y="3018"/>
                </a:lnTo>
                <a:lnTo>
                  <a:pt x="5280" y="2775"/>
                </a:lnTo>
                <a:lnTo>
                  <a:pt x="5645" y="2458"/>
                </a:lnTo>
                <a:lnTo>
                  <a:pt x="5986" y="2166"/>
                </a:lnTo>
                <a:lnTo>
                  <a:pt x="6010" y="2093"/>
                </a:lnTo>
                <a:lnTo>
                  <a:pt x="5986" y="2045"/>
                </a:lnTo>
                <a:lnTo>
                  <a:pt x="5937" y="1996"/>
                </a:lnTo>
                <a:close/>
                <a:moveTo>
                  <a:pt x="6107" y="5622"/>
                </a:moveTo>
                <a:lnTo>
                  <a:pt x="6059" y="5646"/>
                </a:lnTo>
                <a:lnTo>
                  <a:pt x="6010" y="5670"/>
                </a:lnTo>
                <a:lnTo>
                  <a:pt x="5961" y="5719"/>
                </a:lnTo>
                <a:lnTo>
                  <a:pt x="5888" y="5768"/>
                </a:lnTo>
                <a:lnTo>
                  <a:pt x="5815" y="5816"/>
                </a:lnTo>
                <a:lnTo>
                  <a:pt x="5767" y="5889"/>
                </a:lnTo>
                <a:lnTo>
                  <a:pt x="5718" y="5987"/>
                </a:lnTo>
                <a:lnTo>
                  <a:pt x="5669" y="6157"/>
                </a:lnTo>
                <a:lnTo>
                  <a:pt x="5669" y="6327"/>
                </a:lnTo>
                <a:lnTo>
                  <a:pt x="5669" y="6425"/>
                </a:lnTo>
                <a:lnTo>
                  <a:pt x="5718" y="6546"/>
                </a:lnTo>
                <a:lnTo>
                  <a:pt x="5767" y="6644"/>
                </a:lnTo>
                <a:lnTo>
                  <a:pt x="5815" y="6717"/>
                </a:lnTo>
                <a:lnTo>
                  <a:pt x="5888" y="6790"/>
                </a:lnTo>
                <a:lnTo>
                  <a:pt x="5986" y="6863"/>
                </a:lnTo>
                <a:lnTo>
                  <a:pt x="6083" y="6911"/>
                </a:lnTo>
                <a:lnTo>
                  <a:pt x="6180" y="6936"/>
                </a:lnTo>
                <a:lnTo>
                  <a:pt x="6326" y="6936"/>
                </a:lnTo>
                <a:lnTo>
                  <a:pt x="6399" y="6911"/>
                </a:lnTo>
                <a:lnTo>
                  <a:pt x="6448" y="6863"/>
                </a:lnTo>
                <a:lnTo>
                  <a:pt x="6570" y="6717"/>
                </a:lnTo>
                <a:lnTo>
                  <a:pt x="6643" y="6546"/>
                </a:lnTo>
                <a:lnTo>
                  <a:pt x="6667" y="6352"/>
                </a:lnTo>
                <a:lnTo>
                  <a:pt x="6667" y="6157"/>
                </a:lnTo>
                <a:lnTo>
                  <a:pt x="6618" y="5962"/>
                </a:lnTo>
                <a:lnTo>
                  <a:pt x="6594" y="5889"/>
                </a:lnTo>
                <a:lnTo>
                  <a:pt x="6521" y="5792"/>
                </a:lnTo>
                <a:lnTo>
                  <a:pt x="6472" y="5719"/>
                </a:lnTo>
                <a:lnTo>
                  <a:pt x="6375" y="5670"/>
                </a:lnTo>
                <a:lnTo>
                  <a:pt x="6302" y="5622"/>
                </a:lnTo>
                <a:close/>
                <a:moveTo>
                  <a:pt x="9368" y="5622"/>
                </a:moveTo>
                <a:lnTo>
                  <a:pt x="9319" y="5646"/>
                </a:lnTo>
                <a:lnTo>
                  <a:pt x="9271" y="5670"/>
                </a:lnTo>
                <a:lnTo>
                  <a:pt x="9222" y="5719"/>
                </a:lnTo>
                <a:lnTo>
                  <a:pt x="9149" y="5768"/>
                </a:lnTo>
                <a:lnTo>
                  <a:pt x="9076" y="5816"/>
                </a:lnTo>
                <a:lnTo>
                  <a:pt x="9027" y="5889"/>
                </a:lnTo>
                <a:lnTo>
                  <a:pt x="8979" y="5987"/>
                </a:lnTo>
                <a:lnTo>
                  <a:pt x="8930" y="6157"/>
                </a:lnTo>
                <a:lnTo>
                  <a:pt x="8930" y="6327"/>
                </a:lnTo>
                <a:lnTo>
                  <a:pt x="8930" y="6425"/>
                </a:lnTo>
                <a:lnTo>
                  <a:pt x="8979" y="6546"/>
                </a:lnTo>
                <a:lnTo>
                  <a:pt x="9027" y="6644"/>
                </a:lnTo>
                <a:lnTo>
                  <a:pt x="9076" y="6717"/>
                </a:lnTo>
                <a:lnTo>
                  <a:pt x="9149" y="6790"/>
                </a:lnTo>
                <a:lnTo>
                  <a:pt x="9246" y="6863"/>
                </a:lnTo>
                <a:lnTo>
                  <a:pt x="9344" y="6911"/>
                </a:lnTo>
                <a:lnTo>
                  <a:pt x="9441" y="6936"/>
                </a:lnTo>
                <a:lnTo>
                  <a:pt x="9587" y="6936"/>
                </a:lnTo>
                <a:lnTo>
                  <a:pt x="9660" y="6911"/>
                </a:lnTo>
                <a:lnTo>
                  <a:pt x="9709" y="6863"/>
                </a:lnTo>
                <a:lnTo>
                  <a:pt x="9830" y="6717"/>
                </a:lnTo>
                <a:lnTo>
                  <a:pt x="9903" y="6546"/>
                </a:lnTo>
                <a:lnTo>
                  <a:pt x="9928" y="6352"/>
                </a:lnTo>
                <a:lnTo>
                  <a:pt x="9928" y="6157"/>
                </a:lnTo>
                <a:lnTo>
                  <a:pt x="9879" y="5962"/>
                </a:lnTo>
                <a:lnTo>
                  <a:pt x="9855" y="5889"/>
                </a:lnTo>
                <a:lnTo>
                  <a:pt x="9782" y="5792"/>
                </a:lnTo>
                <a:lnTo>
                  <a:pt x="9733" y="5719"/>
                </a:lnTo>
                <a:lnTo>
                  <a:pt x="9636" y="5670"/>
                </a:lnTo>
                <a:lnTo>
                  <a:pt x="9563" y="5622"/>
                </a:lnTo>
                <a:close/>
                <a:moveTo>
                  <a:pt x="7786" y="6765"/>
                </a:moveTo>
                <a:lnTo>
                  <a:pt x="7738" y="6814"/>
                </a:lnTo>
                <a:lnTo>
                  <a:pt x="7713" y="6863"/>
                </a:lnTo>
                <a:lnTo>
                  <a:pt x="7713" y="7082"/>
                </a:lnTo>
                <a:lnTo>
                  <a:pt x="7738" y="7301"/>
                </a:lnTo>
                <a:lnTo>
                  <a:pt x="7738" y="7520"/>
                </a:lnTo>
                <a:lnTo>
                  <a:pt x="7762" y="7739"/>
                </a:lnTo>
                <a:lnTo>
                  <a:pt x="7786" y="7787"/>
                </a:lnTo>
                <a:lnTo>
                  <a:pt x="7811" y="7812"/>
                </a:lnTo>
                <a:lnTo>
                  <a:pt x="7908" y="7860"/>
                </a:lnTo>
                <a:lnTo>
                  <a:pt x="7957" y="7836"/>
                </a:lnTo>
                <a:lnTo>
                  <a:pt x="8005" y="7836"/>
                </a:lnTo>
                <a:lnTo>
                  <a:pt x="8030" y="7787"/>
                </a:lnTo>
                <a:lnTo>
                  <a:pt x="8054" y="7739"/>
                </a:lnTo>
                <a:lnTo>
                  <a:pt x="8054" y="7641"/>
                </a:lnTo>
                <a:lnTo>
                  <a:pt x="8054" y="7520"/>
                </a:lnTo>
                <a:lnTo>
                  <a:pt x="8030" y="7301"/>
                </a:lnTo>
                <a:lnTo>
                  <a:pt x="7981" y="7057"/>
                </a:lnTo>
                <a:lnTo>
                  <a:pt x="7957" y="6936"/>
                </a:lnTo>
                <a:lnTo>
                  <a:pt x="7884" y="6814"/>
                </a:lnTo>
                <a:lnTo>
                  <a:pt x="7835" y="6765"/>
                </a:lnTo>
                <a:close/>
                <a:moveTo>
                  <a:pt x="8589" y="8274"/>
                </a:moveTo>
                <a:lnTo>
                  <a:pt x="8249" y="8371"/>
                </a:lnTo>
                <a:lnTo>
                  <a:pt x="7932" y="8444"/>
                </a:lnTo>
                <a:lnTo>
                  <a:pt x="7592" y="8469"/>
                </a:lnTo>
                <a:lnTo>
                  <a:pt x="7421" y="8469"/>
                </a:lnTo>
                <a:lnTo>
                  <a:pt x="7251" y="8444"/>
                </a:lnTo>
                <a:lnTo>
                  <a:pt x="7202" y="8469"/>
                </a:lnTo>
                <a:lnTo>
                  <a:pt x="7178" y="8469"/>
                </a:lnTo>
                <a:lnTo>
                  <a:pt x="7154" y="8517"/>
                </a:lnTo>
                <a:lnTo>
                  <a:pt x="7178" y="8542"/>
                </a:lnTo>
                <a:lnTo>
                  <a:pt x="7227" y="8639"/>
                </a:lnTo>
                <a:lnTo>
                  <a:pt x="7300" y="8688"/>
                </a:lnTo>
                <a:lnTo>
                  <a:pt x="7373" y="8761"/>
                </a:lnTo>
                <a:lnTo>
                  <a:pt x="7470" y="8785"/>
                </a:lnTo>
                <a:lnTo>
                  <a:pt x="7665" y="8834"/>
                </a:lnTo>
                <a:lnTo>
                  <a:pt x="7908" y="8834"/>
                </a:lnTo>
                <a:lnTo>
                  <a:pt x="8127" y="8809"/>
                </a:lnTo>
                <a:lnTo>
                  <a:pt x="8370" y="8761"/>
                </a:lnTo>
                <a:lnTo>
                  <a:pt x="8565" y="8712"/>
                </a:lnTo>
                <a:lnTo>
                  <a:pt x="8735" y="8639"/>
                </a:lnTo>
                <a:lnTo>
                  <a:pt x="8808" y="8590"/>
                </a:lnTo>
                <a:lnTo>
                  <a:pt x="8833" y="8542"/>
                </a:lnTo>
                <a:lnTo>
                  <a:pt x="8833" y="8469"/>
                </a:lnTo>
                <a:lnTo>
                  <a:pt x="8833" y="8396"/>
                </a:lnTo>
                <a:lnTo>
                  <a:pt x="8784" y="8347"/>
                </a:lnTo>
                <a:lnTo>
                  <a:pt x="8735" y="8298"/>
                </a:lnTo>
                <a:lnTo>
                  <a:pt x="8662" y="8274"/>
                </a:lnTo>
                <a:close/>
                <a:moveTo>
                  <a:pt x="6618" y="9928"/>
                </a:moveTo>
                <a:lnTo>
                  <a:pt x="6862" y="10026"/>
                </a:lnTo>
                <a:lnTo>
                  <a:pt x="7105" y="10099"/>
                </a:lnTo>
                <a:lnTo>
                  <a:pt x="7373" y="10172"/>
                </a:lnTo>
                <a:lnTo>
                  <a:pt x="7616" y="10220"/>
                </a:lnTo>
                <a:lnTo>
                  <a:pt x="7859" y="10245"/>
                </a:lnTo>
                <a:lnTo>
                  <a:pt x="8127" y="10269"/>
                </a:lnTo>
                <a:lnTo>
                  <a:pt x="8370" y="10245"/>
                </a:lnTo>
                <a:lnTo>
                  <a:pt x="8614" y="10220"/>
                </a:lnTo>
                <a:lnTo>
                  <a:pt x="8833" y="10172"/>
                </a:lnTo>
                <a:lnTo>
                  <a:pt x="9052" y="10123"/>
                </a:lnTo>
                <a:lnTo>
                  <a:pt x="9027" y="10366"/>
                </a:lnTo>
                <a:lnTo>
                  <a:pt x="8735" y="10391"/>
                </a:lnTo>
                <a:lnTo>
                  <a:pt x="8443" y="10415"/>
                </a:lnTo>
                <a:lnTo>
                  <a:pt x="8419" y="10415"/>
                </a:lnTo>
                <a:lnTo>
                  <a:pt x="8151" y="10391"/>
                </a:lnTo>
                <a:lnTo>
                  <a:pt x="8005" y="10391"/>
                </a:lnTo>
                <a:lnTo>
                  <a:pt x="7859" y="10415"/>
                </a:lnTo>
                <a:lnTo>
                  <a:pt x="7859" y="10439"/>
                </a:lnTo>
                <a:lnTo>
                  <a:pt x="7835" y="10464"/>
                </a:lnTo>
                <a:lnTo>
                  <a:pt x="7835" y="10512"/>
                </a:lnTo>
                <a:lnTo>
                  <a:pt x="7884" y="10585"/>
                </a:lnTo>
                <a:lnTo>
                  <a:pt x="7932" y="10610"/>
                </a:lnTo>
                <a:lnTo>
                  <a:pt x="8078" y="10683"/>
                </a:lnTo>
                <a:lnTo>
                  <a:pt x="8224" y="10707"/>
                </a:lnTo>
                <a:lnTo>
                  <a:pt x="8346" y="10731"/>
                </a:lnTo>
                <a:lnTo>
                  <a:pt x="8687" y="10731"/>
                </a:lnTo>
                <a:lnTo>
                  <a:pt x="8857" y="10707"/>
                </a:lnTo>
                <a:lnTo>
                  <a:pt x="9027" y="10683"/>
                </a:lnTo>
                <a:lnTo>
                  <a:pt x="9027" y="10804"/>
                </a:lnTo>
                <a:lnTo>
                  <a:pt x="8687" y="10853"/>
                </a:lnTo>
                <a:lnTo>
                  <a:pt x="8541" y="10877"/>
                </a:lnTo>
                <a:lnTo>
                  <a:pt x="8370" y="10902"/>
                </a:lnTo>
                <a:lnTo>
                  <a:pt x="7932" y="10902"/>
                </a:lnTo>
                <a:lnTo>
                  <a:pt x="7786" y="10950"/>
                </a:lnTo>
                <a:lnTo>
                  <a:pt x="7762" y="10999"/>
                </a:lnTo>
                <a:lnTo>
                  <a:pt x="7786" y="11023"/>
                </a:lnTo>
                <a:lnTo>
                  <a:pt x="7884" y="11121"/>
                </a:lnTo>
                <a:lnTo>
                  <a:pt x="8030" y="11194"/>
                </a:lnTo>
                <a:lnTo>
                  <a:pt x="8200" y="11242"/>
                </a:lnTo>
                <a:lnTo>
                  <a:pt x="8589" y="11242"/>
                </a:lnTo>
                <a:lnTo>
                  <a:pt x="8760" y="11218"/>
                </a:lnTo>
                <a:lnTo>
                  <a:pt x="8930" y="11194"/>
                </a:lnTo>
                <a:lnTo>
                  <a:pt x="9076" y="11121"/>
                </a:lnTo>
                <a:lnTo>
                  <a:pt x="9125" y="11218"/>
                </a:lnTo>
                <a:lnTo>
                  <a:pt x="8954" y="11291"/>
                </a:lnTo>
                <a:lnTo>
                  <a:pt x="8760" y="11340"/>
                </a:lnTo>
                <a:lnTo>
                  <a:pt x="8151" y="11461"/>
                </a:lnTo>
                <a:lnTo>
                  <a:pt x="8127" y="11461"/>
                </a:lnTo>
                <a:lnTo>
                  <a:pt x="8127" y="11486"/>
                </a:lnTo>
                <a:lnTo>
                  <a:pt x="8151" y="11510"/>
                </a:lnTo>
                <a:lnTo>
                  <a:pt x="8346" y="11583"/>
                </a:lnTo>
                <a:lnTo>
                  <a:pt x="8589" y="11607"/>
                </a:lnTo>
                <a:lnTo>
                  <a:pt x="8370" y="11656"/>
                </a:lnTo>
                <a:lnTo>
                  <a:pt x="8151" y="11680"/>
                </a:lnTo>
                <a:lnTo>
                  <a:pt x="7932" y="11680"/>
                </a:lnTo>
                <a:lnTo>
                  <a:pt x="7713" y="11656"/>
                </a:lnTo>
                <a:lnTo>
                  <a:pt x="7421" y="11632"/>
                </a:lnTo>
                <a:lnTo>
                  <a:pt x="7129" y="11559"/>
                </a:lnTo>
                <a:lnTo>
                  <a:pt x="6862" y="11461"/>
                </a:lnTo>
                <a:lnTo>
                  <a:pt x="6740" y="11388"/>
                </a:lnTo>
                <a:lnTo>
                  <a:pt x="6618" y="11291"/>
                </a:lnTo>
                <a:lnTo>
                  <a:pt x="6594" y="11242"/>
                </a:lnTo>
                <a:lnTo>
                  <a:pt x="6667" y="11194"/>
                </a:lnTo>
                <a:lnTo>
                  <a:pt x="6716" y="11121"/>
                </a:lnTo>
                <a:lnTo>
                  <a:pt x="6716" y="11023"/>
                </a:lnTo>
                <a:lnTo>
                  <a:pt x="6716" y="10950"/>
                </a:lnTo>
                <a:lnTo>
                  <a:pt x="6667" y="10804"/>
                </a:lnTo>
                <a:lnTo>
                  <a:pt x="6618" y="10610"/>
                </a:lnTo>
                <a:lnTo>
                  <a:pt x="6594" y="10415"/>
                </a:lnTo>
                <a:lnTo>
                  <a:pt x="6594" y="10245"/>
                </a:lnTo>
                <a:lnTo>
                  <a:pt x="6618" y="10074"/>
                </a:lnTo>
                <a:lnTo>
                  <a:pt x="6643" y="9977"/>
                </a:lnTo>
                <a:lnTo>
                  <a:pt x="6643" y="9953"/>
                </a:lnTo>
                <a:lnTo>
                  <a:pt x="6618" y="10001"/>
                </a:lnTo>
                <a:lnTo>
                  <a:pt x="6618" y="9928"/>
                </a:lnTo>
                <a:close/>
                <a:moveTo>
                  <a:pt x="9636" y="11218"/>
                </a:moveTo>
                <a:lnTo>
                  <a:pt x="9782" y="11291"/>
                </a:lnTo>
                <a:lnTo>
                  <a:pt x="9928" y="11364"/>
                </a:lnTo>
                <a:lnTo>
                  <a:pt x="9855" y="11510"/>
                </a:lnTo>
                <a:lnTo>
                  <a:pt x="9757" y="11632"/>
                </a:lnTo>
                <a:lnTo>
                  <a:pt x="9636" y="11778"/>
                </a:lnTo>
                <a:lnTo>
                  <a:pt x="9514" y="11875"/>
                </a:lnTo>
                <a:lnTo>
                  <a:pt x="9246" y="12070"/>
                </a:lnTo>
                <a:lnTo>
                  <a:pt x="8930" y="12240"/>
                </a:lnTo>
                <a:lnTo>
                  <a:pt x="8589" y="12362"/>
                </a:lnTo>
                <a:lnTo>
                  <a:pt x="8249" y="12435"/>
                </a:lnTo>
                <a:lnTo>
                  <a:pt x="7908" y="12483"/>
                </a:lnTo>
                <a:lnTo>
                  <a:pt x="7592" y="12508"/>
                </a:lnTo>
                <a:lnTo>
                  <a:pt x="7227" y="12508"/>
                </a:lnTo>
                <a:lnTo>
                  <a:pt x="6886" y="12459"/>
                </a:lnTo>
                <a:lnTo>
                  <a:pt x="6521" y="12362"/>
                </a:lnTo>
                <a:lnTo>
                  <a:pt x="6375" y="12289"/>
                </a:lnTo>
                <a:lnTo>
                  <a:pt x="6205" y="12216"/>
                </a:lnTo>
                <a:lnTo>
                  <a:pt x="6083" y="12118"/>
                </a:lnTo>
                <a:lnTo>
                  <a:pt x="5986" y="12021"/>
                </a:lnTo>
                <a:lnTo>
                  <a:pt x="5888" y="11924"/>
                </a:lnTo>
                <a:lnTo>
                  <a:pt x="5815" y="11826"/>
                </a:lnTo>
                <a:lnTo>
                  <a:pt x="5694" y="11583"/>
                </a:lnTo>
                <a:lnTo>
                  <a:pt x="5572" y="11315"/>
                </a:lnTo>
                <a:lnTo>
                  <a:pt x="5645" y="11291"/>
                </a:lnTo>
                <a:lnTo>
                  <a:pt x="5840" y="11267"/>
                </a:lnTo>
                <a:lnTo>
                  <a:pt x="6107" y="11242"/>
                </a:lnTo>
                <a:lnTo>
                  <a:pt x="6180" y="11364"/>
                </a:lnTo>
                <a:lnTo>
                  <a:pt x="6278" y="11486"/>
                </a:lnTo>
                <a:lnTo>
                  <a:pt x="6448" y="11656"/>
                </a:lnTo>
                <a:lnTo>
                  <a:pt x="6594" y="11753"/>
                </a:lnTo>
                <a:lnTo>
                  <a:pt x="6764" y="11851"/>
                </a:lnTo>
                <a:lnTo>
                  <a:pt x="7105" y="11972"/>
                </a:lnTo>
                <a:lnTo>
                  <a:pt x="7446" y="12045"/>
                </a:lnTo>
                <a:lnTo>
                  <a:pt x="7811" y="12094"/>
                </a:lnTo>
                <a:lnTo>
                  <a:pt x="8151" y="12094"/>
                </a:lnTo>
                <a:lnTo>
                  <a:pt x="8492" y="12070"/>
                </a:lnTo>
                <a:lnTo>
                  <a:pt x="8833" y="11972"/>
                </a:lnTo>
                <a:lnTo>
                  <a:pt x="9003" y="11924"/>
                </a:lnTo>
                <a:lnTo>
                  <a:pt x="9173" y="11851"/>
                </a:lnTo>
                <a:lnTo>
                  <a:pt x="9295" y="11753"/>
                </a:lnTo>
                <a:lnTo>
                  <a:pt x="9441" y="11607"/>
                </a:lnTo>
                <a:lnTo>
                  <a:pt x="9563" y="11461"/>
                </a:lnTo>
                <a:lnTo>
                  <a:pt x="9587" y="11364"/>
                </a:lnTo>
                <a:lnTo>
                  <a:pt x="9611" y="11291"/>
                </a:lnTo>
                <a:lnTo>
                  <a:pt x="9636" y="11218"/>
                </a:lnTo>
                <a:close/>
                <a:moveTo>
                  <a:pt x="5231" y="11437"/>
                </a:moveTo>
                <a:lnTo>
                  <a:pt x="5231" y="11583"/>
                </a:lnTo>
                <a:lnTo>
                  <a:pt x="5280" y="11729"/>
                </a:lnTo>
                <a:lnTo>
                  <a:pt x="5329" y="11875"/>
                </a:lnTo>
                <a:lnTo>
                  <a:pt x="5402" y="12021"/>
                </a:lnTo>
                <a:lnTo>
                  <a:pt x="5596" y="12264"/>
                </a:lnTo>
                <a:lnTo>
                  <a:pt x="5815" y="12459"/>
                </a:lnTo>
                <a:lnTo>
                  <a:pt x="6010" y="12581"/>
                </a:lnTo>
                <a:lnTo>
                  <a:pt x="6205" y="12702"/>
                </a:lnTo>
                <a:lnTo>
                  <a:pt x="6399" y="12775"/>
                </a:lnTo>
                <a:lnTo>
                  <a:pt x="6618" y="12848"/>
                </a:lnTo>
                <a:lnTo>
                  <a:pt x="6837" y="12897"/>
                </a:lnTo>
                <a:lnTo>
                  <a:pt x="7056" y="12946"/>
                </a:lnTo>
                <a:lnTo>
                  <a:pt x="7494" y="12970"/>
                </a:lnTo>
                <a:lnTo>
                  <a:pt x="7908" y="12946"/>
                </a:lnTo>
                <a:lnTo>
                  <a:pt x="8322" y="12897"/>
                </a:lnTo>
                <a:lnTo>
                  <a:pt x="8760" y="12775"/>
                </a:lnTo>
                <a:lnTo>
                  <a:pt x="9149" y="12629"/>
                </a:lnTo>
                <a:lnTo>
                  <a:pt x="9344" y="12532"/>
                </a:lnTo>
                <a:lnTo>
                  <a:pt x="9538" y="12410"/>
                </a:lnTo>
                <a:lnTo>
                  <a:pt x="9709" y="12289"/>
                </a:lnTo>
                <a:lnTo>
                  <a:pt x="9879" y="12143"/>
                </a:lnTo>
                <a:lnTo>
                  <a:pt x="10025" y="11997"/>
                </a:lnTo>
                <a:lnTo>
                  <a:pt x="10147" y="11851"/>
                </a:lnTo>
                <a:lnTo>
                  <a:pt x="10268" y="11656"/>
                </a:lnTo>
                <a:lnTo>
                  <a:pt x="10366" y="11486"/>
                </a:lnTo>
                <a:lnTo>
                  <a:pt x="10950" y="11583"/>
                </a:lnTo>
                <a:lnTo>
                  <a:pt x="10974" y="11583"/>
                </a:lnTo>
                <a:lnTo>
                  <a:pt x="10828" y="11680"/>
                </a:lnTo>
                <a:lnTo>
                  <a:pt x="10658" y="11778"/>
                </a:lnTo>
                <a:lnTo>
                  <a:pt x="10512" y="11899"/>
                </a:lnTo>
                <a:lnTo>
                  <a:pt x="10366" y="12045"/>
                </a:lnTo>
                <a:lnTo>
                  <a:pt x="10317" y="12118"/>
                </a:lnTo>
                <a:lnTo>
                  <a:pt x="10293" y="12216"/>
                </a:lnTo>
                <a:lnTo>
                  <a:pt x="10439" y="12167"/>
                </a:lnTo>
                <a:lnTo>
                  <a:pt x="10585" y="12094"/>
                </a:lnTo>
                <a:lnTo>
                  <a:pt x="10852" y="11924"/>
                </a:lnTo>
                <a:lnTo>
                  <a:pt x="11193" y="11778"/>
                </a:lnTo>
                <a:lnTo>
                  <a:pt x="11315" y="11753"/>
                </a:lnTo>
                <a:lnTo>
                  <a:pt x="11436" y="11705"/>
                </a:lnTo>
                <a:lnTo>
                  <a:pt x="11461" y="11680"/>
                </a:lnTo>
                <a:lnTo>
                  <a:pt x="12020" y="11851"/>
                </a:lnTo>
                <a:lnTo>
                  <a:pt x="11728" y="11948"/>
                </a:lnTo>
                <a:lnTo>
                  <a:pt x="11436" y="12070"/>
                </a:lnTo>
                <a:lnTo>
                  <a:pt x="11144" y="12191"/>
                </a:lnTo>
                <a:lnTo>
                  <a:pt x="10877" y="12362"/>
                </a:lnTo>
                <a:lnTo>
                  <a:pt x="10633" y="12532"/>
                </a:lnTo>
                <a:lnTo>
                  <a:pt x="10609" y="12556"/>
                </a:lnTo>
                <a:lnTo>
                  <a:pt x="10633" y="12581"/>
                </a:lnTo>
                <a:lnTo>
                  <a:pt x="11144" y="12386"/>
                </a:lnTo>
                <a:lnTo>
                  <a:pt x="11655" y="12216"/>
                </a:lnTo>
                <a:lnTo>
                  <a:pt x="11874" y="12167"/>
                </a:lnTo>
                <a:lnTo>
                  <a:pt x="12093" y="12118"/>
                </a:lnTo>
                <a:lnTo>
                  <a:pt x="12312" y="12094"/>
                </a:lnTo>
                <a:lnTo>
                  <a:pt x="12531" y="12021"/>
                </a:lnTo>
                <a:lnTo>
                  <a:pt x="12969" y="12216"/>
                </a:lnTo>
                <a:lnTo>
                  <a:pt x="12726" y="12289"/>
                </a:lnTo>
                <a:lnTo>
                  <a:pt x="12507" y="12386"/>
                </a:lnTo>
                <a:lnTo>
                  <a:pt x="11874" y="12654"/>
                </a:lnTo>
                <a:lnTo>
                  <a:pt x="11582" y="12800"/>
                </a:lnTo>
                <a:lnTo>
                  <a:pt x="11266" y="12897"/>
                </a:lnTo>
                <a:lnTo>
                  <a:pt x="11242" y="12921"/>
                </a:lnTo>
                <a:lnTo>
                  <a:pt x="11217" y="12946"/>
                </a:lnTo>
                <a:lnTo>
                  <a:pt x="11242" y="12970"/>
                </a:lnTo>
                <a:lnTo>
                  <a:pt x="11266" y="12994"/>
                </a:lnTo>
                <a:lnTo>
                  <a:pt x="11850" y="12873"/>
                </a:lnTo>
                <a:lnTo>
                  <a:pt x="12458" y="12727"/>
                </a:lnTo>
                <a:lnTo>
                  <a:pt x="12677" y="12678"/>
                </a:lnTo>
                <a:lnTo>
                  <a:pt x="12920" y="12629"/>
                </a:lnTo>
                <a:lnTo>
                  <a:pt x="13164" y="12556"/>
                </a:lnTo>
                <a:lnTo>
                  <a:pt x="13285" y="12508"/>
                </a:lnTo>
                <a:lnTo>
                  <a:pt x="13383" y="12459"/>
                </a:lnTo>
                <a:lnTo>
                  <a:pt x="13626" y="12629"/>
                </a:lnTo>
                <a:lnTo>
                  <a:pt x="13869" y="12824"/>
                </a:lnTo>
                <a:lnTo>
                  <a:pt x="13602" y="12873"/>
                </a:lnTo>
                <a:lnTo>
                  <a:pt x="12847" y="13067"/>
                </a:lnTo>
                <a:lnTo>
                  <a:pt x="12482" y="13165"/>
                </a:lnTo>
                <a:lnTo>
                  <a:pt x="12142" y="13286"/>
                </a:lnTo>
                <a:lnTo>
                  <a:pt x="12093" y="13335"/>
                </a:lnTo>
                <a:lnTo>
                  <a:pt x="12117" y="13359"/>
                </a:lnTo>
                <a:lnTo>
                  <a:pt x="12263" y="13408"/>
                </a:lnTo>
                <a:lnTo>
                  <a:pt x="12409" y="13432"/>
                </a:lnTo>
                <a:lnTo>
                  <a:pt x="12531" y="13457"/>
                </a:lnTo>
                <a:lnTo>
                  <a:pt x="12677" y="13432"/>
                </a:lnTo>
                <a:lnTo>
                  <a:pt x="12969" y="13408"/>
                </a:lnTo>
                <a:lnTo>
                  <a:pt x="13237" y="13335"/>
                </a:lnTo>
                <a:lnTo>
                  <a:pt x="13675" y="13238"/>
                </a:lnTo>
                <a:lnTo>
                  <a:pt x="13869" y="13189"/>
                </a:lnTo>
                <a:lnTo>
                  <a:pt x="14088" y="13165"/>
                </a:lnTo>
                <a:lnTo>
                  <a:pt x="14186" y="13140"/>
                </a:lnTo>
                <a:lnTo>
                  <a:pt x="14356" y="13335"/>
                </a:lnTo>
                <a:lnTo>
                  <a:pt x="14502" y="13530"/>
                </a:lnTo>
                <a:lnTo>
                  <a:pt x="14186" y="13554"/>
                </a:lnTo>
                <a:lnTo>
                  <a:pt x="13845" y="13578"/>
                </a:lnTo>
                <a:lnTo>
                  <a:pt x="13529" y="13627"/>
                </a:lnTo>
                <a:lnTo>
                  <a:pt x="13212" y="13676"/>
                </a:lnTo>
                <a:lnTo>
                  <a:pt x="13042" y="13724"/>
                </a:lnTo>
                <a:lnTo>
                  <a:pt x="12896" y="13773"/>
                </a:lnTo>
                <a:lnTo>
                  <a:pt x="12872" y="13797"/>
                </a:lnTo>
                <a:lnTo>
                  <a:pt x="12872" y="13822"/>
                </a:lnTo>
                <a:lnTo>
                  <a:pt x="12896" y="13846"/>
                </a:lnTo>
                <a:lnTo>
                  <a:pt x="12896" y="13870"/>
                </a:lnTo>
                <a:lnTo>
                  <a:pt x="13188" y="13919"/>
                </a:lnTo>
                <a:lnTo>
                  <a:pt x="13456" y="13943"/>
                </a:lnTo>
                <a:lnTo>
                  <a:pt x="13991" y="13919"/>
                </a:lnTo>
                <a:lnTo>
                  <a:pt x="14745" y="13919"/>
                </a:lnTo>
                <a:lnTo>
                  <a:pt x="14916" y="14284"/>
                </a:lnTo>
                <a:lnTo>
                  <a:pt x="14405" y="14308"/>
                </a:lnTo>
                <a:lnTo>
                  <a:pt x="13821" y="14308"/>
                </a:lnTo>
                <a:lnTo>
                  <a:pt x="13529" y="14333"/>
                </a:lnTo>
                <a:lnTo>
                  <a:pt x="13383" y="14357"/>
                </a:lnTo>
                <a:lnTo>
                  <a:pt x="13237" y="14381"/>
                </a:lnTo>
                <a:lnTo>
                  <a:pt x="13212" y="14406"/>
                </a:lnTo>
                <a:lnTo>
                  <a:pt x="13188" y="14454"/>
                </a:lnTo>
                <a:lnTo>
                  <a:pt x="13212" y="14503"/>
                </a:lnTo>
                <a:lnTo>
                  <a:pt x="13237" y="14527"/>
                </a:lnTo>
                <a:lnTo>
                  <a:pt x="13529" y="14600"/>
                </a:lnTo>
                <a:lnTo>
                  <a:pt x="13821" y="14625"/>
                </a:lnTo>
                <a:lnTo>
                  <a:pt x="14721" y="14625"/>
                </a:lnTo>
                <a:lnTo>
                  <a:pt x="15037" y="14600"/>
                </a:lnTo>
                <a:lnTo>
                  <a:pt x="15110" y="14868"/>
                </a:lnTo>
                <a:lnTo>
                  <a:pt x="15159" y="15136"/>
                </a:lnTo>
                <a:lnTo>
                  <a:pt x="14989" y="15087"/>
                </a:lnTo>
                <a:lnTo>
                  <a:pt x="14818" y="15087"/>
                </a:lnTo>
                <a:lnTo>
                  <a:pt x="14453" y="15063"/>
                </a:lnTo>
                <a:lnTo>
                  <a:pt x="14234" y="15063"/>
                </a:lnTo>
                <a:lnTo>
                  <a:pt x="13991" y="15087"/>
                </a:lnTo>
                <a:lnTo>
                  <a:pt x="13772" y="15111"/>
                </a:lnTo>
                <a:lnTo>
                  <a:pt x="13529" y="15184"/>
                </a:lnTo>
                <a:lnTo>
                  <a:pt x="13504" y="15209"/>
                </a:lnTo>
                <a:lnTo>
                  <a:pt x="13504" y="15233"/>
                </a:lnTo>
                <a:lnTo>
                  <a:pt x="13504" y="15282"/>
                </a:lnTo>
                <a:lnTo>
                  <a:pt x="13553" y="15282"/>
                </a:lnTo>
                <a:lnTo>
                  <a:pt x="14015" y="15306"/>
                </a:lnTo>
                <a:lnTo>
                  <a:pt x="14453" y="15330"/>
                </a:lnTo>
                <a:lnTo>
                  <a:pt x="14843" y="15355"/>
                </a:lnTo>
                <a:lnTo>
                  <a:pt x="15013" y="15355"/>
                </a:lnTo>
                <a:lnTo>
                  <a:pt x="15183" y="15330"/>
                </a:lnTo>
                <a:lnTo>
                  <a:pt x="15183" y="15330"/>
                </a:lnTo>
                <a:lnTo>
                  <a:pt x="15086" y="15355"/>
                </a:lnTo>
                <a:lnTo>
                  <a:pt x="14794" y="15452"/>
                </a:lnTo>
                <a:lnTo>
                  <a:pt x="14502" y="15549"/>
                </a:lnTo>
                <a:lnTo>
                  <a:pt x="13918" y="15671"/>
                </a:lnTo>
                <a:lnTo>
                  <a:pt x="13310" y="15768"/>
                </a:lnTo>
                <a:lnTo>
                  <a:pt x="12701" y="15841"/>
                </a:lnTo>
                <a:lnTo>
                  <a:pt x="12677" y="15720"/>
                </a:lnTo>
                <a:lnTo>
                  <a:pt x="12653" y="15525"/>
                </a:lnTo>
                <a:lnTo>
                  <a:pt x="12628" y="15428"/>
                </a:lnTo>
                <a:lnTo>
                  <a:pt x="12555" y="15330"/>
                </a:lnTo>
                <a:lnTo>
                  <a:pt x="12482" y="15257"/>
                </a:lnTo>
                <a:lnTo>
                  <a:pt x="12385" y="15233"/>
                </a:lnTo>
                <a:lnTo>
                  <a:pt x="12288" y="15257"/>
                </a:lnTo>
                <a:lnTo>
                  <a:pt x="12215" y="15330"/>
                </a:lnTo>
                <a:lnTo>
                  <a:pt x="12166" y="15428"/>
                </a:lnTo>
                <a:lnTo>
                  <a:pt x="12142" y="15525"/>
                </a:lnTo>
                <a:lnTo>
                  <a:pt x="12142" y="15720"/>
                </a:lnTo>
                <a:lnTo>
                  <a:pt x="12142" y="15890"/>
                </a:lnTo>
                <a:lnTo>
                  <a:pt x="11801" y="15939"/>
                </a:lnTo>
                <a:lnTo>
                  <a:pt x="11290" y="15987"/>
                </a:lnTo>
                <a:lnTo>
                  <a:pt x="10755" y="16036"/>
                </a:lnTo>
                <a:lnTo>
                  <a:pt x="9709" y="16085"/>
                </a:lnTo>
                <a:lnTo>
                  <a:pt x="7592" y="16085"/>
                </a:lnTo>
                <a:lnTo>
                  <a:pt x="6521" y="16060"/>
                </a:lnTo>
                <a:lnTo>
                  <a:pt x="5475" y="16012"/>
                </a:lnTo>
                <a:lnTo>
                  <a:pt x="4428" y="15939"/>
                </a:lnTo>
                <a:lnTo>
                  <a:pt x="3382" y="15841"/>
                </a:lnTo>
                <a:lnTo>
                  <a:pt x="3236" y="15817"/>
                </a:lnTo>
                <a:lnTo>
                  <a:pt x="3236" y="15768"/>
                </a:lnTo>
                <a:lnTo>
                  <a:pt x="3236" y="15671"/>
                </a:lnTo>
                <a:lnTo>
                  <a:pt x="3212" y="15622"/>
                </a:lnTo>
                <a:lnTo>
                  <a:pt x="3212" y="15574"/>
                </a:lnTo>
                <a:lnTo>
                  <a:pt x="3236" y="15403"/>
                </a:lnTo>
                <a:lnTo>
                  <a:pt x="3236" y="15306"/>
                </a:lnTo>
                <a:lnTo>
                  <a:pt x="3212" y="15209"/>
                </a:lnTo>
                <a:lnTo>
                  <a:pt x="3163" y="15136"/>
                </a:lnTo>
                <a:lnTo>
                  <a:pt x="3090" y="15087"/>
                </a:lnTo>
                <a:lnTo>
                  <a:pt x="3017" y="15087"/>
                </a:lnTo>
                <a:lnTo>
                  <a:pt x="2920" y="15111"/>
                </a:lnTo>
                <a:lnTo>
                  <a:pt x="2823" y="15209"/>
                </a:lnTo>
                <a:lnTo>
                  <a:pt x="2750" y="15330"/>
                </a:lnTo>
                <a:lnTo>
                  <a:pt x="2725" y="15452"/>
                </a:lnTo>
                <a:lnTo>
                  <a:pt x="2701" y="15598"/>
                </a:lnTo>
                <a:lnTo>
                  <a:pt x="2701" y="15695"/>
                </a:lnTo>
                <a:lnTo>
                  <a:pt x="2141" y="15525"/>
                </a:lnTo>
                <a:lnTo>
                  <a:pt x="1582" y="15355"/>
                </a:lnTo>
                <a:lnTo>
                  <a:pt x="1314" y="15282"/>
                </a:lnTo>
                <a:lnTo>
                  <a:pt x="1046" y="15257"/>
                </a:lnTo>
                <a:lnTo>
                  <a:pt x="754" y="15233"/>
                </a:lnTo>
                <a:lnTo>
                  <a:pt x="487" y="15257"/>
                </a:lnTo>
                <a:lnTo>
                  <a:pt x="462" y="15038"/>
                </a:lnTo>
                <a:lnTo>
                  <a:pt x="487" y="14844"/>
                </a:lnTo>
                <a:lnTo>
                  <a:pt x="511" y="14625"/>
                </a:lnTo>
                <a:lnTo>
                  <a:pt x="584" y="14430"/>
                </a:lnTo>
                <a:lnTo>
                  <a:pt x="657" y="14235"/>
                </a:lnTo>
                <a:lnTo>
                  <a:pt x="754" y="14041"/>
                </a:lnTo>
                <a:lnTo>
                  <a:pt x="852" y="13870"/>
                </a:lnTo>
                <a:lnTo>
                  <a:pt x="973" y="13676"/>
                </a:lnTo>
                <a:lnTo>
                  <a:pt x="1241" y="13359"/>
                </a:lnTo>
                <a:lnTo>
                  <a:pt x="1557" y="13043"/>
                </a:lnTo>
                <a:lnTo>
                  <a:pt x="1874" y="12775"/>
                </a:lnTo>
                <a:lnTo>
                  <a:pt x="2190" y="12532"/>
                </a:lnTo>
                <a:lnTo>
                  <a:pt x="2409" y="12386"/>
                </a:lnTo>
                <a:lnTo>
                  <a:pt x="2604" y="12289"/>
                </a:lnTo>
                <a:lnTo>
                  <a:pt x="3042" y="12070"/>
                </a:lnTo>
                <a:lnTo>
                  <a:pt x="3480" y="11924"/>
                </a:lnTo>
                <a:lnTo>
                  <a:pt x="3942" y="11778"/>
                </a:lnTo>
                <a:lnTo>
                  <a:pt x="4234" y="11680"/>
                </a:lnTo>
                <a:lnTo>
                  <a:pt x="4574" y="11607"/>
                </a:lnTo>
                <a:lnTo>
                  <a:pt x="5231" y="11437"/>
                </a:lnTo>
                <a:close/>
                <a:moveTo>
                  <a:pt x="8200" y="1"/>
                </a:moveTo>
                <a:lnTo>
                  <a:pt x="7811" y="50"/>
                </a:lnTo>
                <a:lnTo>
                  <a:pt x="7470" y="123"/>
                </a:lnTo>
                <a:lnTo>
                  <a:pt x="7154" y="244"/>
                </a:lnTo>
                <a:lnTo>
                  <a:pt x="6667" y="463"/>
                </a:lnTo>
                <a:lnTo>
                  <a:pt x="6424" y="609"/>
                </a:lnTo>
                <a:lnTo>
                  <a:pt x="6278" y="731"/>
                </a:lnTo>
                <a:lnTo>
                  <a:pt x="6205" y="804"/>
                </a:lnTo>
                <a:lnTo>
                  <a:pt x="6180" y="853"/>
                </a:lnTo>
                <a:lnTo>
                  <a:pt x="6205" y="926"/>
                </a:lnTo>
                <a:lnTo>
                  <a:pt x="6253" y="974"/>
                </a:lnTo>
                <a:lnTo>
                  <a:pt x="6302" y="999"/>
                </a:lnTo>
                <a:lnTo>
                  <a:pt x="6472" y="999"/>
                </a:lnTo>
                <a:lnTo>
                  <a:pt x="6594" y="950"/>
                </a:lnTo>
                <a:lnTo>
                  <a:pt x="6716" y="877"/>
                </a:lnTo>
                <a:lnTo>
                  <a:pt x="7178" y="682"/>
                </a:lnTo>
                <a:lnTo>
                  <a:pt x="7421" y="585"/>
                </a:lnTo>
                <a:lnTo>
                  <a:pt x="7665" y="488"/>
                </a:lnTo>
                <a:lnTo>
                  <a:pt x="8005" y="439"/>
                </a:lnTo>
                <a:lnTo>
                  <a:pt x="8346" y="415"/>
                </a:lnTo>
                <a:lnTo>
                  <a:pt x="8735" y="439"/>
                </a:lnTo>
                <a:lnTo>
                  <a:pt x="9125" y="488"/>
                </a:lnTo>
                <a:lnTo>
                  <a:pt x="9490" y="585"/>
                </a:lnTo>
                <a:lnTo>
                  <a:pt x="9855" y="707"/>
                </a:lnTo>
                <a:lnTo>
                  <a:pt x="10195" y="828"/>
                </a:lnTo>
                <a:lnTo>
                  <a:pt x="10487" y="974"/>
                </a:lnTo>
                <a:lnTo>
                  <a:pt x="10706" y="1096"/>
                </a:lnTo>
                <a:lnTo>
                  <a:pt x="10877" y="1242"/>
                </a:lnTo>
                <a:lnTo>
                  <a:pt x="11023" y="1412"/>
                </a:lnTo>
                <a:lnTo>
                  <a:pt x="11169" y="1583"/>
                </a:lnTo>
                <a:lnTo>
                  <a:pt x="11290" y="1801"/>
                </a:lnTo>
                <a:lnTo>
                  <a:pt x="11388" y="1996"/>
                </a:lnTo>
                <a:lnTo>
                  <a:pt x="11485" y="2215"/>
                </a:lnTo>
                <a:lnTo>
                  <a:pt x="11558" y="2458"/>
                </a:lnTo>
                <a:lnTo>
                  <a:pt x="11655" y="2921"/>
                </a:lnTo>
                <a:lnTo>
                  <a:pt x="11728" y="3407"/>
                </a:lnTo>
                <a:lnTo>
                  <a:pt x="11753" y="3894"/>
                </a:lnTo>
                <a:lnTo>
                  <a:pt x="11753" y="4356"/>
                </a:lnTo>
                <a:lnTo>
                  <a:pt x="11217" y="4356"/>
                </a:lnTo>
                <a:lnTo>
                  <a:pt x="10974" y="4332"/>
                </a:lnTo>
                <a:lnTo>
                  <a:pt x="10731" y="4259"/>
                </a:lnTo>
                <a:lnTo>
                  <a:pt x="10487" y="4210"/>
                </a:lnTo>
                <a:lnTo>
                  <a:pt x="10244" y="4113"/>
                </a:lnTo>
                <a:lnTo>
                  <a:pt x="9782" y="3918"/>
                </a:lnTo>
                <a:lnTo>
                  <a:pt x="9319" y="3675"/>
                </a:lnTo>
                <a:lnTo>
                  <a:pt x="8881" y="3432"/>
                </a:lnTo>
                <a:lnTo>
                  <a:pt x="8419" y="3164"/>
                </a:lnTo>
                <a:lnTo>
                  <a:pt x="7981" y="2921"/>
                </a:lnTo>
                <a:lnTo>
                  <a:pt x="7908" y="2896"/>
                </a:lnTo>
                <a:lnTo>
                  <a:pt x="7835" y="2896"/>
                </a:lnTo>
                <a:lnTo>
                  <a:pt x="7786" y="2921"/>
                </a:lnTo>
                <a:lnTo>
                  <a:pt x="7738" y="2945"/>
                </a:lnTo>
                <a:lnTo>
                  <a:pt x="7689" y="2994"/>
                </a:lnTo>
                <a:lnTo>
                  <a:pt x="7665" y="3042"/>
                </a:lnTo>
                <a:lnTo>
                  <a:pt x="7640" y="3115"/>
                </a:lnTo>
                <a:lnTo>
                  <a:pt x="7640" y="3164"/>
                </a:lnTo>
                <a:lnTo>
                  <a:pt x="7713" y="3529"/>
                </a:lnTo>
                <a:lnTo>
                  <a:pt x="7786" y="3894"/>
                </a:lnTo>
                <a:lnTo>
                  <a:pt x="7640" y="3797"/>
                </a:lnTo>
                <a:lnTo>
                  <a:pt x="7494" y="3699"/>
                </a:lnTo>
                <a:lnTo>
                  <a:pt x="7202" y="3432"/>
                </a:lnTo>
                <a:lnTo>
                  <a:pt x="6959" y="3140"/>
                </a:lnTo>
                <a:lnTo>
                  <a:pt x="6740" y="2799"/>
                </a:lnTo>
                <a:lnTo>
                  <a:pt x="6545" y="2458"/>
                </a:lnTo>
                <a:lnTo>
                  <a:pt x="6424" y="2118"/>
                </a:lnTo>
                <a:lnTo>
                  <a:pt x="6399" y="1947"/>
                </a:lnTo>
                <a:lnTo>
                  <a:pt x="6375" y="1777"/>
                </a:lnTo>
                <a:lnTo>
                  <a:pt x="6375" y="1607"/>
                </a:lnTo>
                <a:lnTo>
                  <a:pt x="6399" y="1461"/>
                </a:lnTo>
                <a:lnTo>
                  <a:pt x="6399" y="1388"/>
                </a:lnTo>
                <a:lnTo>
                  <a:pt x="6399" y="1339"/>
                </a:lnTo>
                <a:lnTo>
                  <a:pt x="6351" y="1291"/>
                </a:lnTo>
                <a:lnTo>
                  <a:pt x="6302" y="1266"/>
                </a:lnTo>
                <a:lnTo>
                  <a:pt x="6205" y="1266"/>
                </a:lnTo>
                <a:lnTo>
                  <a:pt x="6156" y="1291"/>
                </a:lnTo>
                <a:lnTo>
                  <a:pt x="6107" y="1339"/>
                </a:lnTo>
                <a:lnTo>
                  <a:pt x="6034" y="1485"/>
                </a:lnTo>
                <a:lnTo>
                  <a:pt x="6010" y="1655"/>
                </a:lnTo>
                <a:lnTo>
                  <a:pt x="5815" y="1680"/>
                </a:lnTo>
                <a:lnTo>
                  <a:pt x="5645" y="1728"/>
                </a:lnTo>
                <a:lnTo>
                  <a:pt x="5475" y="1826"/>
                </a:lnTo>
                <a:lnTo>
                  <a:pt x="5304" y="1923"/>
                </a:lnTo>
                <a:lnTo>
                  <a:pt x="5085" y="2069"/>
                </a:lnTo>
                <a:lnTo>
                  <a:pt x="4891" y="2215"/>
                </a:lnTo>
                <a:lnTo>
                  <a:pt x="4720" y="2337"/>
                </a:lnTo>
                <a:lnTo>
                  <a:pt x="4647" y="2410"/>
                </a:lnTo>
                <a:lnTo>
                  <a:pt x="4599" y="2507"/>
                </a:lnTo>
                <a:lnTo>
                  <a:pt x="4574" y="2531"/>
                </a:lnTo>
                <a:lnTo>
                  <a:pt x="4599" y="2556"/>
                </a:lnTo>
                <a:lnTo>
                  <a:pt x="4623" y="2580"/>
                </a:lnTo>
                <a:lnTo>
                  <a:pt x="4647" y="2604"/>
                </a:lnTo>
                <a:lnTo>
                  <a:pt x="4745" y="2580"/>
                </a:lnTo>
                <a:lnTo>
                  <a:pt x="4818" y="2556"/>
                </a:lnTo>
                <a:lnTo>
                  <a:pt x="4988" y="2458"/>
                </a:lnTo>
                <a:lnTo>
                  <a:pt x="5280" y="2239"/>
                </a:lnTo>
                <a:lnTo>
                  <a:pt x="5621" y="1996"/>
                </a:lnTo>
                <a:lnTo>
                  <a:pt x="5986" y="1801"/>
                </a:lnTo>
                <a:lnTo>
                  <a:pt x="5986" y="1996"/>
                </a:lnTo>
                <a:lnTo>
                  <a:pt x="6034" y="2166"/>
                </a:lnTo>
                <a:lnTo>
                  <a:pt x="6083" y="2337"/>
                </a:lnTo>
                <a:lnTo>
                  <a:pt x="6156" y="2531"/>
                </a:lnTo>
                <a:lnTo>
                  <a:pt x="6302" y="2872"/>
                </a:lnTo>
                <a:lnTo>
                  <a:pt x="6472" y="3164"/>
                </a:lnTo>
                <a:lnTo>
                  <a:pt x="6618" y="3359"/>
                </a:lnTo>
                <a:lnTo>
                  <a:pt x="6764" y="3578"/>
                </a:lnTo>
                <a:lnTo>
                  <a:pt x="6959" y="3772"/>
                </a:lnTo>
                <a:lnTo>
                  <a:pt x="7129" y="3967"/>
                </a:lnTo>
                <a:lnTo>
                  <a:pt x="7348" y="4137"/>
                </a:lnTo>
                <a:lnTo>
                  <a:pt x="7567" y="4283"/>
                </a:lnTo>
                <a:lnTo>
                  <a:pt x="7811" y="4381"/>
                </a:lnTo>
                <a:lnTo>
                  <a:pt x="8054" y="4454"/>
                </a:lnTo>
                <a:lnTo>
                  <a:pt x="8151" y="4454"/>
                </a:lnTo>
                <a:lnTo>
                  <a:pt x="8249" y="4381"/>
                </a:lnTo>
                <a:lnTo>
                  <a:pt x="8297" y="4356"/>
                </a:lnTo>
                <a:lnTo>
                  <a:pt x="8322" y="4308"/>
                </a:lnTo>
                <a:lnTo>
                  <a:pt x="8322" y="4235"/>
                </a:lnTo>
                <a:lnTo>
                  <a:pt x="8322" y="4186"/>
                </a:lnTo>
                <a:lnTo>
                  <a:pt x="8151" y="3505"/>
                </a:lnTo>
                <a:lnTo>
                  <a:pt x="8151" y="3505"/>
                </a:lnTo>
                <a:lnTo>
                  <a:pt x="8881" y="3918"/>
                </a:lnTo>
                <a:lnTo>
                  <a:pt x="9587" y="4283"/>
                </a:lnTo>
                <a:lnTo>
                  <a:pt x="9952" y="4429"/>
                </a:lnTo>
                <a:lnTo>
                  <a:pt x="10317" y="4575"/>
                </a:lnTo>
                <a:lnTo>
                  <a:pt x="10682" y="4697"/>
                </a:lnTo>
                <a:lnTo>
                  <a:pt x="11071" y="4746"/>
                </a:lnTo>
                <a:lnTo>
                  <a:pt x="11169" y="4940"/>
                </a:lnTo>
                <a:lnTo>
                  <a:pt x="11242" y="5111"/>
                </a:lnTo>
                <a:lnTo>
                  <a:pt x="11266" y="5281"/>
                </a:lnTo>
                <a:lnTo>
                  <a:pt x="11266" y="5451"/>
                </a:lnTo>
                <a:lnTo>
                  <a:pt x="11242" y="5792"/>
                </a:lnTo>
                <a:lnTo>
                  <a:pt x="11266" y="5865"/>
                </a:lnTo>
                <a:lnTo>
                  <a:pt x="11315" y="5938"/>
                </a:lnTo>
                <a:lnTo>
                  <a:pt x="11363" y="5987"/>
                </a:lnTo>
                <a:lnTo>
                  <a:pt x="11509" y="5987"/>
                </a:lnTo>
                <a:lnTo>
                  <a:pt x="11582" y="5962"/>
                </a:lnTo>
                <a:lnTo>
                  <a:pt x="11631" y="5914"/>
                </a:lnTo>
                <a:lnTo>
                  <a:pt x="11655" y="5841"/>
                </a:lnTo>
                <a:lnTo>
                  <a:pt x="11704" y="5622"/>
                </a:lnTo>
                <a:lnTo>
                  <a:pt x="11704" y="5354"/>
                </a:lnTo>
                <a:lnTo>
                  <a:pt x="11680" y="5135"/>
                </a:lnTo>
                <a:lnTo>
                  <a:pt x="11607" y="4892"/>
                </a:lnTo>
                <a:lnTo>
                  <a:pt x="11558" y="4794"/>
                </a:lnTo>
                <a:lnTo>
                  <a:pt x="11680" y="4770"/>
                </a:lnTo>
                <a:lnTo>
                  <a:pt x="11801" y="4940"/>
                </a:lnTo>
                <a:lnTo>
                  <a:pt x="11923" y="5111"/>
                </a:lnTo>
                <a:lnTo>
                  <a:pt x="11996" y="5305"/>
                </a:lnTo>
                <a:lnTo>
                  <a:pt x="12044" y="5500"/>
                </a:lnTo>
                <a:lnTo>
                  <a:pt x="12069" y="5695"/>
                </a:lnTo>
                <a:lnTo>
                  <a:pt x="12093" y="5889"/>
                </a:lnTo>
                <a:lnTo>
                  <a:pt x="12069" y="6108"/>
                </a:lnTo>
                <a:lnTo>
                  <a:pt x="12044" y="6303"/>
                </a:lnTo>
                <a:lnTo>
                  <a:pt x="11996" y="6522"/>
                </a:lnTo>
                <a:lnTo>
                  <a:pt x="11899" y="6692"/>
                </a:lnTo>
                <a:lnTo>
                  <a:pt x="11801" y="6887"/>
                </a:lnTo>
                <a:lnTo>
                  <a:pt x="11655" y="7033"/>
                </a:lnTo>
                <a:lnTo>
                  <a:pt x="11631" y="7082"/>
                </a:lnTo>
                <a:lnTo>
                  <a:pt x="11631" y="6936"/>
                </a:lnTo>
                <a:lnTo>
                  <a:pt x="11631" y="6814"/>
                </a:lnTo>
                <a:lnTo>
                  <a:pt x="11582" y="6717"/>
                </a:lnTo>
                <a:lnTo>
                  <a:pt x="11509" y="6619"/>
                </a:lnTo>
                <a:lnTo>
                  <a:pt x="11436" y="6571"/>
                </a:lnTo>
                <a:lnTo>
                  <a:pt x="11290" y="6571"/>
                </a:lnTo>
                <a:lnTo>
                  <a:pt x="11242" y="6619"/>
                </a:lnTo>
                <a:lnTo>
                  <a:pt x="11193" y="6668"/>
                </a:lnTo>
                <a:lnTo>
                  <a:pt x="11169" y="6717"/>
                </a:lnTo>
                <a:lnTo>
                  <a:pt x="11169" y="6790"/>
                </a:lnTo>
                <a:lnTo>
                  <a:pt x="11193" y="6863"/>
                </a:lnTo>
                <a:lnTo>
                  <a:pt x="11169" y="6838"/>
                </a:lnTo>
                <a:lnTo>
                  <a:pt x="11144" y="6863"/>
                </a:lnTo>
                <a:lnTo>
                  <a:pt x="11144" y="6984"/>
                </a:lnTo>
                <a:lnTo>
                  <a:pt x="11071" y="7228"/>
                </a:lnTo>
                <a:lnTo>
                  <a:pt x="10974" y="7447"/>
                </a:lnTo>
                <a:lnTo>
                  <a:pt x="10755" y="7933"/>
                </a:lnTo>
                <a:lnTo>
                  <a:pt x="10487" y="8396"/>
                </a:lnTo>
                <a:lnTo>
                  <a:pt x="10317" y="8663"/>
                </a:lnTo>
                <a:lnTo>
                  <a:pt x="10098" y="8907"/>
                </a:lnTo>
                <a:lnTo>
                  <a:pt x="9879" y="9126"/>
                </a:lnTo>
                <a:lnTo>
                  <a:pt x="9611" y="9320"/>
                </a:lnTo>
                <a:lnTo>
                  <a:pt x="9344" y="9491"/>
                </a:lnTo>
                <a:lnTo>
                  <a:pt x="9052" y="9637"/>
                </a:lnTo>
                <a:lnTo>
                  <a:pt x="8735" y="9734"/>
                </a:lnTo>
                <a:lnTo>
                  <a:pt x="8419" y="9782"/>
                </a:lnTo>
                <a:lnTo>
                  <a:pt x="8078" y="9807"/>
                </a:lnTo>
                <a:lnTo>
                  <a:pt x="7738" y="9782"/>
                </a:lnTo>
                <a:lnTo>
                  <a:pt x="7397" y="9709"/>
                </a:lnTo>
                <a:lnTo>
                  <a:pt x="7056" y="9612"/>
                </a:lnTo>
                <a:lnTo>
                  <a:pt x="6716" y="9466"/>
                </a:lnTo>
                <a:lnTo>
                  <a:pt x="6424" y="9296"/>
                </a:lnTo>
                <a:lnTo>
                  <a:pt x="6107" y="9126"/>
                </a:lnTo>
                <a:lnTo>
                  <a:pt x="5840" y="8907"/>
                </a:lnTo>
                <a:lnTo>
                  <a:pt x="5596" y="8712"/>
                </a:lnTo>
                <a:lnTo>
                  <a:pt x="5377" y="8469"/>
                </a:lnTo>
                <a:lnTo>
                  <a:pt x="5158" y="8225"/>
                </a:lnTo>
                <a:lnTo>
                  <a:pt x="4988" y="7958"/>
                </a:lnTo>
                <a:lnTo>
                  <a:pt x="4891" y="7787"/>
                </a:lnTo>
                <a:lnTo>
                  <a:pt x="4818" y="7641"/>
                </a:lnTo>
                <a:lnTo>
                  <a:pt x="4696" y="7301"/>
                </a:lnTo>
                <a:lnTo>
                  <a:pt x="4599" y="6960"/>
                </a:lnTo>
                <a:lnTo>
                  <a:pt x="4477" y="6644"/>
                </a:lnTo>
                <a:lnTo>
                  <a:pt x="4428" y="6571"/>
                </a:lnTo>
                <a:lnTo>
                  <a:pt x="4355" y="6546"/>
                </a:lnTo>
                <a:lnTo>
                  <a:pt x="4282" y="6571"/>
                </a:lnTo>
                <a:lnTo>
                  <a:pt x="4258" y="6595"/>
                </a:lnTo>
                <a:lnTo>
                  <a:pt x="4234" y="6644"/>
                </a:lnTo>
                <a:lnTo>
                  <a:pt x="4209" y="6936"/>
                </a:lnTo>
                <a:lnTo>
                  <a:pt x="4234" y="7228"/>
                </a:lnTo>
                <a:lnTo>
                  <a:pt x="4088" y="7130"/>
                </a:lnTo>
                <a:lnTo>
                  <a:pt x="3966" y="7033"/>
                </a:lnTo>
                <a:lnTo>
                  <a:pt x="3845" y="6911"/>
                </a:lnTo>
                <a:lnTo>
                  <a:pt x="3772" y="6790"/>
                </a:lnTo>
                <a:lnTo>
                  <a:pt x="3699" y="6644"/>
                </a:lnTo>
                <a:lnTo>
                  <a:pt x="3650" y="6473"/>
                </a:lnTo>
                <a:lnTo>
                  <a:pt x="3577" y="6133"/>
                </a:lnTo>
                <a:lnTo>
                  <a:pt x="3553" y="5816"/>
                </a:lnTo>
                <a:lnTo>
                  <a:pt x="3577" y="5670"/>
                </a:lnTo>
                <a:lnTo>
                  <a:pt x="3601" y="5524"/>
                </a:lnTo>
                <a:lnTo>
                  <a:pt x="3650" y="5378"/>
                </a:lnTo>
                <a:lnTo>
                  <a:pt x="3699" y="5232"/>
                </a:lnTo>
                <a:lnTo>
                  <a:pt x="3772" y="5111"/>
                </a:lnTo>
                <a:lnTo>
                  <a:pt x="3893" y="5013"/>
                </a:lnTo>
                <a:lnTo>
                  <a:pt x="3942" y="5013"/>
                </a:lnTo>
                <a:lnTo>
                  <a:pt x="3918" y="5208"/>
                </a:lnTo>
                <a:lnTo>
                  <a:pt x="3942" y="5403"/>
                </a:lnTo>
                <a:lnTo>
                  <a:pt x="3966" y="5476"/>
                </a:lnTo>
                <a:lnTo>
                  <a:pt x="4015" y="5549"/>
                </a:lnTo>
                <a:lnTo>
                  <a:pt x="4063" y="5622"/>
                </a:lnTo>
                <a:lnTo>
                  <a:pt x="4136" y="5670"/>
                </a:lnTo>
                <a:lnTo>
                  <a:pt x="4209" y="5695"/>
                </a:lnTo>
                <a:lnTo>
                  <a:pt x="4258" y="5670"/>
                </a:lnTo>
                <a:lnTo>
                  <a:pt x="4307" y="5646"/>
                </a:lnTo>
                <a:lnTo>
                  <a:pt x="4355" y="5597"/>
                </a:lnTo>
                <a:lnTo>
                  <a:pt x="4355" y="5476"/>
                </a:lnTo>
                <a:lnTo>
                  <a:pt x="4355" y="5403"/>
                </a:lnTo>
                <a:lnTo>
                  <a:pt x="4307" y="5208"/>
                </a:lnTo>
                <a:lnTo>
                  <a:pt x="4331" y="5086"/>
                </a:lnTo>
                <a:lnTo>
                  <a:pt x="4355" y="4965"/>
                </a:lnTo>
                <a:lnTo>
                  <a:pt x="4453" y="4746"/>
                </a:lnTo>
                <a:lnTo>
                  <a:pt x="4550" y="4575"/>
                </a:lnTo>
                <a:lnTo>
                  <a:pt x="4647" y="4405"/>
                </a:lnTo>
                <a:lnTo>
                  <a:pt x="5085" y="4016"/>
                </a:lnTo>
                <a:lnTo>
                  <a:pt x="5377" y="3748"/>
                </a:lnTo>
                <a:lnTo>
                  <a:pt x="5669" y="3432"/>
                </a:lnTo>
                <a:lnTo>
                  <a:pt x="5791" y="3237"/>
                </a:lnTo>
                <a:lnTo>
                  <a:pt x="5888" y="3067"/>
                </a:lnTo>
                <a:lnTo>
                  <a:pt x="5961" y="2872"/>
                </a:lnTo>
                <a:lnTo>
                  <a:pt x="6010" y="2677"/>
                </a:lnTo>
                <a:lnTo>
                  <a:pt x="5986" y="2629"/>
                </a:lnTo>
                <a:lnTo>
                  <a:pt x="5937" y="2604"/>
                </a:lnTo>
                <a:lnTo>
                  <a:pt x="5888" y="2604"/>
                </a:lnTo>
                <a:lnTo>
                  <a:pt x="5864" y="2629"/>
                </a:lnTo>
                <a:lnTo>
                  <a:pt x="5718" y="2750"/>
                </a:lnTo>
                <a:lnTo>
                  <a:pt x="5596" y="2921"/>
                </a:lnTo>
                <a:lnTo>
                  <a:pt x="5377" y="3237"/>
                </a:lnTo>
                <a:lnTo>
                  <a:pt x="5110" y="3505"/>
                </a:lnTo>
                <a:lnTo>
                  <a:pt x="4818" y="3772"/>
                </a:lnTo>
                <a:lnTo>
                  <a:pt x="4647" y="3894"/>
                </a:lnTo>
                <a:lnTo>
                  <a:pt x="4453" y="4040"/>
                </a:lnTo>
                <a:lnTo>
                  <a:pt x="4063" y="4332"/>
                </a:lnTo>
                <a:lnTo>
                  <a:pt x="4112" y="3894"/>
                </a:lnTo>
                <a:lnTo>
                  <a:pt x="4209" y="3456"/>
                </a:lnTo>
                <a:lnTo>
                  <a:pt x="4331" y="3042"/>
                </a:lnTo>
                <a:lnTo>
                  <a:pt x="4477" y="2629"/>
                </a:lnTo>
                <a:lnTo>
                  <a:pt x="4599" y="2337"/>
                </a:lnTo>
                <a:lnTo>
                  <a:pt x="4769" y="2045"/>
                </a:lnTo>
                <a:lnTo>
                  <a:pt x="4939" y="1777"/>
                </a:lnTo>
                <a:lnTo>
                  <a:pt x="5158" y="1558"/>
                </a:lnTo>
                <a:lnTo>
                  <a:pt x="5256" y="1485"/>
                </a:lnTo>
                <a:lnTo>
                  <a:pt x="5377" y="1412"/>
                </a:lnTo>
                <a:lnTo>
                  <a:pt x="5596" y="1364"/>
                </a:lnTo>
                <a:lnTo>
                  <a:pt x="5815" y="1315"/>
                </a:lnTo>
                <a:lnTo>
                  <a:pt x="5913" y="1291"/>
                </a:lnTo>
                <a:lnTo>
                  <a:pt x="6034" y="1242"/>
                </a:lnTo>
                <a:lnTo>
                  <a:pt x="6034" y="1218"/>
                </a:lnTo>
                <a:lnTo>
                  <a:pt x="6034" y="1193"/>
                </a:lnTo>
                <a:lnTo>
                  <a:pt x="5961" y="1096"/>
                </a:lnTo>
                <a:lnTo>
                  <a:pt x="5888" y="1023"/>
                </a:lnTo>
                <a:lnTo>
                  <a:pt x="5767" y="974"/>
                </a:lnTo>
                <a:lnTo>
                  <a:pt x="5523" y="974"/>
                </a:lnTo>
                <a:lnTo>
                  <a:pt x="5402" y="999"/>
                </a:lnTo>
                <a:lnTo>
                  <a:pt x="5183" y="1072"/>
                </a:lnTo>
                <a:lnTo>
                  <a:pt x="5037" y="1145"/>
                </a:lnTo>
                <a:lnTo>
                  <a:pt x="4915" y="1242"/>
                </a:lnTo>
                <a:lnTo>
                  <a:pt x="4793" y="1364"/>
                </a:lnTo>
                <a:lnTo>
                  <a:pt x="4672" y="1485"/>
                </a:lnTo>
                <a:lnTo>
                  <a:pt x="4477" y="1728"/>
                </a:lnTo>
                <a:lnTo>
                  <a:pt x="4307" y="2020"/>
                </a:lnTo>
                <a:lnTo>
                  <a:pt x="4161" y="2312"/>
                </a:lnTo>
                <a:lnTo>
                  <a:pt x="4015" y="2653"/>
                </a:lnTo>
                <a:lnTo>
                  <a:pt x="3893" y="3018"/>
                </a:lnTo>
                <a:lnTo>
                  <a:pt x="3772" y="3359"/>
                </a:lnTo>
                <a:lnTo>
                  <a:pt x="3699" y="3724"/>
                </a:lnTo>
                <a:lnTo>
                  <a:pt x="3650" y="4113"/>
                </a:lnTo>
                <a:lnTo>
                  <a:pt x="3650" y="4454"/>
                </a:lnTo>
                <a:lnTo>
                  <a:pt x="3674" y="4819"/>
                </a:lnTo>
                <a:lnTo>
                  <a:pt x="3553" y="4892"/>
                </a:lnTo>
                <a:lnTo>
                  <a:pt x="3455" y="5038"/>
                </a:lnTo>
                <a:lnTo>
                  <a:pt x="3382" y="5184"/>
                </a:lnTo>
                <a:lnTo>
                  <a:pt x="3334" y="5378"/>
                </a:lnTo>
                <a:lnTo>
                  <a:pt x="3236" y="5719"/>
                </a:lnTo>
                <a:lnTo>
                  <a:pt x="3212" y="5962"/>
                </a:lnTo>
                <a:lnTo>
                  <a:pt x="3236" y="6230"/>
                </a:lnTo>
                <a:lnTo>
                  <a:pt x="3285" y="6522"/>
                </a:lnTo>
                <a:lnTo>
                  <a:pt x="3358" y="6814"/>
                </a:lnTo>
                <a:lnTo>
                  <a:pt x="3480" y="7082"/>
                </a:lnTo>
                <a:lnTo>
                  <a:pt x="3626" y="7325"/>
                </a:lnTo>
                <a:lnTo>
                  <a:pt x="3723" y="7422"/>
                </a:lnTo>
                <a:lnTo>
                  <a:pt x="3845" y="7520"/>
                </a:lnTo>
                <a:lnTo>
                  <a:pt x="3942" y="7593"/>
                </a:lnTo>
                <a:lnTo>
                  <a:pt x="4063" y="7641"/>
                </a:lnTo>
                <a:lnTo>
                  <a:pt x="4209" y="7690"/>
                </a:lnTo>
                <a:lnTo>
                  <a:pt x="4355" y="7690"/>
                </a:lnTo>
                <a:lnTo>
                  <a:pt x="4477" y="7933"/>
                </a:lnTo>
                <a:lnTo>
                  <a:pt x="4599" y="8177"/>
                </a:lnTo>
                <a:lnTo>
                  <a:pt x="4745" y="8396"/>
                </a:lnTo>
                <a:lnTo>
                  <a:pt x="4915" y="8615"/>
                </a:lnTo>
                <a:lnTo>
                  <a:pt x="5085" y="8809"/>
                </a:lnTo>
                <a:lnTo>
                  <a:pt x="5256" y="8980"/>
                </a:lnTo>
                <a:lnTo>
                  <a:pt x="5645" y="9320"/>
                </a:lnTo>
                <a:lnTo>
                  <a:pt x="6010" y="9588"/>
                </a:lnTo>
                <a:lnTo>
                  <a:pt x="6424" y="9831"/>
                </a:lnTo>
                <a:lnTo>
                  <a:pt x="6351" y="9855"/>
                </a:lnTo>
                <a:lnTo>
                  <a:pt x="6278" y="9928"/>
                </a:lnTo>
                <a:lnTo>
                  <a:pt x="6253" y="10001"/>
                </a:lnTo>
                <a:lnTo>
                  <a:pt x="6205" y="10074"/>
                </a:lnTo>
                <a:lnTo>
                  <a:pt x="6180" y="10269"/>
                </a:lnTo>
                <a:lnTo>
                  <a:pt x="6156" y="10464"/>
                </a:lnTo>
                <a:lnTo>
                  <a:pt x="6156" y="10610"/>
                </a:lnTo>
                <a:lnTo>
                  <a:pt x="6180" y="10804"/>
                </a:lnTo>
                <a:lnTo>
                  <a:pt x="6010" y="10829"/>
                </a:lnTo>
                <a:lnTo>
                  <a:pt x="5864" y="10853"/>
                </a:lnTo>
                <a:lnTo>
                  <a:pt x="5596" y="10902"/>
                </a:lnTo>
                <a:lnTo>
                  <a:pt x="5231" y="10975"/>
                </a:lnTo>
                <a:lnTo>
                  <a:pt x="4866" y="11072"/>
                </a:lnTo>
                <a:lnTo>
                  <a:pt x="4161" y="11242"/>
                </a:lnTo>
                <a:lnTo>
                  <a:pt x="3480" y="11437"/>
                </a:lnTo>
                <a:lnTo>
                  <a:pt x="2993" y="11632"/>
                </a:lnTo>
                <a:lnTo>
                  <a:pt x="2531" y="11826"/>
                </a:lnTo>
                <a:lnTo>
                  <a:pt x="2068" y="12070"/>
                </a:lnTo>
                <a:lnTo>
                  <a:pt x="1655" y="12362"/>
                </a:lnTo>
                <a:lnTo>
                  <a:pt x="1314" y="12654"/>
                </a:lnTo>
                <a:lnTo>
                  <a:pt x="973" y="12970"/>
                </a:lnTo>
                <a:lnTo>
                  <a:pt x="681" y="13335"/>
                </a:lnTo>
                <a:lnTo>
                  <a:pt x="414" y="13700"/>
                </a:lnTo>
                <a:lnTo>
                  <a:pt x="316" y="13919"/>
                </a:lnTo>
                <a:lnTo>
                  <a:pt x="219" y="14114"/>
                </a:lnTo>
                <a:lnTo>
                  <a:pt x="122" y="14333"/>
                </a:lnTo>
                <a:lnTo>
                  <a:pt x="73" y="14552"/>
                </a:lnTo>
                <a:lnTo>
                  <a:pt x="24" y="14771"/>
                </a:lnTo>
                <a:lnTo>
                  <a:pt x="0" y="14990"/>
                </a:lnTo>
                <a:lnTo>
                  <a:pt x="24" y="15209"/>
                </a:lnTo>
                <a:lnTo>
                  <a:pt x="49" y="15428"/>
                </a:lnTo>
                <a:lnTo>
                  <a:pt x="73" y="15525"/>
                </a:lnTo>
                <a:lnTo>
                  <a:pt x="122" y="15574"/>
                </a:lnTo>
                <a:lnTo>
                  <a:pt x="170" y="15598"/>
                </a:lnTo>
                <a:lnTo>
                  <a:pt x="243" y="15598"/>
                </a:lnTo>
                <a:lnTo>
                  <a:pt x="316" y="15671"/>
                </a:lnTo>
                <a:lnTo>
                  <a:pt x="414" y="15695"/>
                </a:lnTo>
                <a:lnTo>
                  <a:pt x="803" y="15720"/>
                </a:lnTo>
                <a:lnTo>
                  <a:pt x="1217" y="15793"/>
                </a:lnTo>
                <a:lnTo>
                  <a:pt x="1606" y="15890"/>
                </a:lnTo>
                <a:lnTo>
                  <a:pt x="1995" y="15987"/>
                </a:lnTo>
                <a:lnTo>
                  <a:pt x="2774" y="16231"/>
                </a:lnTo>
                <a:lnTo>
                  <a:pt x="3163" y="16328"/>
                </a:lnTo>
                <a:lnTo>
                  <a:pt x="3553" y="16401"/>
                </a:lnTo>
                <a:lnTo>
                  <a:pt x="4599" y="16498"/>
                </a:lnTo>
                <a:lnTo>
                  <a:pt x="5669" y="16547"/>
                </a:lnTo>
                <a:lnTo>
                  <a:pt x="6716" y="16596"/>
                </a:lnTo>
                <a:lnTo>
                  <a:pt x="7762" y="16620"/>
                </a:lnTo>
                <a:lnTo>
                  <a:pt x="9879" y="16620"/>
                </a:lnTo>
                <a:lnTo>
                  <a:pt x="10950" y="16547"/>
                </a:lnTo>
                <a:lnTo>
                  <a:pt x="11996" y="16450"/>
                </a:lnTo>
                <a:lnTo>
                  <a:pt x="12823" y="16352"/>
                </a:lnTo>
                <a:lnTo>
                  <a:pt x="13626" y="16255"/>
                </a:lnTo>
                <a:lnTo>
                  <a:pt x="14040" y="16206"/>
                </a:lnTo>
                <a:lnTo>
                  <a:pt x="14453" y="16109"/>
                </a:lnTo>
                <a:lnTo>
                  <a:pt x="14843" y="16012"/>
                </a:lnTo>
                <a:lnTo>
                  <a:pt x="15232" y="15890"/>
                </a:lnTo>
                <a:lnTo>
                  <a:pt x="15305" y="15841"/>
                </a:lnTo>
                <a:lnTo>
                  <a:pt x="15378" y="15768"/>
                </a:lnTo>
                <a:lnTo>
                  <a:pt x="15402" y="15695"/>
                </a:lnTo>
                <a:lnTo>
                  <a:pt x="15427" y="15622"/>
                </a:lnTo>
                <a:lnTo>
                  <a:pt x="15524" y="15622"/>
                </a:lnTo>
                <a:lnTo>
                  <a:pt x="15621" y="15574"/>
                </a:lnTo>
                <a:lnTo>
                  <a:pt x="15670" y="15549"/>
                </a:lnTo>
                <a:lnTo>
                  <a:pt x="15694" y="15501"/>
                </a:lnTo>
                <a:lnTo>
                  <a:pt x="15694" y="15452"/>
                </a:lnTo>
                <a:lnTo>
                  <a:pt x="15694" y="15379"/>
                </a:lnTo>
                <a:lnTo>
                  <a:pt x="15646" y="14965"/>
                </a:lnTo>
                <a:lnTo>
                  <a:pt x="15548" y="14576"/>
                </a:lnTo>
                <a:lnTo>
                  <a:pt x="15427" y="14187"/>
                </a:lnTo>
                <a:lnTo>
                  <a:pt x="15256" y="13822"/>
                </a:lnTo>
                <a:lnTo>
                  <a:pt x="15281" y="13822"/>
                </a:lnTo>
                <a:lnTo>
                  <a:pt x="15329" y="13797"/>
                </a:lnTo>
                <a:lnTo>
                  <a:pt x="15354" y="13724"/>
                </a:lnTo>
                <a:lnTo>
                  <a:pt x="15354" y="13676"/>
                </a:lnTo>
                <a:lnTo>
                  <a:pt x="15305" y="13627"/>
                </a:lnTo>
                <a:lnTo>
                  <a:pt x="15110" y="13554"/>
                </a:lnTo>
                <a:lnTo>
                  <a:pt x="14989" y="13359"/>
                </a:lnTo>
                <a:lnTo>
                  <a:pt x="14843" y="13140"/>
                </a:lnTo>
                <a:lnTo>
                  <a:pt x="14502" y="12751"/>
                </a:lnTo>
                <a:lnTo>
                  <a:pt x="14113" y="12386"/>
                </a:lnTo>
                <a:lnTo>
                  <a:pt x="13699" y="12070"/>
                </a:lnTo>
                <a:lnTo>
                  <a:pt x="13456" y="11924"/>
                </a:lnTo>
                <a:lnTo>
                  <a:pt x="13237" y="11778"/>
                </a:lnTo>
                <a:lnTo>
                  <a:pt x="12726" y="11559"/>
                </a:lnTo>
                <a:lnTo>
                  <a:pt x="12215" y="11388"/>
                </a:lnTo>
                <a:lnTo>
                  <a:pt x="11680" y="11242"/>
                </a:lnTo>
                <a:lnTo>
                  <a:pt x="11071" y="11121"/>
                </a:lnTo>
                <a:lnTo>
                  <a:pt x="10463" y="11023"/>
                </a:lnTo>
                <a:lnTo>
                  <a:pt x="10341" y="10999"/>
                </a:lnTo>
                <a:lnTo>
                  <a:pt x="10244" y="10975"/>
                </a:lnTo>
                <a:lnTo>
                  <a:pt x="9879" y="10902"/>
                </a:lnTo>
                <a:lnTo>
                  <a:pt x="9684" y="10877"/>
                </a:lnTo>
                <a:lnTo>
                  <a:pt x="9490" y="10877"/>
                </a:lnTo>
                <a:lnTo>
                  <a:pt x="9490" y="10780"/>
                </a:lnTo>
                <a:lnTo>
                  <a:pt x="9490" y="10658"/>
                </a:lnTo>
                <a:lnTo>
                  <a:pt x="9490" y="10415"/>
                </a:lnTo>
                <a:lnTo>
                  <a:pt x="9490" y="10172"/>
                </a:lnTo>
                <a:lnTo>
                  <a:pt x="9465" y="10050"/>
                </a:lnTo>
                <a:lnTo>
                  <a:pt x="9441" y="9977"/>
                </a:lnTo>
                <a:lnTo>
                  <a:pt x="9660" y="9831"/>
                </a:lnTo>
                <a:lnTo>
                  <a:pt x="9879" y="9709"/>
                </a:lnTo>
                <a:lnTo>
                  <a:pt x="10098" y="9539"/>
                </a:lnTo>
                <a:lnTo>
                  <a:pt x="10293" y="9369"/>
                </a:lnTo>
                <a:lnTo>
                  <a:pt x="10463" y="9174"/>
                </a:lnTo>
                <a:lnTo>
                  <a:pt x="10633" y="8980"/>
                </a:lnTo>
                <a:lnTo>
                  <a:pt x="10804" y="8761"/>
                </a:lnTo>
                <a:lnTo>
                  <a:pt x="10950" y="8542"/>
                </a:lnTo>
                <a:lnTo>
                  <a:pt x="11193" y="8128"/>
                </a:lnTo>
                <a:lnTo>
                  <a:pt x="11363" y="7812"/>
                </a:lnTo>
                <a:lnTo>
                  <a:pt x="11509" y="7495"/>
                </a:lnTo>
                <a:lnTo>
                  <a:pt x="11582" y="7495"/>
                </a:lnTo>
                <a:lnTo>
                  <a:pt x="11655" y="7471"/>
                </a:lnTo>
                <a:lnTo>
                  <a:pt x="11801" y="7398"/>
                </a:lnTo>
                <a:lnTo>
                  <a:pt x="11947" y="7252"/>
                </a:lnTo>
                <a:lnTo>
                  <a:pt x="12093" y="7082"/>
                </a:lnTo>
                <a:lnTo>
                  <a:pt x="12215" y="6887"/>
                </a:lnTo>
                <a:lnTo>
                  <a:pt x="12288" y="6717"/>
                </a:lnTo>
                <a:lnTo>
                  <a:pt x="12409" y="6425"/>
                </a:lnTo>
                <a:lnTo>
                  <a:pt x="12458" y="6206"/>
                </a:lnTo>
                <a:lnTo>
                  <a:pt x="12482" y="5987"/>
                </a:lnTo>
                <a:lnTo>
                  <a:pt x="12482" y="5768"/>
                </a:lnTo>
                <a:lnTo>
                  <a:pt x="12458" y="5549"/>
                </a:lnTo>
                <a:lnTo>
                  <a:pt x="12434" y="5330"/>
                </a:lnTo>
                <a:lnTo>
                  <a:pt x="12361" y="5111"/>
                </a:lnTo>
                <a:lnTo>
                  <a:pt x="12263" y="4916"/>
                </a:lnTo>
                <a:lnTo>
                  <a:pt x="12142" y="4721"/>
                </a:lnTo>
                <a:lnTo>
                  <a:pt x="12190" y="4697"/>
                </a:lnTo>
                <a:lnTo>
                  <a:pt x="12239" y="4648"/>
                </a:lnTo>
                <a:lnTo>
                  <a:pt x="12263" y="4551"/>
                </a:lnTo>
                <a:lnTo>
                  <a:pt x="12239" y="4454"/>
                </a:lnTo>
                <a:lnTo>
                  <a:pt x="12166" y="4356"/>
                </a:lnTo>
                <a:lnTo>
                  <a:pt x="12166" y="3797"/>
                </a:lnTo>
                <a:lnTo>
                  <a:pt x="12142" y="3237"/>
                </a:lnTo>
                <a:lnTo>
                  <a:pt x="12093" y="2969"/>
                </a:lnTo>
                <a:lnTo>
                  <a:pt x="12044" y="2677"/>
                </a:lnTo>
                <a:lnTo>
                  <a:pt x="11971" y="2410"/>
                </a:lnTo>
                <a:lnTo>
                  <a:pt x="11899" y="2142"/>
                </a:lnTo>
                <a:lnTo>
                  <a:pt x="11801" y="1874"/>
                </a:lnTo>
                <a:lnTo>
                  <a:pt x="11680" y="1631"/>
                </a:lnTo>
                <a:lnTo>
                  <a:pt x="11534" y="1412"/>
                </a:lnTo>
                <a:lnTo>
                  <a:pt x="11363" y="1193"/>
                </a:lnTo>
                <a:lnTo>
                  <a:pt x="11193" y="974"/>
                </a:lnTo>
                <a:lnTo>
                  <a:pt x="10974" y="804"/>
                </a:lnTo>
                <a:lnTo>
                  <a:pt x="10755" y="634"/>
                </a:lnTo>
                <a:lnTo>
                  <a:pt x="10487" y="488"/>
                </a:lnTo>
                <a:lnTo>
                  <a:pt x="10171" y="342"/>
                </a:lnTo>
                <a:lnTo>
                  <a:pt x="9782" y="220"/>
                </a:lnTo>
                <a:lnTo>
                  <a:pt x="9417" y="123"/>
                </a:lnTo>
                <a:lnTo>
                  <a:pt x="9003" y="50"/>
                </a:lnTo>
                <a:lnTo>
                  <a:pt x="8589" y="25"/>
                </a:lnTo>
                <a:lnTo>
                  <a:pt x="8200" y="1"/>
                </a:lnTo>
                <a:close/>
              </a:path>
            </a:pathLst>
          </a:custGeom>
          <a:solidFill>
            <a:srgbClr val="7C7F9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358;p39"/>
          <p:cNvSpPr/>
          <p:nvPr/>
        </p:nvSpPr>
        <p:spPr>
          <a:xfrm>
            <a:off x="6234423" y="2189952"/>
            <a:ext cx="832626" cy="2054081"/>
          </a:xfrm>
          <a:custGeom>
            <a:avLst/>
            <a:gdLst/>
            <a:ahLst/>
            <a:cxnLst/>
            <a:rect l="l" t="t" r="r" b="b"/>
            <a:pathLst>
              <a:path w="8542" h="21073" extrusionOk="0">
                <a:moveTo>
                  <a:pt x="4478" y="487"/>
                </a:moveTo>
                <a:lnTo>
                  <a:pt x="4673" y="536"/>
                </a:lnTo>
                <a:lnTo>
                  <a:pt x="4600" y="584"/>
                </a:lnTo>
                <a:lnTo>
                  <a:pt x="4527" y="657"/>
                </a:lnTo>
                <a:lnTo>
                  <a:pt x="4527" y="730"/>
                </a:lnTo>
                <a:lnTo>
                  <a:pt x="4527" y="755"/>
                </a:lnTo>
                <a:lnTo>
                  <a:pt x="4697" y="755"/>
                </a:lnTo>
                <a:lnTo>
                  <a:pt x="4819" y="730"/>
                </a:lnTo>
                <a:lnTo>
                  <a:pt x="4892" y="682"/>
                </a:lnTo>
                <a:lnTo>
                  <a:pt x="4965" y="633"/>
                </a:lnTo>
                <a:lnTo>
                  <a:pt x="5038" y="682"/>
                </a:lnTo>
                <a:lnTo>
                  <a:pt x="4965" y="730"/>
                </a:lnTo>
                <a:lnTo>
                  <a:pt x="4916" y="779"/>
                </a:lnTo>
                <a:lnTo>
                  <a:pt x="4819" y="925"/>
                </a:lnTo>
                <a:lnTo>
                  <a:pt x="4819" y="949"/>
                </a:lnTo>
                <a:lnTo>
                  <a:pt x="4843" y="974"/>
                </a:lnTo>
                <a:lnTo>
                  <a:pt x="4867" y="998"/>
                </a:lnTo>
                <a:lnTo>
                  <a:pt x="4892" y="974"/>
                </a:lnTo>
                <a:lnTo>
                  <a:pt x="5038" y="876"/>
                </a:lnTo>
                <a:lnTo>
                  <a:pt x="5111" y="828"/>
                </a:lnTo>
                <a:lnTo>
                  <a:pt x="5208" y="803"/>
                </a:lnTo>
                <a:lnTo>
                  <a:pt x="5330" y="901"/>
                </a:lnTo>
                <a:lnTo>
                  <a:pt x="5451" y="1022"/>
                </a:lnTo>
                <a:lnTo>
                  <a:pt x="5281" y="1120"/>
                </a:lnTo>
                <a:lnTo>
                  <a:pt x="5208" y="1193"/>
                </a:lnTo>
                <a:lnTo>
                  <a:pt x="5111" y="1266"/>
                </a:lnTo>
                <a:lnTo>
                  <a:pt x="4965" y="1436"/>
                </a:lnTo>
                <a:lnTo>
                  <a:pt x="4965" y="1460"/>
                </a:lnTo>
                <a:lnTo>
                  <a:pt x="4965" y="1485"/>
                </a:lnTo>
                <a:lnTo>
                  <a:pt x="5013" y="1485"/>
                </a:lnTo>
                <a:lnTo>
                  <a:pt x="5111" y="1436"/>
                </a:lnTo>
                <a:lnTo>
                  <a:pt x="5208" y="1387"/>
                </a:lnTo>
                <a:lnTo>
                  <a:pt x="5403" y="1314"/>
                </a:lnTo>
                <a:lnTo>
                  <a:pt x="5573" y="1217"/>
                </a:lnTo>
                <a:lnTo>
                  <a:pt x="5695" y="1412"/>
                </a:lnTo>
                <a:lnTo>
                  <a:pt x="5768" y="1631"/>
                </a:lnTo>
                <a:lnTo>
                  <a:pt x="5719" y="1631"/>
                </a:lnTo>
                <a:lnTo>
                  <a:pt x="5597" y="1679"/>
                </a:lnTo>
                <a:lnTo>
                  <a:pt x="5451" y="1728"/>
                </a:lnTo>
                <a:lnTo>
                  <a:pt x="5184" y="1874"/>
                </a:lnTo>
                <a:lnTo>
                  <a:pt x="4989" y="1996"/>
                </a:lnTo>
                <a:lnTo>
                  <a:pt x="4892" y="2069"/>
                </a:lnTo>
                <a:lnTo>
                  <a:pt x="4819" y="2166"/>
                </a:lnTo>
                <a:lnTo>
                  <a:pt x="4819" y="2190"/>
                </a:lnTo>
                <a:lnTo>
                  <a:pt x="4843" y="2215"/>
                </a:lnTo>
                <a:lnTo>
                  <a:pt x="4940" y="2239"/>
                </a:lnTo>
                <a:lnTo>
                  <a:pt x="5038" y="2239"/>
                </a:lnTo>
                <a:lnTo>
                  <a:pt x="5232" y="2166"/>
                </a:lnTo>
                <a:lnTo>
                  <a:pt x="5524" y="2069"/>
                </a:lnTo>
                <a:lnTo>
                  <a:pt x="5816" y="1947"/>
                </a:lnTo>
                <a:lnTo>
                  <a:pt x="5841" y="1947"/>
                </a:lnTo>
                <a:lnTo>
                  <a:pt x="5841" y="1971"/>
                </a:lnTo>
                <a:lnTo>
                  <a:pt x="5841" y="2142"/>
                </a:lnTo>
                <a:lnTo>
                  <a:pt x="5816" y="2312"/>
                </a:lnTo>
                <a:lnTo>
                  <a:pt x="5743" y="2312"/>
                </a:lnTo>
                <a:lnTo>
                  <a:pt x="5622" y="2361"/>
                </a:lnTo>
                <a:lnTo>
                  <a:pt x="5476" y="2385"/>
                </a:lnTo>
                <a:lnTo>
                  <a:pt x="5208" y="2434"/>
                </a:lnTo>
                <a:lnTo>
                  <a:pt x="4916" y="2507"/>
                </a:lnTo>
                <a:lnTo>
                  <a:pt x="4794" y="2555"/>
                </a:lnTo>
                <a:lnTo>
                  <a:pt x="4648" y="2604"/>
                </a:lnTo>
                <a:lnTo>
                  <a:pt x="4648" y="2653"/>
                </a:lnTo>
                <a:lnTo>
                  <a:pt x="4673" y="2653"/>
                </a:lnTo>
                <a:lnTo>
                  <a:pt x="5208" y="2701"/>
                </a:lnTo>
                <a:lnTo>
                  <a:pt x="5476" y="2701"/>
                </a:lnTo>
                <a:lnTo>
                  <a:pt x="5719" y="2653"/>
                </a:lnTo>
                <a:lnTo>
                  <a:pt x="5646" y="2847"/>
                </a:lnTo>
                <a:lnTo>
                  <a:pt x="5524" y="3042"/>
                </a:lnTo>
                <a:lnTo>
                  <a:pt x="4697" y="3042"/>
                </a:lnTo>
                <a:lnTo>
                  <a:pt x="4624" y="3018"/>
                </a:lnTo>
                <a:lnTo>
                  <a:pt x="4575" y="2993"/>
                </a:lnTo>
                <a:lnTo>
                  <a:pt x="4551" y="2993"/>
                </a:lnTo>
                <a:lnTo>
                  <a:pt x="4551" y="3018"/>
                </a:lnTo>
                <a:lnTo>
                  <a:pt x="4600" y="3091"/>
                </a:lnTo>
                <a:lnTo>
                  <a:pt x="4673" y="3164"/>
                </a:lnTo>
                <a:lnTo>
                  <a:pt x="4746" y="3212"/>
                </a:lnTo>
                <a:lnTo>
                  <a:pt x="4843" y="3261"/>
                </a:lnTo>
                <a:lnTo>
                  <a:pt x="5086" y="3310"/>
                </a:lnTo>
                <a:lnTo>
                  <a:pt x="5330" y="3310"/>
                </a:lnTo>
                <a:lnTo>
                  <a:pt x="5159" y="3456"/>
                </a:lnTo>
                <a:lnTo>
                  <a:pt x="4989" y="3577"/>
                </a:lnTo>
                <a:lnTo>
                  <a:pt x="4892" y="3529"/>
                </a:lnTo>
                <a:lnTo>
                  <a:pt x="4746" y="3504"/>
                </a:lnTo>
                <a:lnTo>
                  <a:pt x="4259" y="3504"/>
                </a:lnTo>
                <a:lnTo>
                  <a:pt x="4235" y="3529"/>
                </a:lnTo>
                <a:lnTo>
                  <a:pt x="4210" y="3577"/>
                </a:lnTo>
                <a:lnTo>
                  <a:pt x="4210" y="3626"/>
                </a:lnTo>
                <a:lnTo>
                  <a:pt x="4235" y="3699"/>
                </a:lnTo>
                <a:lnTo>
                  <a:pt x="4283" y="3748"/>
                </a:lnTo>
                <a:lnTo>
                  <a:pt x="4429" y="3796"/>
                </a:lnTo>
                <a:lnTo>
                  <a:pt x="4283" y="3821"/>
                </a:lnTo>
                <a:lnTo>
                  <a:pt x="3967" y="3821"/>
                </a:lnTo>
                <a:lnTo>
                  <a:pt x="3821" y="3772"/>
                </a:lnTo>
                <a:lnTo>
                  <a:pt x="3675" y="3723"/>
                </a:lnTo>
                <a:lnTo>
                  <a:pt x="3529" y="3650"/>
                </a:lnTo>
                <a:lnTo>
                  <a:pt x="3407" y="3577"/>
                </a:lnTo>
                <a:lnTo>
                  <a:pt x="3310" y="3456"/>
                </a:lnTo>
                <a:lnTo>
                  <a:pt x="3213" y="3358"/>
                </a:lnTo>
                <a:lnTo>
                  <a:pt x="3115" y="3237"/>
                </a:lnTo>
                <a:lnTo>
                  <a:pt x="2969" y="2945"/>
                </a:lnTo>
                <a:lnTo>
                  <a:pt x="2848" y="2653"/>
                </a:lnTo>
                <a:lnTo>
                  <a:pt x="2775" y="2361"/>
                </a:lnTo>
                <a:lnTo>
                  <a:pt x="2750" y="2069"/>
                </a:lnTo>
                <a:lnTo>
                  <a:pt x="2750" y="1898"/>
                </a:lnTo>
                <a:lnTo>
                  <a:pt x="2775" y="1728"/>
                </a:lnTo>
                <a:lnTo>
                  <a:pt x="2823" y="1558"/>
                </a:lnTo>
                <a:lnTo>
                  <a:pt x="2896" y="1412"/>
                </a:lnTo>
                <a:lnTo>
                  <a:pt x="3067" y="1120"/>
                </a:lnTo>
                <a:lnTo>
                  <a:pt x="3261" y="852"/>
                </a:lnTo>
                <a:lnTo>
                  <a:pt x="3359" y="755"/>
                </a:lnTo>
                <a:lnTo>
                  <a:pt x="3480" y="682"/>
                </a:lnTo>
                <a:lnTo>
                  <a:pt x="3699" y="560"/>
                </a:lnTo>
                <a:lnTo>
                  <a:pt x="3772" y="584"/>
                </a:lnTo>
                <a:lnTo>
                  <a:pt x="3845" y="560"/>
                </a:lnTo>
                <a:lnTo>
                  <a:pt x="4064" y="511"/>
                </a:lnTo>
                <a:lnTo>
                  <a:pt x="4259" y="487"/>
                </a:lnTo>
                <a:close/>
                <a:moveTo>
                  <a:pt x="4600" y="4818"/>
                </a:moveTo>
                <a:lnTo>
                  <a:pt x="4940" y="4842"/>
                </a:lnTo>
                <a:lnTo>
                  <a:pt x="4746" y="4915"/>
                </a:lnTo>
                <a:lnTo>
                  <a:pt x="4600" y="5037"/>
                </a:lnTo>
                <a:lnTo>
                  <a:pt x="4600" y="5061"/>
                </a:lnTo>
                <a:lnTo>
                  <a:pt x="4600" y="5086"/>
                </a:lnTo>
                <a:lnTo>
                  <a:pt x="4624" y="5110"/>
                </a:lnTo>
                <a:lnTo>
                  <a:pt x="4648" y="5134"/>
                </a:lnTo>
                <a:lnTo>
                  <a:pt x="4770" y="5110"/>
                </a:lnTo>
                <a:lnTo>
                  <a:pt x="4867" y="5086"/>
                </a:lnTo>
                <a:lnTo>
                  <a:pt x="5086" y="5013"/>
                </a:lnTo>
                <a:lnTo>
                  <a:pt x="5305" y="4964"/>
                </a:lnTo>
                <a:lnTo>
                  <a:pt x="5403" y="4940"/>
                </a:lnTo>
                <a:lnTo>
                  <a:pt x="5500" y="4915"/>
                </a:lnTo>
                <a:lnTo>
                  <a:pt x="5573" y="4940"/>
                </a:lnTo>
                <a:lnTo>
                  <a:pt x="5719" y="4964"/>
                </a:lnTo>
                <a:lnTo>
                  <a:pt x="5695" y="4988"/>
                </a:lnTo>
                <a:lnTo>
                  <a:pt x="5427" y="5086"/>
                </a:lnTo>
                <a:lnTo>
                  <a:pt x="5281" y="5159"/>
                </a:lnTo>
                <a:lnTo>
                  <a:pt x="5232" y="5207"/>
                </a:lnTo>
                <a:lnTo>
                  <a:pt x="5184" y="5256"/>
                </a:lnTo>
                <a:lnTo>
                  <a:pt x="5208" y="5280"/>
                </a:lnTo>
                <a:lnTo>
                  <a:pt x="5281" y="5329"/>
                </a:lnTo>
                <a:lnTo>
                  <a:pt x="5403" y="5353"/>
                </a:lnTo>
                <a:lnTo>
                  <a:pt x="5524" y="5353"/>
                </a:lnTo>
                <a:lnTo>
                  <a:pt x="5622" y="5329"/>
                </a:lnTo>
                <a:lnTo>
                  <a:pt x="5938" y="5256"/>
                </a:lnTo>
                <a:lnTo>
                  <a:pt x="6254" y="5183"/>
                </a:lnTo>
                <a:lnTo>
                  <a:pt x="6425" y="5305"/>
                </a:lnTo>
                <a:lnTo>
                  <a:pt x="6254" y="5329"/>
                </a:lnTo>
                <a:lnTo>
                  <a:pt x="6035" y="5378"/>
                </a:lnTo>
                <a:lnTo>
                  <a:pt x="5841" y="5451"/>
                </a:lnTo>
                <a:lnTo>
                  <a:pt x="5743" y="5475"/>
                </a:lnTo>
                <a:lnTo>
                  <a:pt x="5670" y="5548"/>
                </a:lnTo>
                <a:lnTo>
                  <a:pt x="5573" y="5597"/>
                </a:lnTo>
                <a:lnTo>
                  <a:pt x="5500" y="5645"/>
                </a:lnTo>
                <a:lnTo>
                  <a:pt x="5476" y="5670"/>
                </a:lnTo>
                <a:lnTo>
                  <a:pt x="5500" y="5694"/>
                </a:lnTo>
                <a:lnTo>
                  <a:pt x="5573" y="5694"/>
                </a:lnTo>
                <a:lnTo>
                  <a:pt x="5622" y="5718"/>
                </a:lnTo>
                <a:lnTo>
                  <a:pt x="5670" y="5718"/>
                </a:lnTo>
                <a:lnTo>
                  <a:pt x="5743" y="5743"/>
                </a:lnTo>
                <a:lnTo>
                  <a:pt x="5889" y="5718"/>
                </a:lnTo>
                <a:lnTo>
                  <a:pt x="6035" y="5694"/>
                </a:lnTo>
                <a:lnTo>
                  <a:pt x="6230" y="5645"/>
                </a:lnTo>
                <a:lnTo>
                  <a:pt x="6400" y="5621"/>
                </a:lnTo>
                <a:lnTo>
                  <a:pt x="6571" y="5621"/>
                </a:lnTo>
                <a:lnTo>
                  <a:pt x="6668" y="5645"/>
                </a:lnTo>
                <a:lnTo>
                  <a:pt x="6741" y="5670"/>
                </a:lnTo>
                <a:lnTo>
                  <a:pt x="6668" y="5694"/>
                </a:lnTo>
                <a:lnTo>
                  <a:pt x="6498" y="5718"/>
                </a:lnTo>
                <a:lnTo>
                  <a:pt x="6352" y="5767"/>
                </a:lnTo>
                <a:lnTo>
                  <a:pt x="6206" y="5840"/>
                </a:lnTo>
                <a:lnTo>
                  <a:pt x="6133" y="5913"/>
                </a:lnTo>
                <a:lnTo>
                  <a:pt x="6108" y="5962"/>
                </a:lnTo>
                <a:lnTo>
                  <a:pt x="6084" y="6010"/>
                </a:lnTo>
                <a:lnTo>
                  <a:pt x="6108" y="6059"/>
                </a:lnTo>
                <a:lnTo>
                  <a:pt x="6133" y="6083"/>
                </a:lnTo>
                <a:lnTo>
                  <a:pt x="6181" y="6108"/>
                </a:lnTo>
                <a:lnTo>
                  <a:pt x="6279" y="6108"/>
                </a:lnTo>
                <a:lnTo>
                  <a:pt x="6400" y="6083"/>
                </a:lnTo>
                <a:lnTo>
                  <a:pt x="6619" y="6010"/>
                </a:lnTo>
                <a:lnTo>
                  <a:pt x="7130" y="6010"/>
                </a:lnTo>
                <a:lnTo>
                  <a:pt x="7203" y="6108"/>
                </a:lnTo>
                <a:lnTo>
                  <a:pt x="7276" y="6229"/>
                </a:lnTo>
                <a:lnTo>
                  <a:pt x="7106" y="6278"/>
                </a:lnTo>
                <a:lnTo>
                  <a:pt x="6936" y="6351"/>
                </a:lnTo>
                <a:lnTo>
                  <a:pt x="6790" y="6473"/>
                </a:lnTo>
                <a:lnTo>
                  <a:pt x="6668" y="6594"/>
                </a:lnTo>
                <a:lnTo>
                  <a:pt x="6668" y="6619"/>
                </a:lnTo>
                <a:lnTo>
                  <a:pt x="6887" y="6619"/>
                </a:lnTo>
                <a:lnTo>
                  <a:pt x="7082" y="6594"/>
                </a:lnTo>
                <a:lnTo>
                  <a:pt x="7471" y="6570"/>
                </a:lnTo>
                <a:lnTo>
                  <a:pt x="7544" y="6765"/>
                </a:lnTo>
                <a:lnTo>
                  <a:pt x="7130" y="6862"/>
                </a:lnTo>
                <a:lnTo>
                  <a:pt x="6984" y="6935"/>
                </a:lnTo>
                <a:lnTo>
                  <a:pt x="6936" y="6959"/>
                </a:lnTo>
                <a:lnTo>
                  <a:pt x="6911" y="6984"/>
                </a:lnTo>
                <a:lnTo>
                  <a:pt x="6960" y="7057"/>
                </a:lnTo>
                <a:lnTo>
                  <a:pt x="7033" y="7081"/>
                </a:lnTo>
                <a:lnTo>
                  <a:pt x="7106" y="7105"/>
                </a:lnTo>
                <a:lnTo>
                  <a:pt x="7203" y="7105"/>
                </a:lnTo>
                <a:lnTo>
                  <a:pt x="7422" y="7081"/>
                </a:lnTo>
                <a:lnTo>
                  <a:pt x="7641" y="7032"/>
                </a:lnTo>
                <a:lnTo>
                  <a:pt x="7714" y="7227"/>
                </a:lnTo>
                <a:lnTo>
                  <a:pt x="7544" y="7276"/>
                </a:lnTo>
                <a:lnTo>
                  <a:pt x="7349" y="7349"/>
                </a:lnTo>
                <a:lnTo>
                  <a:pt x="7203" y="7422"/>
                </a:lnTo>
                <a:lnTo>
                  <a:pt x="7155" y="7470"/>
                </a:lnTo>
                <a:lnTo>
                  <a:pt x="7106" y="7543"/>
                </a:lnTo>
                <a:lnTo>
                  <a:pt x="7106" y="7568"/>
                </a:lnTo>
                <a:lnTo>
                  <a:pt x="7106" y="7592"/>
                </a:lnTo>
                <a:lnTo>
                  <a:pt x="7130" y="7616"/>
                </a:lnTo>
                <a:lnTo>
                  <a:pt x="7155" y="7616"/>
                </a:lnTo>
                <a:lnTo>
                  <a:pt x="7228" y="7568"/>
                </a:lnTo>
                <a:lnTo>
                  <a:pt x="7325" y="7543"/>
                </a:lnTo>
                <a:lnTo>
                  <a:pt x="7495" y="7519"/>
                </a:lnTo>
                <a:lnTo>
                  <a:pt x="7763" y="7470"/>
                </a:lnTo>
                <a:lnTo>
                  <a:pt x="7836" y="7762"/>
                </a:lnTo>
                <a:lnTo>
                  <a:pt x="7812" y="7787"/>
                </a:lnTo>
                <a:lnTo>
                  <a:pt x="7568" y="7811"/>
                </a:lnTo>
                <a:lnTo>
                  <a:pt x="7349" y="7884"/>
                </a:lnTo>
                <a:lnTo>
                  <a:pt x="7301" y="7933"/>
                </a:lnTo>
                <a:lnTo>
                  <a:pt x="7301" y="7981"/>
                </a:lnTo>
                <a:lnTo>
                  <a:pt x="7301" y="8030"/>
                </a:lnTo>
                <a:lnTo>
                  <a:pt x="7349" y="8054"/>
                </a:lnTo>
                <a:lnTo>
                  <a:pt x="7447" y="8079"/>
                </a:lnTo>
                <a:lnTo>
                  <a:pt x="7568" y="8079"/>
                </a:lnTo>
                <a:lnTo>
                  <a:pt x="7763" y="8054"/>
                </a:lnTo>
                <a:lnTo>
                  <a:pt x="7885" y="8030"/>
                </a:lnTo>
                <a:lnTo>
                  <a:pt x="7933" y="8273"/>
                </a:lnTo>
                <a:lnTo>
                  <a:pt x="7690" y="8346"/>
                </a:lnTo>
                <a:lnTo>
                  <a:pt x="7593" y="8395"/>
                </a:lnTo>
                <a:lnTo>
                  <a:pt x="7495" y="8468"/>
                </a:lnTo>
                <a:lnTo>
                  <a:pt x="7495" y="8492"/>
                </a:lnTo>
                <a:lnTo>
                  <a:pt x="7739" y="8541"/>
                </a:lnTo>
                <a:lnTo>
                  <a:pt x="7958" y="8541"/>
                </a:lnTo>
                <a:lnTo>
                  <a:pt x="7982" y="8809"/>
                </a:lnTo>
                <a:lnTo>
                  <a:pt x="7860" y="8833"/>
                </a:lnTo>
                <a:lnTo>
                  <a:pt x="7739" y="8857"/>
                </a:lnTo>
                <a:lnTo>
                  <a:pt x="7641" y="8930"/>
                </a:lnTo>
                <a:lnTo>
                  <a:pt x="7568" y="9003"/>
                </a:lnTo>
                <a:lnTo>
                  <a:pt x="7544" y="9052"/>
                </a:lnTo>
                <a:lnTo>
                  <a:pt x="7568" y="9101"/>
                </a:lnTo>
                <a:lnTo>
                  <a:pt x="7690" y="9125"/>
                </a:lnTo>
                <a:lnTo>
                  <a:pt x="7787" y="9125"/>
                </a:lnTo>
                <a:lnTo>
                  <a:pt x="8006" y="9101"/>
                </a:lnTo>
                <a:lnTo>
                  <a:pt x="8006" y="9320"/>
                </a:lnTo>
                <a:lnTo>
                  <a:pt x="7933" y="9344"/>
                </a:lnTo>
                <a:lnTo>
                  <a:pt x="7860" y="9368"/>
                </a:lnTo>
                <a:lnTo>
                  <a:pt x="7787" y="9417"/>
                </a:lnTo>
                <a:lnTo>
                  <a:pt x="7666" y="9490"/>
                </a:lnTo>
                <a:lnTo>
                  <a:pt x="7641" y="9539"/>
                </a:lnTo>
                <a:lnTo>
                  <a:pt x="7666" y="9563"/>
                </a:lnTo>
                <a:lnTo>
                  <a:pt x="7787" y="9587"/>
                </a:lnTo>
                <a:lnTo>
                  <a:pt x="7933" y="9612"/>
                </a:lnTo>
                <a:lnTo>
                  <a:pt x="8031" y="9612"/>
                </a:lnTo>
                <a:lnTo>
                  <a:pt x="8031" y="9855"/>
                </a:lnTo>
                <a:lnTo>
                  <a:pt x="7909" y="9879"/>
                </a:lnTo>
                <a:lnTo>
                  <a:pt x="7787" y="9928"/>
                </a:lnTo>
                <a:lnTo>
                  <a:pt x="7690" y="10001"/>
                </a:lnTo>
                <a:lnTo>
                  <a:pt x="7666" y="10025"/>
                </a:lnTo>
                <a:lnTo>
                  <a:pt x="7666" y="10050"/>
                </a:lnTo>
                <a:lnTo>
                  <a:pt x="7714" y="10098"/>
                </a:lnTo>
                <a:lnTo>
                  <a:pt x="8031" y="10098"/>
                </a:lnTo>
                <a:lnTo>
                  <a:pt x="8006" y="10415"/>
                </a:lnTo>
                <a:lnTo>
                  <a:pt x="7885" y="10439"/>
                </a:lnTo>
                <a:lnTo>
                  <a:pt x="7739" y="10488"/>
                </a:lnTo>
                <a:lnTo>
                  <a:pt x="7714" y="10512"/>
                </a:lnTo>
                <a:lnTo>
                  <a:pt x="7714" y="10536"/>
                </a:lnTo>
                <a:lnTo>
                  <a:pt x="7739" y="10585"/>
                </a:lnTo>
                <a:lnTo>
                  <a:pt x="7763" y="10609"/>
                </a:lnTo>
                <a:lnTo>
                  <a:pt x="7885" y="10634"/>
                </a:lnTo>
                <a:lnTo>
                  <a:pt x="7982" y="10634"/>
                </a:lnTo>
                <a:lnTo>
                  <a:pt x="7958" y="10901"/>
                </a:lnTo>
                <a:lnTo>
                  <a:pt x="7909" y="10926"/>
                </a:lnTo>
                <a:lnTo>
                  <a:pt x="7860" y="10926"/>
                </a:lnTo>
                <a:lnTo>
                  <a:pt x="7812" y="10950"/>
                </a:lnTo>
                <a:lnTo>
                  <a:pt x="7787" y="10950"/>
                </a:lnTo>
                <a:lnTo>
                  <a:pt x="7787" y="10999"/>
                </a:lnTo>
                <a:lnTo>
                  <a:pt x="7860" y="11047"/>
                </a:lnTo>
                <a:lnTo>
                  <a:pt x="7933" y="11072"/>
                </a:lnTo>
                <a:lnTo>
                  <a:pt x="7958" y="11145"/>
                </a:lnTo>
                <a:lnTo>
                  <a:pt x="7982" y="11193"/>
                </a:lnTo>
                <a:lnTo>
                  <a:pt x="8079" y="11266"/>
                </a:lnTo>
                <a:lnTo>
                  <a:pt x="8055" y="11437"/>
                </a:lnTo>
                <a:lnTo>
                  <a:pt x="8006" y="11583"/>
                </a:lnTo>
                <a:lnTo>
                  <a:pt x="7933" y="11729"/>
                </a:lnTo>
                <a:lnTo>
                  <a:pt x="7812" y="11826"/>
                </a:lnTo>
                <a:lnTo>
                  <a:pt x="7690" y="11899"/>
                </a:lnTo>
                <a:lnTo>
                  <a:pt x="7520" y="11899"/>
                </a:lnTo>
                <a:lnTo>
                  <a:pt x="7447" y="11850"/>
                </a:lnTo>
                <a:lnTo>
                  <a:pt x="7398" y="11802"/>
                </a:lnTo>
                <a:lnTo>
                  <a:pt x="7325" y="11729"/>
                </a:lnTo>
                <a:lnTo>
                  <a:pt x="7301" y="11656"/>
                </a:lnTo>
                <a:lnTo>
                  <a:pt x="7276" y="11583"/>
                </a:lnTo>
                <a:lnTo>
                  <a:pt x="7276" y="11388"/>
                </a:lnTo>
                <a:lnTo>
                  <a:pt x="7301" y="11242"/>
                </a:lnTo>
                <a:lnTo>
                  <a:pt x="7398" y="11096"/>
                </a:lnTo>
                <a:lnTo>
                  <a:pt x="7422" y="11023"/>
                </a:lnTo>
                <a:lnTo>
                  <a:pt x="7447" y="10974"/>
                </a:lnTo>
                <a:lnTo>
                  <a:pt x="7447" y="10828"/>
                </a:lnTo>
                <a:lnTo>
                  <a:pt x="7374" y="10561"/>
                </a:lnTo>
                <a:lnTo>
                  <a:pt x="7301" y="10074"/>
                </a:lnTo>
                <a:lnTo>
                  <a:pt x="7252" y="9612"/>
                </a:lnTo>
                <a:lnTo>
                  <a:pt x="7179" y="9125"/>
                </a:lnTo>
                <a:lnTo>
                  <a:pt x="7106" y="8906"/>
                </a:lnTo>
                <a:lnTo>
                  <a:pt x="7033" y="8663"/>
                </a:lnTo>
                <a:lnTo>
                  <a:pt x="6765" y="7957"/>
                </a:lnTo>
                <a:lnTo>
                  <a:pt x="6449" y="7276"/>
                </a:lnTo>
                <a:lnTo>
                  <a:pt x="6400" y="7203"/>
                </a:lnTo>
                <a:lnTo>
                  <a:pt x="6352" y="7105"/>
                </a:lnTo>
                <a:lnTo>
                  <a:pt x="6327" y="7057"/>
                </a:lnTo>
                <a:lnTo>
                  <a:pt x="6206" y="7057"/>
                </a:lnTo>
                <a:lnTo>
                  <a:pt x="6157" y="7081"/>
                </a:lnTo>
                <a:lnTo>
                  <a:pt x="6133" y="7105"/>
                </a:lnTo>
                <a:lnTo>
                  <a:pt x="6133" y="7154"/>
                </a:lnTo>
                <a:lnTo>
                  <a:pt x="6133" y="7227"/>
                </a:lnTo>
                <a:lnTo>
                  <a:pt x="5987" y="7227"/>
                </a:lnTo>
                <a:lnTo>
                  <a:pt x="5816" y="7251"/>
                </a:lnTo>
                <a:lnTo>
                  <a:pt x="5743" y="7276"/>
                </a:lnTo>
                <a:lnTo>
                  <a:pt x="5670" y="7300"/>
                </a:lnTo>
                <a:lnTo>
                  <a:pt x="5646" y="7349"/>
                </a:lnTo>
                <a:lnTo>
                  <a:pt x="5646" y="7397"/>
                </a:lnTo>
                <a:lnTo>
                  <a:pt x="5670" y="7422"/>
                </a:lnTo>
                <a:lnTo>
                  <a:pt x="5695" y="7470"/>
                </a:lnTo>
                <a:lnTo>
                  <a:pt x="5743" y="7495"/>
                </a:lnTo>
                <a:lnTo>
                  <a:pt x="5816" y="7519"/>
                </a:lnTo>
                <a:lnTo>
                  <a:pt x="6133" y="7519"/>
                </a:lnTo>
                <a:lnTo>
                  <a:pt x="6133" y="7714"/>
                </a:lnTo>
                <a:lnTo>
                  <a:pt x="6084" y="7714"/>
                </a:lnTo>
                <a:lnTo>
                  <a:pt x="5768" y="7738"/>
                </a:lnTo>
                <a:lnTo>
                  <a:pt x="5597" y="7787"/>
                </a:lnTo>
                <a:lnTo>
                  <a:pt x="5451" y="7860"/>
                </a:lnTo>
                <a:lnTo>
                  <a:pt x="5427" y="7884"/>
                </a:lnTo>
                <a:lnTo>
                  <a:pt x="5451" y="7933"/>
                </a:lnTo>
                <a:lnTo>
                  <a:pt x="5573" y="7981"/>
                </a:lnTo>
                <a:lnTo>
                  <a:pt x="5719" y="8006"/>
                </a:lnTo>
                <a:lnTo>
                  <a:pt x="6157" y="8006"/>
                </a:lnTo>
                <a:lnTo>
                  <a:pt x="6157" y="8298"/>
                </a:lnTo>
                <a:lnTo>
                  <a:pt x="5962" y="8298"/>
                </a:lnTo>
                <a:lnTo>
                  <a:pt x="5792" y="8322"/>
                </a:lnTo>
                <a:lnTo>
                  <a:pt x="5646" y="8322"/>
                </a:lnTo>
                <a:lnTo>
                  <a:pt x="5500" y="8371"/>
                </a:lnTo>
                <a:lnTo>
                  <a:pt x="5354" y="8444"/>
                </a:lnTo>
                <a:lnTo>
                  <a:pt x="5232" y="8541"/>
                </a:lnTo>
                <a:lnTo>
                  <a:pt x="5232" y="8565"/>
                </a:lnTo>
                <a:lnTo>
                  <a:pt x="5232" y="8590"/>
                </a:lnTo>
                <a:lnTo>
                  <a:pt x="5378" y="8638"/>
                </a:lnTo>
                <a:lnTo>
                  <a:pt x="5524" y="8663"/>
                </a:lnTo>
                <a:lnTo>
                  <a:pt x="5987" y="8663"/>
                </a:lnTo>
                <a:lnTo>
                  <a:pt x="6157" y="8638"/>
                </a:lnTo>
                <a:lnTo>
                  <a:pt x="6157" y="8784"/>
                </a:lnTo>
                <a:lnTo>
                  <a:pt x="6084" y="8760"/>
                </a:lnTo>
                <a:lnTo>
                  <a:pt x="5987" y="8784"/>
                </a:lnTo>
                <a:lnTo>
                  <a:pt x="5816" y="8809"/>
                </a:lnTo>
                <a:lnTo>
                  <a:pt x="5549" y="8833"/>
                </a:lnTo>
                <a:lnTo>
                  <a:pt x="5403" y="8857"/>
                </a:lnTo>
                <a:lnTo>
                  <a:pt x="5281" y="8906"/>
                </a:lnTo>
                <a:lnTo>
                  <a:pt x="5257" y="8930"/>
                </a:lnTo>
                <a:lnTo>
                  <a:pt x="5281" y="8955"/>
                </a:lnTo>
                <a:lnTo>
                  <a:pt x="5403" y="9028"/>
                </a:lnTo>
                <a:lnTo>
                  <a:pt x="5549" y="9052"/>
                </a:lnTo>
                <a:lnTo>
                  <a:pt x="5670" y="9076"/>
                </a:lnTo>
                <a:lnTo>
                  <a:pt x="5816" y="9101"/>
                </a:lnTo>
                <a:lnTo>
                  <a:pt x="5987" y="9101"/>
                </a:lnTo>
                <a:lnTo>
                  <a:pt x="6084" y="9076"/>
                </a:lnTo>
                <a:lnTo>
                  <a:pt x="6181" y="9076"/>
                </a:lnTo>
                <a:lnTo>
                  <a:pt x="6181" y="9320"/>
                </a:lnTo>
                <a:lnTo>
                  <a:pt x="5962" y="9295"/>
                </a:lnTo>
                <a:lnTo>
                  <a:pt x="5743" y="9320"/>
                </a:lnTo>
                <a:lnTo>
                  <a:pt x="5500" y="9344"/>
                </a:lnTo>
                <a:lnTo>
                  <a:pt x="5378" y="9393"/>
                </a:lnTo>
                <a:lnTo>
                  <a:pt x="5281" y="9441"/>
                </a:lnTo>
                <a:lnTo>
                  <a:pt x="5257" y="9466"/>
                </a:lnTo>
                <a:lnTo>
                  <a:pt x="5257" y="9514"/>
                </a:lnTo>
                <a:lnTo>
                  <a:pt x="5305" y="9563"/>
                </a:lnTo>
                <a:lnTo>
                  <a:pt x="5378" y="9587"/>
                </a:lnTo>
                <a:lnTo>
                  <a:pt x="5476" y="9612"/>
                </a:lnTo>
                <a:lnTo>
                  <a:pt x="5914" y="9612"/>
                </a:lnTo>
                <a:lnTo>
                  <a:pt x="6181" y="9636"/>
                </a:lnTo>
                <a:lnTo>
                  <a:pt x="6157" y="9855"/>
                </a:lnTo>
                <a:lnTo>
                  <a:pt x="6060" y="9855"/>
                </a:lnTo>
                <a:lnTo>
                  <a:pt x="5670" y="9928"/>
                </a:lnTo>
                <a:lnTo>
                  <a:pt x="5500" y="9952"/>
                </a:lnTo>
                <a:lnTo>
                  <a:pt x="5427" y="10001"/>
                </a:lnTo>
                <a:lnTo>
                  <a:pt x="5403" y="10001"/>
                </a:lnTo>
                <a:lnTo>
                  <a:pt x="5378" y="10025"/>
                </a:lnTo>
                <a:lnTo>
                  <a:pt x="5378" y="10098"/>
                </a:lnTo>
                <a:lnTo>
                  <a:pt x="5403" y="10147"/>
                </a:lnTo>
                <a:lnTo>
                  <a:pt x="5451" y="10171"/>
                </a:lnTo>
                <a:lnTo>
                  <a:pt x="5500" y="10196"/>
                </a:lnTo>
                <a:lnTo>
                  <a:pt x="5622" y="10220"/>
                </a:lnTo>
                <a:lnTo>
                  <a:pt x="5743" y="10220"/>
                </a:lnTo>
                <a:lnTo>
                  <a:pt x="5938" y="10196"/>
                </a:lnTo>
                <a:lnTo>
                  <a:pt x="6133" y="10171"/>
                </a:lnTo>
                <a:lnTo>
                  <a:pt x="6157" y="10147"/>
                </a:lnTo>
                <a:lnTo>
                  <a:pt x="6157" y="10366"/>
                </a:lnTo>
                <a:lnTo>
                  <a:pt x="6011" y="10390"/>
                </a:lnTo>
                <a:lnTo>
                  <a:pt x="5889" y="10415"/>
                </a:lnTo>
                <a:lnTo>
                  <a:pt x="5573" y="10512"/>
                </a:lnTo>
                <a:lnTo>
                  <a:pt x="5403" y="10585"/>
                </a:lnTo>
                <a:lnTo>
                  <a:pt x="5354" y="10634"/>
                </a:lnTo>
                <a:lnTo>
                  <a:pt x="5354" y="10658"/>
                </a:lnTo>
                <a:lnTo>
                  <a:pt x="5403" y="10707"/>
                </a:lnTo>
                <a:lnTo>
                  <a:pt x="5451" y="10731"/>
                </a:lnTo>
                <a:lnTo>
                  <a:pt x="5573" y="10755"/>
                </a:lnTo>
                <a:lnTo>
                  <a:pt x="5841" y="10731"/>
                </a:lnTo>
                <a:lnTo>
                  <a:pt x="6157" y="10682"/>
                </a:lnTo>
                <a:lnTo>
                  <a:pt x="6157" y="10999"/>
                </a:lnTo>
                <a:lnTo>
                  <a:pt x="6133" y="10999"/>
                </a:lnTo>
                <a:lnTo>
                  <a:pt x="5938" y="11023"/>
                </a:lnTo>
                <a:lnTo>
                  <a:pt x="5743" y="11047"/>
                </a:lnTo>
                <a:lnTo>
                  <a:pt x="5549" y="11120"/>
                </a:lnTo>
                <a:lnTo>
                  <a:pt x="5378" y="11193"/>
                </a:lnTo>
                <a:lnTo>
                  <a:pt x="5354" y="11218"/>
                </a:lnTo>
                <a:lnTo>
                  <a:pt x="5354" y="11242"/>
                </a:lnTo>
                <a:lnTo>
                  <a:pt x="5354" y="11266"/>
                </a:lnTo>
                <a:lnTo>
                  <a:pt x="5378" y="11291"/>
                </a:lnTo>
                <a:lnTo>
                  <a:pt x="5573" y="11315"/>
                </a:lnTo>
                <a:lnTo>
                  <a:pt x="5768" y="11315"/>
                </a:lnTo>
                <a:lnTo>
                  <a:pt x="6133" y="11291"/>
                </a:lnTo>
                <a:lnTo>
                  <a:pt x="6157" y="11266"/>
                </a:lnTo>
                <a:lnTo>
                  <a:pt x="6157" y="11558"/>
                </a:lnTo>
                <a:lnTo>
                  <a:pt x="6011" y="11558"/>
                </a:lnTo>
                <a:lnTo>
                  <a:pt x="5841" y="11607"/>
                </a:lnTo>
                <a:lnTo>
                  <a:pt x="5573" y="11656"/>
                </a:lnTo>
                <a:lnTo>
                  <a:pt x="5330" y="11753"/>
                </a:lnTo>
                <a:lnTo>
                  <a:pt x="5305" y="11777"/>
                </a:lnTo>
                <a:lnTo>
                  <a:pt x="5305" y="11826"/>
                </a:lnTo>
                <a:lnTo>
                  <a:pt x="5330" y="11850"/>
                </a:lnTo>
                <a:lnTo>
                  <a:pt x="5378" y="11850"/>
                </a:lnTo>
                <a:lnTo>
                  <a:pt x="5622" y="11875"/>
                </a:lnTo>
                <a:lnTo>
                  <a:pt x="5865" y="11850"/>
                </a:lnTo>
                <a:lnTo>
                  <a:pt x="6011" y="11850"/>
                </a:lnTo>
                <a:lnTo>
                  <a:pt x="6084" y="11826"/>
                </a:lnTo>
                <a:lnTo>
                  <a:pt x="6157" y="11802"/>
                </a:lnTo>
                <a:lnTo>
                  <a:pt x="6157" y="12020"/>
                </a:lnTo>
                <a:lnTo>
                  <a:pt x="5962" y="12020"/>
                </a:lnTo>
                <a:lnTo>
                  <a:pt x="5743" y="12045"/>
                </a:lnTo>
                <a:lnTo>
                  <a:pt x="5549" y="12118"/>
                </a:lnTo>
                <a:lnTo>
                  <a:pt x="5476" y="12142"/>
                </a:lnTo>
                <a:lnTo>
                  <a:pt x="5378" y="12191"/>
                </a:lnTo>
                <a:lnTo>
                  <a:pt x="5378" y="12239"/>
                </a:lnTo>
                <a:lnTo>
                  <a:pt x="5378" y="12264"/>
                </a:lnTo>
                <a:lnTo>
                  <a:pt x="5476" y="12312"/>
                </a:lnTo>
                <a:lnTo>
                  <a:pt x="5549" y="12337"/>
                </a:lnTo>
                <a:lnTo>
                  <a:pt x="5743" y="12385"/>
                </a:lnTo>
                <a:lnTo>
                  <a:pt x="5962" y="12361"/>
                </a:lnTo>
                <a:lnTo>
                  <a:pt x="6157" y="12361"/>
                </a:lnTo>
                <a:lnTo>
                  <a:pt x="6157" y="12458"/>
                </a:lnTo>
                <a:lnTo>
                  <a:pt x="6157" y="12483"/>
                </a:lnTo>
                <a:lnTo>
                  <a:pt x="6011" y="12531"/>
                </a:lnTo>
                <a:lnTo>
                  <a:pt x="5889" y="12580"/>
                </a:lnTo>
                <a:lnTo>
                  <a:pt x="5622" y="12653"/>
                </a:lnTo>
                <a:lnTo>
                  <a:pt x="5500" y="12702"/>
                </a:lnTo>
                <a:lnTo>
                  <a:pt x="5403" y="12750"/>
                </a:lnTo>
                <a:lnTo>
                  <a:pt x="5378" y="12799"/>
                </a:lnTo>
                <a:lnTo>
                  <a:pt x="5378" y="12823"/>
                </a:lnTo>
                <a:lnTo>
                  <a:pt x="5403" y="12848"/>
                </a:lnTo>
                <a:lnTo>
                  <a:pt x="5500" y="12872"/>
                </a:lnTo>
                <a:lnTo>
                  <a:pt x="5622" y="12896"/>
                </a:lnTo>
                <a:lnTo>
                  <a:pt x="5743" y="12921"/>
                </a:lnTo>
                <a:lnTo>
                  <a:pt x="5865" y="12896"/>
                </a:lnTo>
                <a:lnTo>
                  <a:pt x="6011" y="12872"/>
                </a:lnTo>
                <a:lnTo>
                  <a:pt x="6181" y="12848"/>
                </a:lnTo>
                <a:lnTo>
                  <a:pt x="6181" y="13042"/>
                </a:lnTo>
                <a:lnTo>
                  <a:pt x="6108" y="13018"/>
                </a:lnTo>
                <a:lnTo>
                  <a:pt x="5962" y="13042"/>
                </a:lnTo>
                <a:lnTo>
                  <a:pt x="5841" y="13091"/>
                </a:lnTo>
                <a:lnTo>
                  <a:pt x="5719" y="13164"/>
                </a:lnTo>
                <a:lnTo>
                  <a:pt x="5573" y="13237"/>
                </a:lnTo>
                <a:lnTo>
                  <a:pt x="5549" y="13261"/>
                </a:lnTo>
                <a:lnTo>
                  <a:pt x="5573" y="13286"/>
                </a:lnTo>
                <a:lnTo>
                  <a:pt x="5597" y="13334"/>
                </a:lnTo>
                <a:lnTo>
                  <a:pt x="5622" y="13334"/>
                </a:lnTo>
                <a:lnTo>
                  <a:pt x="5743" y="13310"/>
                </a:lnTo>
                <a:lnTo>
                  <a:pt x="6157" y="13310"/>
                </a:lnTo>
                <a:lnTo>
                  <a:pt x="6206" y="13286"/>
                </a:lnTo>
                <a:lnTo>
                  <a:pt x="6206" y="13529"/>
                </a:lnTo>
                <a:lnTo>
                  <a:pt x="6035" y="13553"/>
                </a:lnTo>
                <a:lnTo>
                  <a:pt x="5865" y="13553"/>
                </a:lnTo>
                <a:lnTo>
                  <a:pt x="5719" y="13602"/>
                </a:lnTo>
                <a:lnTo>
                  <a:pt x="5573" y="13675"/>
                </a:lnTo>
                <a:lnTo>
                  <a:pt x="5524" y="13724"/>
                </a:lnTo>
                <a:lnTo>
                  <a:pt x="5476" y="13797"/>
                </a:lnTo>
                <a:lnTo>
                  <a:pt x="5476" y="13870"/>
                </a:lnTo>
                <a:lnTo>
                  <a:pt x="5476" y="13894"/>
                </a:lnTo>
                <a:lnTo>
                  <a:pt x="5500" y="13918"/>
                </a:lnTo>
                <a:lnTo>
                  <a:pt x="5646" y="13967"/>
                </a:lnTo>
                <a:lnTo>
                  <a:pt x="5792" y="13967"/>
                </a:lnTo>
                <a:lnTo>
                  <a:pt x="6108" y="13943"/>
                </a:lnTo>
                <a:lnTo>
                  <a:pt x="6254" y="13943"/>
                </a:lnTo>
                <a:lnTo>
                  <a:pt x="6279" y="14235"/>
                </a:lnTo>
                <a:lnTo>
                  <a:pt x="6011" y="14308"/>
                </a:lnTo>
                <a:lnTo>
                  <a:pt x="5841" y="14332"/>
                </a:lnTo>
                <a:lnTo>
                  <a:pt x="5670" y="14381"/>
                </a:lnTo>
                <a:lnTo>
                  <a:pt x="5622" y="14429"/>
                </a:lnTo>
                <a:lnTo>
                  <a:pt x="5597" y="14478"/>
                </a:lnTo>
                <a:lnTo>
                  <a:pt x="5622" y="14551"/>
                </a:lnTo>
                <a:lnTo>
                  <a:pt x="5670" y="14600"/>
                </a:lnTo>
                <a:lnTo>
                  <a:pt x="5719" y="14624"/>
                </a:lnTo>
                <a:lnTo>
                  <a:pt x="5792" y="14648"/>
                </a:lnTo>
                <a:lnTo>
                  <a:pt x="5962" y="14673"/>
                </a:lnTo>
                <a:lnTo>
                  <a:pt x="6133" y="14648"/>
                </a:lnTo>
                <a:lnTo>
                  <a:pt x="6303" y="14600"/>
                </a:lnTo>
                <a:lnTo>
                  <a:pt x="6303" y="14770"/>
                </a:lnTo>
                <a:lnTo>
                  <a:pt x="6133" y="14794"/>
                </a:lnTo>
                <a:lnTo>
                  <a:pt x="5962" y="14867"/>
                </a:lnTo>
                <a:lnTo>
                  <a:pt x="5841" y="14916"/>
                </a:lnTo>
                <a:lnTo>
                  <a:pt x="5719" y="14965"/>
                </a:lnTo>
                <a:lnTo>
                  <a:pt x="5646" y="15062"/>
                </a:lnTo>
                <a:lnTo>
                  <a:pt x="5597" y="15111"/>
                </a:lnTo>
                <a:lnTo>
                  <a:pt x="5573" y="15159"/>
                </a:lnTo>
                <a:lnTo>
                  <a:pt x="5573" y="15184"/>
                </a:lnTo>
                <a:lnTo>
                  <a:pt x="5597" y="15208"/>
                </a:lnTo>
                <a:lnTo>
                  <a:pt x="5670" y="15257"/>
                </a:lnTo>
                <a:lnTo>
                  <a:pt x="5768" y="15281"/>
                </a:lnTo>
                <a:lnTo>
                  <a:pt x="5962" y="15257"/>
                </a:lnTo>
                <a:lnTo>
                  <a:pt x="6352" y="15184"/>
                </a:lnTo>
                <a:lnTo>
                  <a:pt x="6376" y="15451"/>
                </a:lnTo>
                <a:lnTo>
                  <a:pt x="6133" y="15476"/>
                </a:lnTo>
                <a:lnTo>
                  <a:pt x="5865" y="15524"/>
                </a:lnTo>
                <a:lnTo>
                  <a:pt x="5743" y="15573"/>
                </a:lnTo>
                <a:lnTo>
                  <a:pt x="5646" y="15646"/>
                </a:lnTo>
                <a:lnTo>
                  <a:pt x="5622" y="15646"/>
                </a:lnTo>
                <a:lnTo>
                  <a:pt x="5622" y="15670"/>
                </a:lnTo>
                <a:lnTo>
                  <a:pt x="5695" y="15768"/>
                </a:lnTo>
                <a:lnTo>
                  <a:pt x="5792" y="15816"/>
                </a:lnTo>
                <a:lnTo>
                  <a:pt x="5889" y="15841"/>
                </a:lnTo>
                <a:lnTo>
                  <a:pt x="5987" y="15841"/>
                </a:lnTo>
                <a:lnTo>
                  <a:pt x="6206" y="15865"/>
                </a:lnTo>
                <a:lnTo>
                  <a:pt x="6400" y="15865"/>
                </a:lnTo>
                <a:lnTo>
                  <a:pt x="6400" y="15962"/>
                </a:lnTo>
                <a:lnTo>
                  <a:pt x="6133" y="16035"/>
                </a:lnTo>
                <a:lnTo>
                  <a:pt x="5938" y="16084"/>
                </a:lnTo>
                <a:lnTo>
                  <a:pt x="5792" y="16181"/>
                </a:lnTo>
                <a:lnTo>
                  <a:pt x="5768" y="16230"/>
                </a:lnTo>
                <a:lnTo>
                  <a:pt x="5768" y="16254"/>
                </a:lnTo>
                <a:lnTo>
                  <a:pt x="5816" y="16327"/>
                </a:lnTo>
                <a:lnTo>
                  <a:pt x="5889" y="16376"/>
                </a:lnTo>
                <a:lnTo>
                  <a:pt x="5987" y="16400"/>
                </a:lnTo>
                <a:lnTo>
                  <a:pt x="6181" y="16400"/>
                </a:lnTo>
                <a:lnTo>
                  <a:pt x="6425" y="16352"/>
                </a:lnTo>
                <a:lnTo>
                  <a:pt x="6449" y="16644"/>
                </a:lnTo>
                <a:lnTo>
                  <a:pt x="6230" y="16668"/>
                </a:lnTo>
                <a:lnTo>
                  <a:pt x="6035" y="16717"/>
                </a:lnTo>
                <a:lnTo>
                  <a:pt x="5962" y="16765"/>
                </a:lnTo>
                <a:lnTo>
                  <a:pt x="5865" y="16790"/>
                </a:lnTo>
                <a:lnTo>
                  <a:pt x="5841" y="16838"/>
                </a:lnTo>
                <a:lnTo>
                  <a:pt x="5841" y="16887"/>
                </a:lnTo>
                <a:lnTo>
                  <a:pt x="5841" y="16911"/>
                </a:lnTo>
                <a:lnTo>
                  <a:pt x="5889" y="16936"/>
                </a:lnTo>
                <a:lnTo>
                  <a:pt x="6084" y="16960"/>
                </a:lnTo>
                <a:lnTo>
                  <a:pt x="6279" y="16984"/>
                </a:lnTo>
                <a:lnTo>
                  <a:pt x="6449" y="16984"/>
                </a:lnTo>
                <a:lnTo>
                  <a:pt x="6449" y="17276"/>
                </a:lnTo>
                <a:lnTo>
                  <a:pt x="6206" y="17325"/>
                </a:lnTo>
                <a:lnTo>
                  <a:pt x="6011" y="17349"/>
                </a:lnTo>
                <a:lnTo>
                  <a:pt x="5938" y="17398"/>
                </a:lnTo>
                <a:lnTo>
                  <a:pt x="5865" y="17447"/>
                </a:lnTo>
                <a:lnTo>
                  <a:pt x="5841" y="17471"/>
                </a:lnTo>
                <a:lnTo>
                  <a:pt x="5841" y="17520"/>
                </a:lnTo>
                <a:lnTo>
                  <a:pt x="5841" y="17544"/>
                </a:lnTo>
                <a:lnTo>
                  <a:pt x="5865" y="17568"/>
                </a:lnTo>
                <a:lnTo>
                  <a:pt x="5987" y="17641"/>
                </a:lnTo>
                <a:lnTo>
                  <a:pt x="6133" y="17690"/>
                </a:lnTo>
                <a:lnTo>
                  <a:pt x="6303" y="17690"/>
                </a:lnTo>
                <a:lnTo>
                  <a:pt x="6449" y="17666"/>
                </a:lnTo>
                <a:lnTo>
                  <a:pt x="6449" y="17958"/>
                </a:lnTo>
                <a:lnTo>
                  <a:pt x="6303" y="17982"/>
                </a:lnTo>
                <a:lnTo>
                  <a:pt x="6181" y="18031"/>
                </a:lnTo>
                <a:lnTo>
                  <a:pt x="6011" y="18055"/>
                </a:lnTo>
                <a:lnTo>
                  <a:pt x="5914" y="18104"/>
                </a:lnTo>
                <a:lnTo>
                  <a:pt x="5841" y="18152"/>
                </a:lnTo>
                <a:lnTo>
                  <a:pt x="5816" y="18177"/>
                </a:lnTo>
                <a:lnTo>
                  <a:pt x="5816" y="18225"/>
                </a:lnTo>
                <a:lnTo>
                  <a:pt x="5841" y="18250"/>
                </a:lnTo>
                <a:lnTo>
                  <a:pt x="5865" y="18274"/>
                </a:lnTo>
                <a:lnTo>
                  <a:pt x="5987" y="18323"/>
                </a:lnTo>
                <a:lnTo>
                  <a:pt x="6157" y="18371"/>
                </a:lnTo>
                <a:lnTo>
                  <a:pt x="6303" y="18371"/>
                </a:lnTo>
                <a:lnTo>
                  <a:pt x="6449" y="18347"/>
                </a:lnTo>
                <a:lnTo>
                  <a:pt x="6473" y="18444"/>
                </a:lnTo>
                <a:lnTo>
                  <a:pt x="6303" y="18469"/>
                </a:lnTo>
                <a:lnTo>
                  <a:pt x="6157" y="18542"/>
                </a:lnTo>
                <a:lnTo>
                  <a:pt x="6035" y="18615"/>
                </a:lnTo>
                <a:lnTo>
                  <a:pt x="5914" y="18688"/>
                </a:lnTo>
                <a:lnTo>
                  <a:pt x="5889" y="18736"/>
                </a:lnTo>
                <a:lnTo>
                  <a:pt x="5889" y="18761"/>
                </a:lnTo>
                <a:lnTo>
                  <a:pt x="5914" y="18785"/>
                </a:lnTo>
                <a:lnTo>
                  <a:pt x="5962" y="18809"/>
                </a:lnTo>
                <a:lnTo>
                  <a:pt x="6108" y="18809"/>
                </a:lnTo>
                <a:lnTo>
                  <a:pt x="6279" y="18785"/>
                </a:lnTo>
                <a:lnTo>
                  <a:pt x="6498" y="18761"/>
                </a:lnTo>
                <a:lnTo>
                  <a:pt x="6522" y="18980"/>
                </a:lnTo>
                <a:lnTo>
                  <a:pt x="6376" y="19028"/>
                </a:lnTo>
                <a:lnTo>
                  <a:pt x="6254" y="19101"/>
                </a:lnTo>
                <a:lnTo>
                  <a:pt x="5987" y="19223"/>
                </a:lnTo>
                <a:lnTo>
                  <a:pt x="5962" y="19272"/>
                </a:lnTo>
                <a:lnTo>
                  <a:pt x="5962" y="19320"/>
                </a:lnTo>
                <a:lnTo>
                  <a:pt x="5987" y="19369"/>
                </a:lnTo>
                <a:lnTo>
                  <a:pt x="6011" y="19393"/>
                </a:lnTo>
                <a:lnTo>
                  <a:pt x="6425" y="19393"/>
                </a:lnTo>
                <a:lnTo>
                  <a:pt x="6595" y="19345"/>
                </a:lnTo>
                <a:lnTo>
                  <a:pt x="6619" y="19393"/>
                </a:lnTo>
                <a:lnTo>
                  <a:pt x="6571" y="19442"/>
                </a:lnTo>
                <a:lnTo>
                  <a:pt x="6522" y="19515"/>
                </a:lnTo>
                <a:lnTo>
                  <a:pt x="6254" y="19637"/>
                </a:lnTo>
                <a:lnTo>
                  <a:pt x="6230" y="19661"/>
                </a:lnTo>
                <a:lnTo>
                  <a:pt x="6206" y="19734"/>
                </a:lnTo>
                <a:lnTo>
                  <a:pt x="6230" y="19758"/>
                </a:lnTo>
                <a:lnTo>
                  <a:pt x="6279" y="19783"/>
                </a:lnTo>
                <a:lnTo>
                  <a:pt x="6595" y="19758"/>
                </a:lnTo>
                <a:lnTo>
                  <a:pt x="6668" y="19783"/>
                </a:lnTo>
                <a:lnTo>
                  <a:pt x="6887" y="19856"/>
                </a:lnTo>
                <a:lnTo>
                  <a:pt x="7106" y="19904"/>
                </a:lnTo>
                <a:lnTo>
                  <a:pt x="7203" y="19953"/>
                </a:lnTo>
                <a:lnTo>
                  <a:pt x="7252" y="20001"/>
                </a:lnTo>
                <a:lnTo>
                  <a:pt x="7276" y="20050"/>
                </a:lnTo>
                <a:lnTo>
                  <a:pt x="7276" y="20123"/>
                </a:lnTo>
                <a:lnTo>
                  <a:pt x="7252" y="20172"/>
                </a:lnTo>
                <a:lnTo>
                  <a:pt x="7203" y="20245"/>
                </a:lnTo>
                <a:lnTo>
                  <a:pt x="7057" y="20342"/>
                </a:lnTo>
                <a:lnTo>
                  <a:pt x="6936" y="20391"/>
                </a:lnTo>
                <a:lnTo>
                  <a:pt x="6814" y="20439"/>
                </a:lnTo>
                <a:lnTo>
                  <a:pt x="6692" y="20464"/>
                </a:lnTo>
                <a:lnTo>
                  <a:pt x="6571" y="20464"/>
                </a:lnTo>
                <a:lnTo>
                  <a:pt x="6303" y="20439"/>
                </a:lnTo>
                <a:lnTo>
                  <a:pt x="5889" y="20439"/>
                </a:lnTo>
                <a:lnTo>
                  <a:pt x="5768" y="20391"/>
                </a:lnTo>
                <a:lnTo>
                  <a:pt x="5670" y="20318"/>
                </a:lnTo>
                <a:lnTo>
                  <a:pt x="5597" y="20220"/>
                </a:lnTo>
                <a:lnTo>
                  <a:pt x="5524" y="20099"/>
                </a:lnTo>
                <a:lnTo>
                  <a:pt x="5476" y="19929"/>
                </a:lnTo>
                <a:lnTo>
                  <a:pt x="5403" y="19612"/>
                </a:lnTo>
                <a:lnTo>
                  <a:pt x="5354" y="19247"/>
                </a:lnTo>
                <a:lnTo>
                  <a:pt x="5330" y="18882"/>
                </a:lnTo>
                <a:lnTo>
                  <a:pt x="5305" y="18371"/>
                </a:lnTo>
                <a:lnTo>
                  <a:pt x="5184" y="16960"/>
                </a:lnTo>
                <a:lnTo>
                  <a:pt x="5111" y="16254"/>
                </a:lnTo>
                <a:lnTo>
                  <a:pt x="5038" y="15549"/>
                </a:lnTo>
                <a:lnTo>
                  <a:pt x="4965" y="15086"/>
                </a:lnTo>
                <a:lnTo>
                  <a:pt x="4867" y="14600"/>
                </a:lnTo>
                <a:lnTo>
                  <a:pt x="4624" y="13675"/>
                </a:lnTo>
                <a:lnTo>
                  <a:pt x="4527" y="13310"/>
                </a:lnTo>
                <a:lnTo>
                  <a:pt x="4454" y="13018"/>
                </a:lnTo>
                <a:lnTo>
                  <a:pt x="4405" y="12896"/>
                </a:lnTo>
                <a:lnTo>
                  <a:pt x="4356" y="12823"/>
                </a:lnTo>
                <a:lnTo>
                  <a:pt x="4356" y="12799"/>
                </a:lnTo>
                <a:lnTo>
                  <a:pt x="4332" y="12750"/>
                </a:lnTo>
                <a:lnTo>
                  <a:pt x="4283" y="12702"/>
                </a:lnTo>
                <a:lnTo>
                  <a:pt x="4235" y="12677"/>
                </a:lnTo>
                <a:lnTo>
                  <a:pt x="4186" y="12653"/>
                </a:lnTo>
                <a:lnTo>
                  <a:pt x="4113" y="12677"/>
                </a:lnTo>
                <a:lnTo>
                  <a:pt x="4040" y="12750"/>
                </a:lnTo>
                <a:lnTo>
                  <a:pt x="3991" y="12848"/>
                </a:lnTo>
                <a:lnTo>
                  <a:pt x="3918" y="13091"/>
                </a:lnTo>
                <a:lnTo>
                  <a:pt x="3870" y="13286"/>
                </a:lnTo>
                <a:lnTo>
                  <a:pt x="3772" y="13237"/>
                </a:lnTo>
                <a:lnTo>
                  <a:pt x="3675" y="13213"/>
                </a:lnTo>
                <a:lnTo>
                  <a:pt x="3626" y="13237"/>
                </a:lnTo>
                <a:lnTo>
                  <a:pt x="3602" y="13310"/>
                </a:lnTo>
                <a:lnTo>
                  <a:pt x="3626" y="13383"/>
                </a:lnTo>
                <a:lnTo>
                  <a:pt x="3675" y="13456"/>
                </a:lnTo>
                <a:lnTo>
                  <a:pt x="3748" y="13529"/>
                </a:lnTo>
                <a:lnTo>
                  <a:pt x="3821" y="13578"/>
                </a:lnTo>
                <a:lnTo>
                  <a:pt x="3797" y="13772"/>
                </a:lnTo>
                <a:lnTo>
                  <a:pt x="3651" y="13772"/>
                </a:lnTo>
                <a:lnTo>
                  <a:pt x="3505" y="13821"/>
                </a:lnTo>
                <a:lnTo>
                  <a:pt x="3480" y="13845"/>
                </a:lnTo>
                <a:lnTo>
                  <a:pt x="3505" y="13870"/>
                </a:lnTo>
                <a:lnTo>
                  <a:pt x="3651" y="13943"/>
                </a:lnTo>
                <a:lnTo>
                  <a:pt x="3772" y="14016"/>
                </a:lnTo>
                <a:lnTo>
                  <a:pt x="3724" y="14405"/>
                </a:lnTo>
                <a:lnTo>
                  <a:pt x="3505" y="14381"/>
                </a:lnTo>
                <a:lnTo>
                  <a:pt x="3407" y="14381"/>
                </a:lnTo>
                <a:lnTo>
                  <a:pt x="3310" y="14405"/>
                </a:lnTo>
                <a:lnTo>
                  <a:pt x="3286" y="14454"/>
                </a:lnTo>
                <a:lnTo>
                  <a:pt x="3286" y="14478"/>
                </a:lnTo>
                <a:lnTo>
                  <a:pt x="3286" y="14502"/>
                </a:lnTo>
                <a:lnTo>
                  <a:pt x="3383" y="14551"/>
                </a:lnTo>
                <a:lnTo>
                  <a:pt x="3480" y="14624"/>
                </a:lnTo>
                <a:lnTo>
                  <a:pt x="3675" y="14721"/>
                </a:lnTo>
                <a:lnTo>
                  <a:pt x="3675" y="14892"/>
                </a:lnTo>
                <a:lnTo>
                  <a:pt x="3480" y="14892"/>
                </a:lnTo>
                <a:lnTo>
                  <a:pt x="3286" y="14916"/>
                </a:lnTo>
                <a:lnTo>
                  <a:pt x="3213" y="14940"/>
                </a:lnTo>
                <a:lnTo>
                  <a:pt x="3140" y="14965"/>
                </a:lnTo>
                <a:lnTo>
                  <a:pt x="3115" y="15013"/>
                </a:lnTo>
                <a:lnTo>
                  <a:pt x="3115" y="15038"/>
                </a:lnTo>
                <a:lnTo>
                  <a:pt x="3140" y="15086"/>
                </a:lnTo>
                <a:lnTo>
                  <a:pt x="3188" y="15135"/>
                </a:lnTo>
                <a:lnTo>
                  <a:pt x="3310" y="15208"/>
                </a:lnTo>
                <a:lnTo>
                  <a:pt x="3456" y="15232"/>
                </a:lnTo>
                <a:lnTo>
                  <a:pt x="3626" y="15257"/>
                </a:lnTo>
                <a:lnTo>
                  <a:pt x="3578" y="15573"/>
                </a:lnTo>
                <a:lnTo>
                  <a:pt x="3334" y="15549"/>
                </a:lnTo>
                <a:lnTo>
                  <a:pt x="3018" y="15549"/>
                </a:lnTo>
                <a:lnTo>
                  <a:pt x="2921" y="15573"/>
                </a:lnTo>
                <a:lnTo>
                  <a:pt x="2896" y="15597"/>
                </a:lnTo>
                <a:lnTo>
                  <a:pt x="2896" y="15622"/>
                </a:lnTo>
                <a:lnTo>
                  <a:pt x="2945" y="15695"/>
                </a:lnTo>
                <a:lnTo>
                  <a:pt x="3018" y="15743"/>
                </a:lnTo>
                <a:lnTo>
                  <a:pt x="3164" y="15816"/>
                </a:lnTo>
                <a:lnTo>
                  <a:pt x="3359" y="15889"/>
                </a:lnTo>
                <a:lnTo>
                  <a:pt x="3553" y="15914"/>
                </a:lnTo>
                <a:lnTo>
                  <a:pt x="3529" y="16011"/>
                </a:lnTo>
                <a:lnTo>
                  <a:pt x="3261" y="16035"/>
                </a:lnTo>
                <a:lnTo>
                  <a:pt x="3115" y="16060"/>
                </a:lnTo>
                <a:lnTo>
                  <a:pt x="2994" y="16108"/>
                </a:lnTo>
                <a:lnTo>
                  <a:pt x="2969" y="16133"/>
                </a:lnTo>
                <a:lnTo>
                  <a:pt x="2969" y="16181"/>
                </a:lnTo>
                <a:lnTo>
                  <a:pt x="2969" y="16206"/>
                </a:lnTo>
                <a:lnTo>
                  <a:pt x="2994" y="16230"/>
                </a:lnTo>
                <a:lnTo>
                  <a:pt x="3115" y="16279"/>
                </a:lnTo>
                <a:lnTo>
                  <a:pt x="3237" y="16303"/>
                </a:lnTo>
                <a:lnTo>
                  <a:pt x="3480" y="16327"/>
                </a:lnTo>
                <a:lnTo>
                  <a:pt x="3432" y="16790"/>
                </a:lnTo>
                <a:lnTo>
                  <a:pt x="3261" y="16790"/>
                </a:lnTo>
                <a:lnTo>
                  <a:pt x="3115" y="16814"/>
                </a:lnTo>
                <a:lnTo>
                  <a:pt x="2872" y="16838"/>
                </a:lnTo>
                <a:lnTo>
                  <a:pt x="2775" y="16887"/>
                </a:lnTo>
                <a:lnTo>
                  <a:pt x="2677" y="16960"/>
                </a:lnTo>
                <a:lnTo>
                  <a:pt x="2653" y="17033"/>
                </a:lnTo>
                <a:lnTo>
                  <a:pt x="2677" y="17082"/>
                </a:lnTo>
                <a:lnTo>
                  <a:pt x="2702" y="17106"/>
                </a:lnTo>
                <a:lnTo>
                  <a:pt x="2799" y="17155"/>
                </a:lnTo>
                <a:lnTo>
                  <a:pt x="2896" y="17155"/>
                </a:lnTo>
                <a:lnTo>
                  <a:pt x="3091" y="17179"/>
                </a:lnTo>
                <a:lnTo>
                  <a:pt x="3383" y="17203"/>
                </a:lnTo>
                <a:lnTo>
                  <a:pt x="3359" y="17398"/>
                </a:lnTo>
                <a:lnTo>
                  <a:pt x="3188" y="17398"/>
                </a:lnTo>
                <a:lnTo>
                  <a:pt x="3042" y="17422"/>
                </a:lnTo>
                <a:lnTo>
                  <a:pt x="2750" y="17520"/>
                </a:lnTo>
                <a:lnTo>
                  <a:pt x="2702" y="17544"/>
                </a:lnTo>
                <a:lnTo>
                  <a:pt x="2677" y="17593"/>
                </a:lnTo>
                <a:lnTo>
                  <a:pt x="2702" y="17641"/>
                </a:lnTo>
                <a:lnTo>
                  <a:pt x="2750" y="17666"/>
                </a:lnTo>
                <a:lnTo>
                  <a:pt x="2896" y="17714"/>
                </a:lnTo>
                <a:lnTo>
                  <a:pt x="3018" y="17739"/>
                </a:lnTo>
                <a:lnTo>
                  <a:pt x="3310" y="17739"/>
                </a:lnTo>
                <a:lnTo>
                  <a:pt x="3310" y="17763"/>
                </a:lnTo>
                <a:lnTo>
                  <a:pt x="3286" y="17933"/>
                </a:lnTo>
                <a:lnTo>
                  <a:pt x="3018" y="17958"/>
                </a:lnTo>
                <a:lnTo>
                  <a:pt x="2799" y="17982"/>
                </a:lnTo>
                <a:lnTo>
                  <a:pt x="2702" y="18031"/>
                </a:lnTo>
                <a:lnTo>
                  <a:pt x="2629" y="18079"/>
                </a:lnTo>
                <a:lnTo>
                  <a:pt x="2604" y="18128"/>
                </a:lnTo>
                <a:lnTo>
                  <a:pt x="2604" y="18177"/>
                </a:lnTo>
                <a:lnTo>
                  <a:pt x="2653" y="18250"/>
                </a:lnTo>
                <a:lnTo>
                  <a:pt x="2702" y="18274"/>
                </a:lnTo>
                <a:lnTo>
                  <a:pt x="2775" y="18298"/>
                </a:lnTo>
                <a:lnTo>
                  <a:pt x="2848" y="18323"/>
                </a:lnTo>
                <a:lnTo>
                  <a:pt x="3018" y="18323"/>
                </a:lnTo>
                <a:lnTo>
                  <a:pt x="3164" y="18298"/>
                </a:lnTo>
                <a:lnTo>
                  <a:pt x="3237" y="18323"/>
                </a:lnTo>
                <a:lnTo>
                  <a:pt x="3213" y="18517"/>
                </a:lnTo>
                <a:lnTo>
                  <a:pt x="2848" y="18566"/>
                </a:lnTo>
                <a:lnTo>
                  <a:pt x="2677" y="18615"/>
                </a:lnTo>
                <a:lnTo>
                  <a:pt x="2604" y="18663"/>
                </a:lnTo>
                <a:lnTo>
                  <a:pt x="2531" y="18712"/>
                </a:lnTo>
                <a:lnTo>
                  <a:pt x="2507" y="18761"/>
                </a:lnTo>
                <a:lnTo>
                  <a:pt x="2507" y="18785"/>
                </a:lnTo>
                <a:lnTo>
                  <a:pt x="2531" y="18809"/>
                </a:lnTo>
                <a:lnTo>
                  <a:pt x="2556" y="18834"/>
                </a:lnTo>
                <a:lnTo>
                  <a:pt x="2702" y="18882"/>
                </a:lnTo>
                <a:lnTo>
                  <a:pt x="3164" y="18882"/>
                </a:lnTo>
                <a:lnTo>
                  <a:pt x="3115" y="19223"/>
                </a:lnTo>
                <a:lnTo>
                  <a:pt x="2799" y="19199"/>
                </a:lnTo>
                <a:lnTo>
                  <a:pt x="2677" y="19199"/>
                </a:lnTo>
                <a:lnTo>
                  <a:pt x="2580" y="19223"/>
                </a:lnTo>
                <a:lnTo>
                  <a:pt x="2483" y="19247"/>
                </a:lnTo>
                <a:lnTo>
                  <a:pt x="2410" y="19320"/>
                </a:lnTo>
                <a:lnTo>
                  <a:pt x="2410" y="19369"/>
                </a:lnTo>
                <a:lnTo>
                  <a:pt x="2410" y="19393"/>
                </a:lnTo>
                <a:lnTo>
                  <a:pt x="2483" y="19466"/>
                </a:lnTo>
                <a:lnTo>
                  <a:pt x="2580" y="19515"/>
                </a:lnTo>
                <a:lnTo>
                  <a:pt x="2702" y="19564"/>
                </a:lnTo>
                <a:lnTo>
                  <a:pt x="2799" y="19564"/>
                </a:lnTo>
                <a:lnTo>
                  <a:pt x="3042" y="19612"/>
                </a:lnTo>
                <a:lnTo>
                  <a:pt x="3018" y="19807"/>
                </a:lnTo>
                <a:lnTo>
                  <a:pt x="2896" y="19807"/>
                </a:lnTo>
                <a:lnTo>
                  <a:pt x="2556" y="19856"/>
                </a:lnTo>
                <a:lnTo>
                  <a:pt x="2483" y="19880"/>
                </a:lnTo>
                <a:lnTo>
                  <a:pt x="2434" y="19904"/>
                </a:lnTo>
                <a:lnTo>
                  <a:pt x="2337" y="20001"/>
                </a:lnTo>
                <a:lnTo>
                  <a:pt x="2312" y="20026"/>
                </a:lnTo>
                <a:lnTo>
                  <a:pt x="2337" y="20074"/>
                </a:lnTo>
                <a:lnTo>
                  <a:pt x="2434" y="20123"/>
                </a:lnTo>
                <a:lnTo>
                  <a:pt x="2531" y="20147"/>
                </a:lnTo>
                <a:lnTo>
                  <a:pt x="2726" y="20172"/>
                </a:lnTo>
                <a:lnTo>
                  <a:pt x="2507" y="20269"/>
                </a:lnTo>
                <a:lnTo>
                  <a:pt x="2288" y="20366"/>
                </a:lnTo>
                <a:lnTo>
                  <a:pt x="1801" y="20512"/>
                </a:lnTo>
                <a:lnTo>
                  <a:pt x="1655" y="20537"/>
                </a:lnTo>
                <a:lnTo>
                  <a:pt x="1485" y="20561"/>
                </a:lnTo>
                <a:lnTo>
                  <a:pt x="1315" y="20537"/>
                </a:lnTo>
                <a:lnTo>
                  <a:pt x="1145" y="20488"/>
                </a:lnTo>
                <a:lnTo>
                  <a:pt x="1120" y="20464"/>
                </a:lnTo>
                <a:lnTo>
                  <a:pt x="1096" y="20415"/>
                </a:lnTo>
                <a:lnTo>
                  <a:pt x="1096" y="20391"/>
                </a:lnTo>
                <a:lnTo>
                  <a:pt x="1096" y="20342"/>
                </a:lnTo>
                <a:lnTo>
                  <a:pt x="1145" y="20245"/>
                </a:lnTo>
                <a:lnTo>
                  <a:pt x="1242" y="20123"/>
                </a:lnTo>
                <a:lnTo>
                  <a:pt x="1485" y="19929"/>
                </a:lnTo>
                <a:lnTo>
                  <a:pt x="1631" y="19831"/>
                </a:lnTo>
                <a:lnTo>
                  <a:pt x="1680" y="19807"/>
                </a:lnTo>
                <a:lnTo>
                  <a:pt x="1704" y="19758"/>
                </a:lnTo>
                <a:lnTo>
                  <a:pt x="1704" y="19710"/>
                </a:lnTo>
                <a:lnTo>
                  <a:pt x="1704" y="19661"/>
                </a:lnTo>
                <a:lnTo>
                  <a:pt x="1728" y="19588"/>
                </a:lnTo>
                <a:lnTo>
                  <a:pt x="1826" y="18785"/>
                </a:lnTo>
                <a:lnTo>
                  <a:pt x="1923" y="18006"/>
                </a:lnTo>
                <a:lnTo>
                  <a:pt x="2045" y="16425"/>
                </a:lnTo>
                <a:lnTo>
                  <a:pt x="2142" y="14843"/>
                </a:lnTo>
                <a:lnTo>
                  <a:pt x="2264" y="13237"/>
                </a:lnTo>
                <a:lnTo>
                  <a:pt x="2410" y="11631"/>
                </a:lnTo>
                <a:lnTo>
                  <a:pt x="2531" y="10025"/>
                </a:lnTo>
                <a:lnTo>
                  <a:pt x="2556" y="9368"/>
                </a:lnTo>
                <a:lnTo>
                  <a:pt x="2580" y="8663"/>
                </a:lnTo>
                <a:lnTo>
                  <a:pt x="2580" y="8322"/>
                </a:lnTo>
                <a:lnTo>
                  <a:pt x="2580" y="7981"/>
                </a:lnTo>
                <a:lnTo>
                  <a:pt x="2531" y="7641"/>
                </a:lnTo>
                <a:lnTo>
                  <a:pt x="2483" y="7324"/>
                </a:lnTo>
                <a:lnTo>
                  <a:pt x="2483" y="7251"/>
                </a:lnTo>
                <a:lnTo>
                  <a:pt x="2458" y="7178"/>
                </a:lnTo>
                <a:lnTo>
                  <a:pt x="2434" y="7130"/>
                </a:lnTo>
                <a:lnTo>
                  <a:pt x="2410" y="7105"/>
                </a:lnTo>
                <a:lnTo>
                  <a:pt x="2337" y="7057"/>
                </a:lnTo>
                <a:lnTo>
                  <a:pt x="2239" y="7057"/>
                </a:lnTo>
                <a:lnTo>
                  <a:pt x="2166" y="7105"/>
                </a:lnTo>
                <a:lnTo>
                  <a:pt x="2020" y="7130"/>
                </a:lnTo>
                <a:lnTo>
                  <a:pt x="1899" y="7154"/>
                </a:lnTo>
                <a:lnTo>
                  <a:pt x="1826" y="7227"/>
                </a:lnTo>
                <a:lnTo>
                  <a:pt x="1801" y="7300"/>
                </a:lnTo>
                <a:lnTo>
                  <a:pt x="1801" y="7349"/>
                </a:lnTo>
                <a:lnTo>
                  <a:pt x="1801" y="7397"/>
                </a:lnTo>
                <a:lnTo>
                  <a:pt x="1874" y="7446"/>
                </a:lnTo>
                <a:lnTo>
                  <a:pt x="1923" y="7470"/>
                </a:lnTo>
                <a:lnTo>
                  <a:pt x="1899" y="7519"/>
                </a:lnTo>
                <a:lnTo>
                  <a:pt x="1704" y="7519"/>
                </a:lnTo>
                <a:lnTo>
                  <a:pt x="1631" y="7543"/>
                </a:lnTo>
                <a:lnTo>
                  <a:pt x="1558" y="7592"/>
                </a:lnTo>
                <a:lnTo>
                  <a:pt x="1534" y="7665"/>
                </a:lnTo>
                <a:lnTo>
                  <a:pt x="1534" y="7714"/>
                </a:lnTo>
                <a:lnTo>
                  <a:pt x="1558" y="7738"/>
                </a:lnTo>
                <a:lnTo>
                  <a:pt x="1631" y="7811"/>
                </a:lnTo>
                <a:lnTo>
                  <a:pt x="1753" y="7860"/>
                </a:lnTo>
                <a:lnTo>
                  <a:pt x="1728" y="7957"/>
                </a:lnTo>
                <a:lnTo>
                  <a:pt x="1582" y="7957"/>
                </a:lnTo>
                <a:lnTo>
                  <a:pt x="1461" y="8006"/>
                </a:lnTo>
                <a:lnTo>
                  <a:pt x="1412" y="8054"/>
                </a:lnTo>
                <a:lnTo>
                  <a:pt x="1388" y="8127"/>
                </a:lnTo>
                <a:lnTo>
                  <a:pt x="1412" y="8200"/>
                </a:lnTo>
                <a:lnTo>
                  <a:pt x="1461" y="8249"/>
                </a:lnTo>
                <a:lnTo>
                  <a:pt x="1534" y="8273"/>
                </a:lnTo>
                <a:lnTo>
                  <a:pt x="1631" y="8298"/>
                </a:lnTo>
                <a:lnTo>
                  <a:pt x="1582" y="8468"/>
                </a:lnTo>
                <a:lnTo>
                  <a:pt x="1437" y="8468"/>
                </a:lnTo>
                <a:lnTo>
                  <a:pt x="1364" y="8517"/>
                </a:lnTo>
                <a:lnTo>
                  <a:pt x="1291" y="8541"/>
                </a:lnTo>
                <a:lnTo>
                  <a:pt x="1291" y="8590"/>
                </a:lnTo>
                <a:lnTo>
                  <a:pt x="1291" y="8638"/>
                </a:lnTo>
                <a:lnTo>
                  <a:pt x="1339" y="8687"/>
                </a:lnTo>
                <a:lnTo>
                  <a:pt x="1388" y="8736"/>
                </a:lnTo>
                <a:lnTo>
                  <a:pt x="1509" y="8760"/>
                </a:lnTo>
                <a:lnTo>
                  <a:pt x="1485" y="8833"/>
                </a:lnTo>
                <a:lnTo>
                  <a:pt x="1461" y="8930"/>
                </a:lnTo>
                <a:lnTo>
                  <a:pt x="1315" y="8955"/>
                </a:lnTo>
                <a:lnTo>
                  <a:pt x="1242" y="8979"/>
                </a:lnTo>
                <a:lnTo>
                  <a:pt x="1193" y="9028"/>
                </a:lnTo>
                <a:lnTo>
                  <a:pt x="1169" y="9076"/>
                </a:lnTo>
                <a:lnTo>
                  <a:pt x="1169" y="9149"/>
                </a:lnTo>
                <a:lnTo>
                  <a:pt x="1218" y="9198"/>
                </a:lnTo>
                <a:lnTo>
                  <a:pt x="1242" y="9222"/>
                </a:lnTo>
                <a:lnTo>
                  <a:pt x="1364" y="9271"/>
                </a:lnTo>
                <a:lnTo>
                  <a:pt x="1364" y="9295"/>
                </a:lnTo>
                <a:lnTo>
                  <a:pt x="1315" y="9320"/>
                </a:lnTo>
                <a:lnTo>
                  <a:pt x="1169" y="9344"/>
                </a:lnTo>
                <a:lnTo>
                  <a:pt x="1096" y="9393"/>
                </a:lnTo>
                <a:lnTo>
                  <a:pt x="1047" y="9441"/>
                </a:lnTo>
                <a:lnTo>
                  <a:pt x="1023" y="9539"/>
                </a:lnTo>
                <a:lnTo>
                  <a:pt x="1047" y="9563"/>
                </a:lnTo>
                <a:lnTo>
                  <a:pt x="1072" y="9612"/>
                </a:lnTo>
                <a:lnTo>
                  <a:pt x="1120" y="9636"/>
                </a:lnTo>
                <a:lnTo>
                  <a:pt x="1169" y="9660"/>
                </a:lnTo>
                <a:lnTo>
                  <a:pt x="1291" y="9660"/>
                </a:lnTo>
                <a:lnTo>
                  <a:pt x="1266" y="9733"/>
                </a:lnTo>
                <a:lnTo>
                  <a:pt x="1145" y="9733"/>
                </a:lnTo>
                <a:lnTo>
                  <a:pt x="1072" y="9758"/>
                </a:lnTo>
                <a:lnTo>
                  <a:pt x="1023" y="9806"/>
                </a:lnTo>
                <a:lnTo>
                  <a:pt x="999" y="9879"/>
                </a:lnTo>
                <a:lnTo>
                  <a:pt x="1023" y="9952"/>
                </a:lnTo>
                <a:lnTo>
                  <a:pt x="1120" y="10001"/>
                </a:lnTo>
                <a:lnTo>
                  <a:pt x="1218" y="10025"/>
                </a:lnTo>
                <a:lnTo>
                  <a:pt x="1169" y="10269"/>
                </a:lnTo>
                <a:lnTo>
                  <a:pt x="1096" y="10244"/>
                </a:lnTo>
                <a:lnTo>
                  <a:pt x="1023" y="10269"/>
                </a:lnTo>
                <a:lnTo>
                  <a:pt x="974" y="10293"/>
                </a:lnTo>
                <a:lnTo>
                  <a:pt x="926" y="10342"/>
                </a:lnTo>
                <a:lnTo>
                  <a:pt x="926" y="10390"/>
                </a:lnTo>
                <a:lnTo>
                  <a:pt x="926" y="10439"/>
                </a:lnTo>
                <a:lnTo>
                  <a:pt x="950" y="10488"/>
                </a:lnTo>
                <a:lnTo>
                  <a:pt x="999" y="10536"/>
                </a:lnTo>
                <a:lnTo>
                  <a:pt x="1096" y="10609"/>
                </a:lnTo>
                <a:lnTo>
                  <a:pt x="1072" y="10634"/>
                </a:lnTo>
                <a:lnTo>
                  <a:pt x="1047" y="10682"/>
                </a:lnTo>
                <a:lnTo>
                  <a:pt x="1047" y="10755"/>
                </a:lnTo>
                <a:lnTo>
                  <a:pt x="1047" y="10804"/>
                </a:lnTo>
                <a:lnTo>
                  <a:pt x="1145" y="11096"/>
                </a:lnTo>
                <a:lnTo>
                  <a:pt x="1169" y="11291"/>
                </a:lnTo>
                <a:lnTo>
                  <a:pt x="1193" y="11461"/>
                </a:lnTo>
                <a:lnTo>
                  <a:pt x="1193" y="11631"/>
                </a:lnTo>
                <a:lnTo>
                  <a:pt x="1120" y="11777"/>
                </a:lnTo>
                <a:lnTo>
                  <a:pt x="1096" y="11826"/>
                </a:lnTo>
                <a:lnTo>
                  <a:pt x="1023" y="11875"/>
                </a:lnTo>
                <a:lnTo>
                  <a:pt x="950" y="11923"/>
                </a:lnTo>
                <a:lnTo>
                  <a:pt x="780" y="11923"/>
                </a:lnTo>
                <a:lnTo>
                  <a:pt x="707" y="11875"/>
                </a:lnTo>
                <a:lnTo>
                  <a:pt x="658" y="11826"/>
                </a:lnTo>
                <a:lnTo>
                  <a:pt x="609" y="11753"/>
                </a:lnTo>
                <a:lnTo>
                  <a:pt x="512" y="11607"/>
                </a:lnTo>
                <a:lnTo>
                  <a:pt x="463" y="11437"/>
                </a:lnTo>
                <a:lnTo>
                  <a:pt x="463" y="11315"/>
                </a:lnTo>
                <a:lnTo>
                  <a:pt x="463" y="11193"/>
                </a:lnTo>
                <a:lnTo>
                  <a:pt x="512" y="10974"/>
                </a:lnTo>
                <a:lnTo>
                  <a:pt x="585" y="10974"/>
                </a:lnTo>
                <a:lnTo>
                  <a:pt x="634" y="10950"/>
                </a:lnTo>
                <a:lnTo>
                  <a:pt x="658" y="10901"/>
                </a:lnTo>
                <a:lnTo>
                  <a:pt x="658" y="10853"/>
                </a:lnTo>
                <a:lnTo>
                  <a:pt x="609" y="10658"/>
                </a:lnTo>
                <a:lnTo>
                  <a:pt x="585" y="10463"/>
                </a:lnTo>
                <a:lnTo>
                  <a:pt x="561" y="10074"/>
                </a:lnTo>
                <a:lnTo>
                  <a:pt x="585" y="9660"/>
                </a:lnTo>
                <a:lnTo>
                  <a:pt x="634" y="9271"/>
                </a:lnTo>
                <a:lnTo>
                  <a:pt x="731" y="8882"/>
                </a:lnTo>
                <a:lnTo>
                  <a:pt x="828" y="8492"/>
                </a:lnTo>
                <a:lnTo>
                  <a:pt x="1072" y="7714"/>
                </a:lnTo>
                <a:lnTo>
                  <a:pt x="1218" y="7227"/>
                </a:lnTo>
                <a:lnTo>
                  <a:pt x="1412" y="6740"/>
                </a:lnTo>
                <a:lnTo>
                  <a:pt x="1631" y="6302"/>
                </a:lnTo>
                <a:lnTo>
                  <a:pt x="1753" y="6108"/>
                </a:lnTo>
                <a:lnTo>
                  <a:pt x="1899" y="5913"/>
                </a:lnTo>
                <a:lnTo>
                  <a:pt x="2045" y="5743"/>
                </a:lnTo>
                <a:lnTo>
                  <a:pt x="2215" y="5572"/>
                </a:lnTo>
                <a:lnTo>
                  <a:pt x="2385" y="5402"/>
                </a:lnTo>
                <a:lnTo>
                  <a:pt x="2580" y="5280"/>
                </a:lnTo>
                <a:lnTo>
                  <a:pt x="2799" y="5159"/>
                </a:lnTo>
                <a:lnTo>
                  <a:pt x="3042" y="5061"/>
                </a:lnTo>
                <a:lnTo>
                  <a:pt x="3286" y="4964"/>
                </a:lnTo>
                <a:lnTo>
                  <a:pt x="3553" y="4891"/>
                </a:lnTo>
                <a:lnTo>
                  <a:pt x="3845" y="4842"/>
                </a:lnTo>
                <a:lnTo>
                  <a:pt x="4113" y="4818"/>
                </a:lnTo>
                <a:lnTo>
                  <a:pt x="4162" y="4842"/>
                </a:lnTo>
                <a:lnTo>
                  <a:pt x="4259" y="4818"/>
                </a:lnTo>
                <a:close/>
                <a:moveTo>
                  <a:pt x="4259" y="0"/>
                </a:moveTo>
                <a:lnTo>
                  <a:pt x="4016" y="25"/>
                </a:lnTo>
                <a:lnTo>
                  <a:pt x="3797" y="98"/>
                </a:lnTo>
                <a:lnTo>
                  <a:pt x="3675" y="98"/>
                </a:lnTo>
                <a:lnTo>
                  <a:pt x="3578" y="146"/>
                </a:lnTo>
                <a:lnTo>
                  <a:pt x="3334" y="244"/>
                </a:lnTo>
                <a:lnTo>
                  <a:pt x="3140" y="390"/>
                </a:lnTo>
                <a:lnTo>
                  <a:pt x="2945" y="536"/>
                </a:lnTo>
                <a:lnTo>
                  <a:pt x="2799" y="682"/>
                </a:lnTo>
                <a:lnTo>
                  <a:pt x="2677" y="852"/>
                </a:lnTo>
                <a:lnTo>
                  <a:pt x="2556" y="1047"/>
                </a:lnTo>
                <a:lnTo>
                  <a:pt x="2458" y="1241"/>
                </a:lnTo>
                <a:lnTo>
                  <a:pt x="2385" y="1436"/>
                </a:lnTo>
                <a:lnTo>
                  <a:pt x="2337" y="1655"/>
                </a:lnTo>
                <a:lnTo>
                  <a:pt x="2288" y="1850"/>
                </a:lnTo>
                <a:lnTo>
                  <a:pt x="2264" y="2069"/>
                </a:lnTo>
                <a:lnTo>
                  <a:pt x="2264" y="2263"/>
                </a:lnTo>
                <a:lnTo>
                  <a:pt x="2288" y="2434"/>
                </a:lnTo>
                <a:lnTo>
                  <a:pt x="2312" y="2628"/>
                </a:lnTo>
                <a:lnTo>
                  <a:pt x="2361" y="2823"/>
                </a:lnTo>
                <a:lnTo>
                  <a:pt x="2434" y="2993"/>
                </a:lnTo>
                <a:lnTo>
                  <a:pt x="2507" y="3164"/>
                </a:lnTo>
                <a:lnTo>
                  <a:pt x="2604" y="3310"/>
                </a:lnTo>
                <a:lnTo>
                  <a:pt x="2702" y="3480"/>
                </a:lnTo>
                <a:lnTo>
                  <a:pt x="2823" y="3626"/>
                </a:lnTo>
                <a:lnTo>
                  <a:pt x="2945" y="3748"/>
                </a:lnTo>
                <a:lnTo>
                  <a:pt x="3067" y="3869"/>
                </a:lnTo>
                <a:lnTo>
                  <a:pt x="3213" y="3991"/>
                </a:lnTo>
                <a:lnTo>
                  <a:pt x="3383" y="4088"/>
                </a:lnTo>
                <a:lnTo>
                  <a:pt x="3553" y="4161"/>
                </a:lnTo>
                <a:lnTo>
                  <a:pt x="3724" y="4210"/>
                </a:lnTo>
                <a:lnTo>
                  <a:pt x="3894" y="4258"/>
                </a:lnTo>
                <a:lnTo>
                  <a:pt x="3894" y="4404"/>
                </a:lnTo>
                <a:lnTo>
                  <a:pt x="3553" y="4429"/>
                </a:lnTo>
                <a:lnTo>
                  <a:pt x="3261" y="4502"/>
                </a:lnTo>
                <a:lnTo>
                  <a:pt x="2969" y="4575"/>
                </a:lnTo>
                <a:lnTo>
                  <a:pt x="2702" y="4696"/>
                </a:lnTo>
                <a:lnTo>
                  <a:pt x="2458" y="4818"/>
                </a:lnTo>
                <a:lnTo>
                  <a:pt x="2239" y="4964"/>
                </a:lnTo>
                <a:lnTo>
                  <a:pt x="2020" y="5110"/>
                </a:lnTo>
                <a:lnTo>
                  <a:pt x="1826" y="5305"/>
                </a:lnTo>
                <a:lnTo>
                  <a:pt x="1655" y="5499"/>
                </a:lnTo>
                <a:lnTo>
                  <a:pt x="1485" y="5694"/>
                </a:lnTo>
                <a:lnTo>
                  <a:pt x="1339" y="5937"/>
                </a:lnTo>
                <a:lnTo>
                  <a:pt x="1193" y="6156"/>
                </a:lnTo>
                <a:lnTo>
                  <a:pt x="1072" y="6400"/>
                </a:lnTo>
                <a:lnTo>
                  <a:pt x="853" y="6935"/>
                </a:lnTo>
                <a:lnTo>
                  <a:pt x="658" y="7470"/>
                </a:lnTo>
                <a:lnTo>
                  <a:pt x="366" y="8492"/>
                </a:lnTo>
                <a:lnTo>
                  <a:pt x="244" y="9003"/>
                </a:lnTo>
                <a:lnTo>
                  <a:pt x="147" y="9514"/>
                </a:lnTo>
                <a:lnTo>
                  <a:pt x="123" y="9782"/>
                </a:lnTo>
                <a:lnTo>
                  <a:pt x="123" y="10098"/>
                </a:lnTo>
                <a:lnTo>
                  <a:pt x="147" y="10415"/>
                </a:lnTo>
                <a:lnTo>
                  <a:pt x="171" y="10561"/>
                </a:lnTo>
                <a:lnTo>
                  <a:pt x="220" y="10682"/>
                </a:lnTo>
                <a:lnTo>
                  <a:pt x="147" y="10755"/>
                </a:lnTo>
                <a:lnTo>
                  <a:pt x="74" y="10853"/>
                </a:lnTo>
                <a:lnTo>
                  <a:pt x="25" y="10974"/>
                </a:lnTo>
                <a:lnTo>
                  <a:pt x="1" y="11096"/>
                </a:lnTo>
                <a:lnTo>
                  <a:pt x="1" y="11339"/>
                </a:lnTo>
                <a:lnTo>
                  <a:pt x="25" y="11558"/>
                </a:lnTo>
                <a:lnTo>
                  <a:pt x="74" y="11704"/>
                </a:lnTo>
                <a:lnTo>
                  <a:pt x="123" y="11826"/>
                </a:lnTo>
                <a:lnTo>
                  <a:pt x="196" y="11972"/>
                </a:lnTo>
                <a:lnTo>
                  <a:pt x="269" y="12093"/>
                </a:lnTo>
                <a:lnTo>
                  <a:pt x="366" y="12191"/>
                </a:lnTo>
                <a:lnTo>
                  <a:pt x="488" y="12264"/>
                </a:lnTo>
                <a:lnTo>
                  <a:pt x="609" y="12337"/>
                </a:lnTo>
                <a:lnTo>
                  <a:pt x="755" y="12361"/>
                </a:lnTo>
                <a:lnTo>
                  <a:pt x="926" y="12385"/>
                </a:lnTo>
                <a:lnTo>
                  <a:pt x="1072" y="12361"/>
                </a:lnTo>
                <a:lnTo>
                  <a:pt x="1193" y="12312"/>
                </a:lnTo>
                <a:lnTo>
                  <a:pt x="1291" y="12264"/>
                </a:lnTo>
                <a:lnTo>
                  <a:pt x="1388" y="12166"/>
                </a:lnTo>
                <a:lnTo>
                  <a:pt x="1461" y="12069"/>
                </a:lnTo>
                <a:lnTo>
                  <a:pt x="1509" y="11947"/>
                </a:lnTo>
                <a:lnTo>
                  <a:pt x="1534" y="11802"/>
                </a:lnTo>
                <a:lnTo>
                  <a:pt x="1582" y="11510"/>
                </a:lnTo>
                <a:lnTo>
                  <a:pt x="1582" y="11218"/>
                </a:lnTo>
                <a:lnTo>
                  <a:pt x="1534" y="10950"/>
                </a:lnTo>
                <a:lnTo>
                  <a:pt x="1461" y="10707"/>
                </a:lnTo>
                <a:lnTo>
                  <a:pt x="1437" y="10658"/>
                </a:lnTo>
                <a:lnTo>
                  <a:pt x="1485" y="10536"/>
                </a:lnTo>
                <a:lnTo>
                  <a:pt x="1509" y="10488"/>
                </a:lnTo>
                <a:lnTo>
                  <a:pt x="1534" y="10269"/>
                </a:lnTo>
                <a:lnTo>
                  <a:pt x="1582" y="10025"/>
                </a:lnTo>
                <a:lnTo>
                  <a:pt x="1704" y="9539"/>
                </a:lnTo>
                <a:lnTo>
                  <a:pt x="1850" y="9028"/>
                </a:lnTo>
                <a:lnTo>
                  <a:pt x="2142" y="8103"/>
                </a:lnTo>
                <a:lnTo>
                  <a:pt x="2118" y="9344"/>
                </a:lnTo>
                <a:lnTo>
                  <a:pt x="2045" y="10585"/>
                </a:lnTo>
                <a:lnTo>
                  <a:pt x="1947" y="11826"/>
                </a:lnTo>
                <a:lnTo>
                  <a:pt x="1826" y="13067"/>
                </a:lnTo>
                <a:lnTo>
                  <a:pt x="1680" y="14648"/>
                </a:lnTo>
                <a:lnTo>
                  <a:pt x="1558" y="16254"/>
                </a:lnTo>
                <a:lnTo>
                  <a:pt x="1412" y="17860"/>
                </a:lnTo>
                <a:lnTo>
                  <a:pt x="1339" y="18663"/>
                </a:lnTo>
                <a:lnTo>
                  <a:pt x="1218" y="19442"/>
                </a:lnTo>
                <a:lnTo>
                  <a:pt x="1242" y="19564"/>
                </a:lnTo>
                <a:lnTo>
                  <a:pt x="1120" y="19612"/>
                </a:lnTo>
                <a:lnTo>
                  <a:pt x="1023" y="19661"/>
                </a:lnTo>
                <a:lnTo>
                  <a:pt x="950" y="19734"/>
                </a:lnTo>
                <a:lnTo>
                  <a:pt x="853" y="19831"/>
                </a:lnTo>
                <a:lnTo>
                  <a:pt x="731" y="20026"/>
                </a:lnTo>
                <a:lnTo>
                  <a:pt x="634" y="20245"/>
                </a:lnTo>
                <a:lnTo>
                  <a:pt x="634" y="20342"/>
                </a:lnTo>
                <a:lnTo>
                  <a:pt x="609" y="20464"/>
                </a:lnTo>
                <a:lnTo>
                  <a:pt x="634" y="20561"/>
                </a:lnTo>
                <a:lnTo>
                  <a:pt x="658" y="20683"/>
                </a:lnTo>
                <a:lnTo>
                  <a:pt x="731" y="20780"/>
                </a:lnTo>
                <a:lnTo>
                  <a:pt x="804" y="20853"/>
                </a:lnTo>
                <a:lnTo>
                  <a:pt x="901" y="20926"/>
                </a:lnTo>
                <a:lnTo>
                  <a:pt x="1023" y="20999"/>
                </a:lnTo>
                <a:lnTo>
                  <a:pt x="1145" y="21023"/>
                </a:lnTo>
                <a:lnTo>
                  <a:pt x="1266" y="21048"/>
                </a:lnTo>
                <a:lnTo>
                  <a:pt x="1558" y="21072"/>
                </a:lnTo>
                <a:lnTo>
                  <a:pt x="1874" y="21048"/>
                </a:lnTo>
                <a:lnTo>
                  <a:pt x="2191" y="20975"/>
                </a:lnTo>
                <a:lnTo>
                  <a:pt x="2483" y="20877"/>
                </a:lnTo>
                <a:lnTo>
                  <a:pt x="2775" y="20731"/>
                </a:lnTo>
                <a:lnTo>
                  <a:pt x="3042" y="20610"/>
                </a:lnTo>
                <a:lnTo>
                  <a:pt x="3261" y="20439"/>
                </a:lnTo>
                <a:lnTo>
                  <a:pt x="3334" y="20366"/>
                </a:lnTo>
                <a:lnTo>
                  <a:pt x="3359" y="20293"/>
                </a:lnTo>
                <a:lnTo>
                  <a:pt x="3383" y="20269"/>
                </a:lnTo>
                <a:lnTo>
                  <a:pt x="3456" y="20172"/>
                </a:lnTo>
                <a:lnTo>
                  <a:pt x="3480" y="20050"/>
                </a:lnTo>
                <a:lnTo>
                  <a:pt x="3529" y="19807"/>
                </a:lnTo>
                <a:lnTo>
                  <a:pt x="3699" y="18542"/>
                </a:lnTo>
                <a:lnTo>
                  <a:pt x="3870" y="16984"/>
                </a:lnTo>
                <a:lnTo>
                  <a:pt x="4040" y="15427"/>
                </a:lnTo>
                <a:lnTo>
                  <a:pt x="4064" y="15184"/>
                </a:lnTo>
                <a:lnTo>
                  <a:pt x="4089" y="15111"/>
                </a:lnTo>
                <a:lnTo>
                  <a:pt x="4089" y="15062"/>
                </a:lnTo>
                <a:lnTo>
                  <a:pt x="4186" y="14089"/>
                </a:lnTo>
                <a:lnTo>
                  <a:pt x="4186" y="14040"/>
                </a:lnTo>
                <a:lnTo>
                  <a:pt x="4186" y="13991"/>
                </a:lnTo>
                <a:lnTo>
                  <a:pt x="4186" y="13967"/>
                </a:lnTo>
                <a:lnTo>
                  <a:pt x="4210" y="13870"/>
                </a:lnTo>
                <a:lnTo>
                  <a:pt x="4308" y="14186"/>
                </a:lnTo>
                <a:lnTo>
                  <a:pt x="4454" y="14892"/>
                </a:lnTo>
                <a:lnTo>
                  <a:pt x="4575" y="15597"/>
                </a:lnTo>
                <a:lnTo>
                  <a:pt x="4673" y="16327"/>
                </a:lnTo>
                <a:lnTo>
                  <a:pt x="4721" y="17057"/>
                </a:lnTo>
                <a:lnTo>
                  <a:pt x="4843" y="18493"/>
                </a:lnTo>
                <a:lnTo>
                  <a:pt x="4916" y="19223"/>
                </a:lnTo>
                <a:lnTo>
                  <a:pt x="5013" y="19953"/>
                </a:lnTo>
                <a:lnTo>
                  <a:pt x="5038" y="20147"/>
                </a:lnTo>
                <a:lnTo>
                  <a:pt x="5111" y="20342"/>
                </a:lnTo>
                <a:lnTo>
                  <a:pt x="5208" y="20537"/>
                </a:lnTo>
                <a:lnTo>
                  <a:pt x="5354" y="20683"/>
                </a:lnTo>
                <a:lnTo>
                  <a:pt x="5500" y="20780"/>
                </a:lnTo>
                <a:lnTo>
                  <a:pt x="5670" y="20853"/>
                </a:lnTo>
                <a:lnTo>
                  <a:pt x="5865" y="20877"/>
                </a:lnTo>
                <a:lnTo>
                  <a:pt x="6084" y="20853"/>
                </a:lnTo>
                <a:lnTo>
                  <a:pt x="6303" y="20877"/>
                </a:lnTo>
                <a:lnTo>
                  <a:pt x="6522" y="20902"/>
                </a:lnTo>
                <a:lnTo>
                  <a:pt x="6741" y="20877"/>
                </a:lnTo>
                <a:lnTo>
                  <a:pt x="6936" y="20853"/>
                </a:lnTo>
                <a:lnTo>
                  <a:pt x="7155" y="20780"/>
                </a:lnTo>
                <a:lnTo>
                  <a:pt x="7325" y="20683"/>
                </a:lnTo>
                <a:lnTo>
                  <a:pt x="7495" y="20561"/>
                </a:lnTo>
                <a:lnTo>
                  <a:pt x="7666" y="20391"/>
                </a:lnTo>
                <a:lnTo>
                  <a:pt x="7714" y="20293"/>
                </a:lnTo>
                <a:lnTo>
                  <a:pt x="7739" y="20220"/>
                </a:lnTo>
                <a:lnTo>
                  <a:pt x="7739" y="20123"/>
                </a:lnTo>
                <a:lnTo>
                  <a:pt x="7739" y="20026"/>
                </a:lnTo>
                <a:lnTo>
                  <a:pt x="7739" y="19929"/>
                </a:lnTo>
                <a:lnTo>
                  <a:pt x="7690" y="19831"/>
                </a:lnTo>
                <a:lnTo>
                  <a:pt x="7666" y="19758"/>
                </a:lnTo>
                <a:lnTo>
                  <a:pt x="7593" y="19685"/>
                </a:lnTo>
                <a:lnTo>
                  <a:pt x="7495" y="19612"/>
                </a:lnTo>
                <a:lnTo>
                  <a:pt x="7374" y="19539"/>
                </a:lnTo>
                <a:lnTo>
                  <a:pt x="7130" y="19442"/>
                </a:lnTo>
                <a:lnTo>
                  <a:pt x="7130" y="19418"/>
                </a:lnTo>
                <a:lnTo>
                  <a:pt x="7057" y="19126"/>
                </a:lnTo>
                <a:lnTo>
                  <a:pt x="7009" y="18809"/>
                </a:lnTo>
                <a:lnTo>
                  <a:pt x="6984" y="18152"/>
                </a:lnTo>
                <a:lnTo>
                  <a:pt x="6936" y="16546"/>
                </a:lnTo>
                <a:lnTo>
                  <a:pt x="6863" y="15476"/>
                </a:lnTo>
                <a:lnTo>
                  <a:pt x="6765" y="14405"/>
                </a:lnTo>
                <a:lnTo>
                  <a:pt x="6668" y="13334"/>
                </a:lnTo>
                <a:lnTo>
                  <a:pt x="6595" y="12288"/>
                </a:lnTo>
                <a:lnTo>
                  <a:pt x="6571" y="10804"/>
                </a:lnTo>
                <a:lnTo>
                  <a:pt x="6546" y="9344"/>
                </a:lnTo>
                <a:lnTo>
                  <a:pt x="6546" y="8395"/>
                </a:lnTo>
                <a:lnTo>
                  <a:pt x="6644" y="8663"/>
                </a:lnTo>
                <a:lnTo>
                  <a:pt x="6765" y="8930"/>
                </a:lnTo>
                <a:lnTo>
                  <a:pt x="6814" y="9174"/>
                </a:lnTo>
                <a:lnTo>
                  <a:pt x="6887" y="9417"/>
                </a:lnTo>
                <a:lnTo>
                  <a:pt x="6936" y="9904"/>
                </a:lnTo>
                <a:lnTo>
                  <a:pt x="6984" y="10415"/>
                </a:lnTo>
                <a:lnTo>
                  <a:pt x="7057" y="10901"/>
                </a:lnTo>
                <a:lnTo>
                  <a:pt x="6960" y="11120"/>
                </a:lnTo>
                <a:lnTo>
                  <a:pt x="6911" y="11339"/>
                </a:lnTo>
                <a:lnTo>
                  <a:pt x="6887" y="11583"/>
                </a:lnTo>
                <a:lnTo>
                  <a:pt x="6936" y="11802"/>
                </a:lnTo>
                <a:lnTo>
                  <a:pt x="6960" y="11923"/>
                </a:lnTo>
                <a:lnTo>
                  <a:pt x="7009" y="12020"/>
                </a:lnTo>
                <a:lnTo>
                  <a:pt x="7057" y="12093"/>
                </a:lnTo>
                <a:lnTo>
                  <a:pt x="7130" y="12166"/>
                </a:lnTo>
                <a:lnTo>
                  <a:pt x="7228" y="12239"/>
                </a:lnTo>
                <a:lnTo>
                  <a:pt x="7325" y="12288"/>
                </a:lnTo>
                <a:lnTo>
                  <a:pt x="7447" y="12312"/>
                </a:lnTo>
                <a:lnTo>
                  <a:pt x="7714" y="12312"/>
                </a:lnTo>
                <a:lnTo>
                  <a:pt x="7860" y="12264"/>
                </a:lnTo>
                <a:lnTo>
                  <a:pt x="7982" y="12215"/>
                </a:lnTo>
                <a:lnTo>
                  <a:pt x="8104" y="12142"/>
                </a:lnTo>
                <a:lnTo>
                  <a:pt x="8201" y="12045"/>
                </a:lnTo>
                <a:lnTo>
                  <a:pt x="8298" y="11947"/>
                </a:lnTo>
                <a:lnTo>
                  <a:pt x="8371" y="11826"/>
                </a:lnTo>
                <a:lnTo>
                  <a:pt x="8444" y="11704"/>
                </a:lnTo>
                <a:lnTo>
                  <a:pt x="8517" y="11510"/>
                </a:lnTo>
                <a:lnTo>
                  <a:pt x="8542" y="11291"/>
                </a:lnTo>
                <a:lnTo>
                  <a:pt x="8517" y="11193"/>
                </a:lnTo>
                <a:lnTo>
                  <a:pt x="8493" y="11096"/>
                </a:lnTo>
                <a:lnTo>
                  <a:pt x="8469" y="10999"/>
                </a:lnTo>
                <a:lnTo>
                  <a:pt x="8396" y="10926"/>
                </a:lnTo>
                <a:lnTo>
                  <a:pt x="8469" y="10269"/>
                </a:lnTo>
                <a:lnTo>
                  <a:pt x="8493" y="9587"/>
                </a:lnTo>
                <a:lnTo>
                  <a:pt x="8469" y="8906"/>
                </a:lnTo>
                <a:lnTo>
                  <a:pt x="8396" y="8249"/>
                </a:lnTo>
                <a:lnTo>
                  <a:pt x="8323" y="7908"/>
                </a:lnTo>
                <a:lnTo>
                  <a:pt x="8250" y="7568"/>
                </a:lnTo>
                <a:lnTo>
                  <a:pt x="8177" y="7251"/>
                </a:lnTo>
                <a:lnTo>
                  <a:pt x="8079" y="6935"/>
                </a:lnTo>
                <a:lnTo>
                  <a:pt x="7958" y="6619"/>
                </a:lnTo>
                <a:lnTo>
                  <a:pt x="7812" y="6327"/>
                </a:lnTo>
                <a:lnTo>
                  <a:pt x="7666" y="6035"/>
                </a:lnTo>
                <a:lnTo>
                  <a:pt x="7495" y="5743"/>
                </a:lnTo>
                <a:lnTo>
                  <a:pt x="7349" y="5548"/>
                </a:lnTo>
                <a:lnTo>
                  <a:pt x="7203" y="5378"/>
                </a:lnTo>
                <a:lnTo>
                  <a:pt x="7057" y="5232"/>
                </a:lnTo>
                <a:lnTo>
                  <a:pt x="6887" y="5086"/>
                </a:lnTo>
                <a:lnTo>
                  <a:pt x="6717" y="4940"/>
                </a:lnTo>
                <a:lnTo>
                  <a:pt x="6522" y="4842"/>
                </a:lnTo>
                <a:lnTo>
                  <a:pt x="6327" y="4745"/>
                </a:lnTo>
                <a:lnTo>
                  <a:pt x="6133" y="4648"/>
                </a:lnTo>
                <a:lnTo>
                  <a:pt x="5719" y="4502"/>
                </a:lnTo>
                <a:lnTo>
                  <a:pt x="5305" y="4429"/>
                </a:lnTo>
                <a:lnTo>
                  <a:pt x="4867" y="4380"/>
                </a:lnTo>
                <a:lnTo>
                  <a:pt x="4405" y="4356"/>
                </a:lnTo>
                <a:lnTo>
                  <a:pt x="4405" y="4307"/>
                </a:lnTo>
                <a:lnTo>
                  <a:pt x="4405" y="4283"/>
                </a:lnTo>
                <a:lnTo>
                  <a:pt x="4600" y="4258"/>
                </a:lnTo>
                <a:lnTo>
                  <a:pt x="4794" y="4185"/>
                </a:lnTo>
                <a:lnTo>
                  <a:pt x="4965" y="4112"/>
                </a:lnTo>
                <a:lnTo>
                  <a:pt x="5159" y="4015"/>
                </a:lnTo>
                <a:lnTo>
                  <a:pt x="5305" y="3893"/>
                </a:lnTo>
                <a:lnTo>
                  <a:pt x="5451" y="3772"/>
                </a:lnTo>
                <a:lnTo>
                  <a:pt x="5597" y="3626"/>
                </a:lnTo>
                <a:lnTo>
                  <a:pt x="5719" y="3456"/>
                </a:lnTo>
                <a:lnTo>
                  <a:pt x="5841" y="3310"/>
                </a:lnTo>
                <a:lnTo>
                  <a:pt x="5938" y="3115"/>
                </a:lnTo>
                <a:lnTo>
                  <a:pt x="6035" y="2945"/>
                </a:lnTo>
                <a:lnTo>
                  <a:pt x="6108" y="2750"/>
                </a:lnTo>
                <a:lnTo>
                  <a:pt x="6181" y="2555"/>
                </a:lnTo>
                <a:lnTo>
                  <a:pt x="6230" y="2361"/>
                </a:lnTo>
                <a:lnTo>
                  <a:pt x="6254" y="2166"/>
                </a:lnTo>
                <a:lnTo>
                  <a:pt x="6279" y="1971"/>
                </a:lnTo>
                <a:lnTo>
                  <a:pt x="6254" y="1752"/>
                </a:lnTo>
                <a:lnTo>
                  <a:pt x="6230" y="1533"/>
                </a:lnTo>
                <a:lnTo>
                  <a:pt x="6157" y="1314"/>
                </a:lnTo>
                <a:lnTo>
                  <a:pt x="6060" y="1095"/>
                </a:lnTo>
                <a:lnTo>
                  <a:pt x="5962" y="925"/>
                </a:lnTo>
                <a:lnTo>
                  <a:pt x="5816" y="730"/>
                </a:lnTo>
                <a:lnTo>
                  <a:pt x="5670" y="584"/>
                </a:lnTo>
                <a:lnTo>
                  <a:pt x="5500" y="438"/>
                </a:lnTo>
                <a:lnTo>
                  <a:pt x="5305" y="292"/>
                </a:lnTo>
                <a:lnTo>
                  <a:pt x="5111" y="195"/>
                </a:lnTo>
                <a:lnTo>
                  <a:pt x="4892" y="98"/>
                </a:lnTo>
                <a:lnTo>
                  <a:pt x="4697" y="49"/>
                </a:lnTo>
                <a:lnTo>
                  <a:pt x="4478" y="25"/>
                </a:lnTo>
                <a:lnTo>
                  <a:pt x="4259" y="0"/>
                </a:lnTo>
                <a:close/>
              </a:path>
            </a:pathLst>
          </a:custGeom>
          <a:solidFill>
            <a:srgbClr val="7C7F9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339;p39"/>
          <p:cNvSpPr/>
          <p:nvPr/>
        </p:nvSpPr>
        <p:spPr>
          <a:xfrm>
            <a:off x="2618262" y="1427878"/>
            <a:ext cx="1172443" cy="1080288"/>
          </a:xfrm>
          <a:custGeom>
            <a:avLst/>
            <a:gdLst/>
            <a:ahLst/>
            <a:cxnLst/>
            <a:rect l="l" t="t" r="r" b="b"/>
            <a:pathLst>
              <a:path w="16717" h="15403" extrusionOk="0">
                <a:moveTo>
                  <a:pt x="9149" y="511"/>
                </a:moveTo>
                <a:lnTo>
                  <a:pt x="9587" y="560"/>
                </a:lnTo>
                <a:lnTo>
                  <a:pt x="10025" y="608"/>
                </a:lnTo>
                <a:lnTo>
                  <a:pt x="10439" y="681"/>
                </a:lnTo>
                <a:lnTo>
                  <a:pt x="10877" y="779"/>
                </a:lnTo>
                <a:lnTo>
                  <a:pt x="11290" y="900"/>
                </a:lnTo>
                <a:lnTo>
                  <a:pt x="11704" y="1046"/>
                </a:lnTo>
                <a:lnTo>
                  <a:pt x="12093" y="1217"/>
                </a:lnTo>
                <a:lnTo>
                  <a:pt x="12483" y="1411"/>
                </a:lnTo>
                <a:lnTo>
                  <a:pt x="12994" y="1703"/>
                </a:lnTo>
                <a:lnTo>
                  <a:pt x="13505" y="2020"/>
                </a:lnTo>
                <a:lnTo>
                  <a:pt x="13967" y="2360"/>
                </a:lnTo>
                <a:lnTo>
                  <a:pt x="14210" y="2555"/>
                </a:lnTo>
                <a:lnTo>
                  <a:pt x="14405" y="2750"/>
                </a:lnTo>
                <a:lnTo>
                  <a:pt x="14332" y="2871"/>
                </a:lnTo>
                <a:lnTo>
                  <a:pt x="14308" y="3017"/>
                </a:lnTo>
                <a:lnTo>
                  <a:pt x="14308" y="3066"/>
                </a:lnTo>
                <a:lnTo>
                  <a:pt x="14332" y="3090"/>
                </a:lnTo>
                <a:lnTo>
                  <a:pt x="14405" y="3139"/>
                </a:lnTo>
                <a:lnTo>
                  <a:pt x="14478" y="3139"/>
                </a:lnTo>
                <a:lnTo>
                  <a:pt x="14551" y="3090"/>
                </a:lnTo>
                <a:lnTo>
                  <a:pt x="14624" y="2993"/>
                </a:lnTo>
                <a:lnTo>
                  <a:pt x="14867" y="3285"/>
                </a:lnTo>
                <a:lnTo>
                  <a:pt x="14770" y="3358"/>
                </a:lnTo>
                <a:lnTo>
                  <a:pt x="14697" y="3431"/>
                </a:lnTo>
                <a:lnTo>
                  <a:pt x="14600" y="3601"/>
                </a:lnTo>
                <a:lnTo>
                  <a:pt x="14575" y="3674"/>
                </a:lnTo>
                <a:lnTo>
                  <a:pt x="14575" y="3723"/>
                </a:lnTo>
                <a:lnTo>
                  <a:pt x="14575" y="3772"/>
                </a:lnTo>
                <a:lnTo>
                  <a:pt x="14600" y="3796"/>
                </a:lnTo>
                <a:lnTo>
                  <a:pt x="14648" y="3796"/>
                </a:lnTo>
                <a:lnTo>
                  <a:pt x="14721" y="3772"/>
                </a:lnTo>
                <a:lnTo>
                  <a:pt x="14867" y="3699"/>
                </a:lnTo>
                <a:lnTo>
                  <a:pt x="15086" y="3601"/>
                </a:lnTo>
                <a:lnTo>
                  <a:pt x="15208" y="3820"/>
                </a:lnTo>
                <a:lnTo>
                  <a:pt x="15305" y="4064"/>
                </a:lnTo>
                <a:lnTo>
                  <a:pt x="15111" y="4137"/>
                </a:lnTo>
                <a:lnTo>
                  <a:pt x="15013" y="4185"/>
                </a:lnTo>
                <a:lnTo>
                  <a:pt x="14916" y="4234"/>
                </a:lnTo>
                <a:lnTo>
                  <a:pt x="14892" y="4307"/>
                </a:lnTo>
                <a:lnTo>
                  <a:pt x="14892" y="4380"/>
                </a:lnTo>
                <a:lnTo>
                  <a:pt x="14940" y="4429"/>
                </a:lnTo>
                <a:lnTo>
                  <a:pt x="15013" y="4453"/>
                </a:lnTo>
                <a:lnTo>
                  <a:pt x="15135" y="4453"/>
                </a:lnTo>
                <a:lnTo>
                  <a:pt x="15232" y="4429"/>
                </a:lnTo>
                <a:lnTo>
                  <a:pt x="15427" y="4380"/>
                </a:lnTo>
                <a:lnTo>
                  <a:pt x="15573" y="4915"/>
                </a:lnTo>
                <a:lnTo>
                  <a:pt x="15403" y="4964"/>
                </a:lnTo>
                <a:lnTo>
                  <a:pt x="15232" y="5061"/>
                </a:lnTo>
                <a:lnTo>
                  <a:pt x="15086" y="5183"/>
                </a:lnTo>
                <a:lnTo>
                  <a:pt x="15038" y="5256"/>
                </a:lnTo>
                <a:lnTo>
                  <a:pt x="15013" y="5329"/>
                </a:lnTo>
                <a:lnTo>
                  <a:pt x="15013" y="5378"/>
                </a:lnTo>
                <a:lnTo>
                  <a:pt x="15038" y="5402"/>
                </a:lnTo>
                <a:lnTo>
                  <a:pt x="15062" y="5426"/>
                </a:lnTo>
                <a:lnTo>
                  <a:pt x="15111" y="5451"/>
                </a:lnTo>
                <a:lnTo>
                  <a:pt x="15208" y="5451"/>
                </a:lnTo>
                <a:lnTo>
                  <a:pt x="15305" y="5426"/>
                </a:lnTo>
                <a:lnTo>
                  <a:pt x="15476" y="5353"/>
                </a:lnTo>
                <a:lnTo>
                  <a:pt x="15695" y="5305"/>
                </a:lnTo>
                <a:lnTo>
                  <a:pt x="15792" y="5743"/>
                </a:lnTo>
                <a:lnTo>
                  <a:pt x="15622" y="5816"/>
                </a:lnTo>
                <a:lnTo>
                  <a:pt x="15451" y="5864"/>
                </a:lnTo>
                <a:lnTo>
                  <a:pt x="15305" y="5937"/>
                </a:lnTo>
                <a:lnTo>
                  <a:pt x="15159" y="6035"/>
                </a:lnTo>
                <a:lnTo>
                  <a:pt x="15013" y="6132"/>
                </a:lnTo>
                <a:lnTo>
                  <a:pt x="15013" y="6181"/>
                </a:lnTo>
                <a:lnTo>
                  <a:pt x="15013" y="6205"/>
                </a:lnTo>
                <a:lnTo>
                  <a:pt x="15038" y="6229"/>
                </a:lnTo>
                <a:lnTo>
                  <a:pt x="15403" y="6229"/>
                </a:lnTo>
                <a:lnTo>
                  <a:pt x="15719" y="6181"/>
                </a:lnTo>
                <a:lnTo>
                  <a:pt x="15914" y="6156"/>
                </a:lnTo>
                <a:lnTo>
                  <a:pt x="16035" y="6594"/>
                </a:lnTo>
                <a:lnTo>
                  <a:pt x="15768" y="6691"/>
                </a:lnTo>
                <a:lnTo>
                  <a:pt x="15549" y="6764"/>
                </a:lnTo>
                <a:lnTo>
                  <a:pt x="15184" y="6910"/>
                </a:lnTo>
                <a:lnTo>
                  <a:pt x="15135" y="6935"/>
                </a:lnTo>
                <a:lnTo>
                  <a:pt x="15062" y="6983"/>
                </a:lnTo>
                <a:lnTo>
                  <a:pt x="15038" y="7032"/>
                </a:lnTo>
                <a:lnTo>
                  <a:pt x="15013" y="7081"/>
                </a:lnTo>
                <a:lnTo>
                  <a:pt x="15038" y="7056"/>
                </a:lnTo>
                <a:lnTo>
                  <a:pt x="15013" y="7105"/>
                </a:lnTo>
                <a:lnTo>
                  <a:pt x="15013" y="7129"/>
                </a:lnTo>
                <a:lnTo>
                  <a:pt x="15038" y="7154"/>
                </a:lnTo>
                <a:lnTo>
                  <a:pt x="15086" y="7202"/>
                </a:lnTo>
                <a:lnTo>
                  <a:pt x="15208" y="7227"/>
                </a:lnTo>
                <a:lnTo>
                  <a:pt x="15403" y="7227"/>
                </a:lnTo>
                <a:lnTo>
                  <a:pt x="15622" y="7178"/>
                </a:lnTo>
                <a:lnTo>
                  <a:pt x="15841" y="7129"/>
                </a:lnTo>
                <a:lnTo>
                  <a:pt x="16108" y="7056"/>
                </a:lnTo>
                <a:lnTo>
                  <a:pt x="16108" y="7397"/>
                </a:lnTo>
                <a:lnTo>
                  <a:pt x="16108" y="7713"/>
                </a:lnTo>
                <a:lnTo>
                  <a:pt x="16035" y="7713"/>
                </a:lnTo>
                <a:lnTo>
                  <a:pt x="15670" y="7762"/>
                </a:lnTo>
                <a:lnTo>
                  <a:pt x="15330" y="7786"/>
                </a:lnTo>
                <a:lnTo>
                  <a:pt x="14965" y="7835"/>
                </a:lnTo>
                <a:lnTo>
                  <a:pt x="14600" y="7932"/>
                </a:lnTo>
                <a:lnTo>
                  <a:pt x="14575" y="7957"/>
                </a:lnTo>
                <a:lnTo>
                  <a:pt x="14575" y="7981"/>
                </a:lnTo>
                <a:lnTo>
                  <a:pt x="14575" y="8005"/>
                </a:lnTo>
                <a:lnTo>
                  <a:pt x="14600" y="8030"/>
                </a:lnTo>
                <a:lnTo>
                  <a:pt x="15330" y="8151"/>
                </a:lnTo>
                <a:lnTo>
                  <a:pt x="15500" y="8176"/>
                </a:lnTo>
                <a:lnTo>
                  <a:pt x="15695" y="8200"/>
                </a:lnTo>
                <a:lnTo>
                  <a:pt x="15865" y="8176"/>
                </a:lnTo>
                <a:lnTo>
                  <a:pt x="16035" y="8127"/>
                </a:lnTo>
                <a:lnTo>
                  <a:pt x="16035" y="8176"/>
                </a:lnTo>
                <a:lnTo>
                  <a:pt x="15938" y="8565"/>
                </a:lnTo>
                <a:lnTo>
                  <a:pt x="15816" y="8930"/>
                </a:lnTo>
                <a:lnTo>
                  <a:pt x="15524" y="8881"/>
                </a:lnTo>
                <a:lnTo>
                  <a:pt x="15232" y="8833"/>
                </a:lnTo>
                <a:lnTo>
                  <a:pt x="15013" y="8784"/>
                </a:lnTo>
                <a:lnTo>
                  <a:pt x="14794" y="8760"/>
                </a:lnTo>
                <a:lnTo>
                  <a:pt x="14332" y="8784"/>
                </a:lnTo>
                <a:lnTo>
                  <a:pt x="14308" y="8784"/>
                </a:lnTo>
                <a:lnTo>
                  <a:pt x="14308" y="8808"/>
                </a:lnTo>
                <a:lnTo>
                  <a:pt x="14308" y="8833"/>
                </a:lnTo>
                <a:lnTo>
                  <a:pt x="14332" y="8833"/>
                </a:lnTo>
                <a:lnTo>
                  <a:pt x="14478" y="8881"/>
                </a:lnTo>
                <a:lnTo>
                  <a:pt x="14624" y="8954"/>
                </a:lnTo>
                <a:lnTo>
                  <a:pt x="14965" y="9125"/>
                </a:lnTo>
                <a:lnTo>
                  <a:pt x="15281" y="9271"/>
                </a:lnTo>
                <a:lnTo>
                  <a:pt x="15451" y="9319"/>
                </a:lnTo>
                <a:lnTo>
                  <a:pt x="15622" y="9368"/>
                </a:lnTo>
                <a:lnTo>
                  <a:pt x="15500" y="9636"/>
                </a:lnTo>
                <a:lnTo>
                  <a:pt x="15354" y="9903"/>
                </a:lnTo>
                <a:lnTo>
                  <a:pt x="15135" y="9782"/>
                </a:lnTo>
                <a:lnTo>
                  <a:pt x="14916" y="9684"/>
                </a:lnTo>
                <a:lnTo>
                  <a:pt x="14429" y="9563"/>
                </a:lnTo>
                <a:lnTo>
                  <a:pt x="14210" y="9490"/>
                </a:lnTo>
                <a:lnTo>
                  <a:pt x="13943" y="9441"/>
                </a:lnTo>
                <a:lnTo>
                  <a:pt x="13699" y="9417"/>
                </a:lnTo>
                <a:lnTo>
                  <a:pt x="13553" y="9417"/>
                </a:lnTo>
                <a:lnTo>
                  <a:pt x="13456" y="9465"/>
                </a:lnTo>
                <a:lnTo>
                  <a:pt x="13432" y="9490"/>
                </a:lnTo>
                <a:lnTo>
                  <a:pt x="13432" y="9514"/>
                </a:lnTo>
                <a:lnTo>
                  <a:pt x="13578" y="9636"/>
                </a:lnTo>
                <a:lnTo>
                  <a:pt x="13772" y="9733"/>
                </a:lnTo>
                <a:lnTo>
                  <a:pt x="14137" y="9855"/>
                </a:lnTo>
                <a:lnTo>
                  <a:pt x="14648" y="10049"/>
                </a:lnTo>
                <a:lnTo>
                  <a:pt x="14892" y="10147"/>
                </a:lnTo>
                <a:lnTo>
                  <a:pt x="15135" y="10244"/>
                </a:lnTo>
                <a:lnTo>
                  <a:pt x="14794" y="10706"/>
                </a:lnTo>
                <a:lnTo>
                  <a:pt x="14721" y="10658"/>
                </a:lnTo>
                <a:lnTo>
                  <a:pt x="14624" y="10633"/>
                </a:lnTo>
                <a:lnTo>
                  <a:pt x="14405" y="10560"/>
                </a:lnTo>
                <a:lnTo>
                  <a:pt x="13991" y="10512"/>
                </a:lnTo>
                <a:lnTo>
                  <a:pt x="13772" y="10439"/>
                </a:lnTo>
                <a:lnTo>
                  <a:pt x="13505" y="10366"/>
                </a:lnTo>
                <a:lnTo>
                  <a:pt x="13359" y="10341"/>
                </a:lnTo>
                <a:lnTo>
                  <a:pt x="13213" y="10317"/>
                </a:lnTo>
                <a:lnTo>
                  <a:pt x="13115" y="10341"/>
                </a:lnTo>
                <a:lnTo>
                  <a:pt x="12994" y="10390"/>
                </a:lnTo>
                <a:lnTo>
                  <a:pt x="12994" y="10414"/>
                </a:lnTo>
                <a:lnTo>
                  <a:pt x="13018" y="10536"/>
                </a:lnTo>
                <a:lnTo>
                  <a:pt x="13091" y="10609"/>
                </a:lnTo>
                <a:lnTo>
                  <a:pt x="13188" y="10682"/>
                </a:lnTo>
                <a:lnTo>
                  <a:pt x="13310" y="10731"/>
                </a:lnTo>
                <a:lnTo>
                  <a:pt x="13553" y="10828"/>
                </a:lnTo>
                <a:lnTo>
                  <a:pt x="13772" y="10877"/>
                </a:lnTo>
                <a:lnTo>
                  <a:pt x="14113" y="10998"/>
                </a:lnTo>
                <a:lnTo>
                  <a:pt x="14308" y="11047"/>
                </a:lnTo>
                <a:lnTo>
                  <a:pt x="14502" y="11071"/>
                </a:lnTo>
                <a:lnTo>
                  <a:pt x="14089" y="11509"/>
                </a:lnTo>
                <a:lnTo>
                  <a:pt x="13943" y="11412"/>
                </a:lnTo>
                <a:lnTo>
                  <a:pt x="13772" y="11339"/>
                </a:lnTo>
                <a:lnTo>
                  <a:pt x="13432" y="11242"/>
                </a:lnTo>
                <a:lnTo>
                  <a:pt x="13067" y="11144"/>
                </a:lnTo>
                <a:lnTo>
                  <a:pt x="12702" y="11071"/>
                </a:lnTo>
                <a:lnTo>
                  <a:pt x="12337" y="11047"/>
                </a:lnTo>
                <a:lnTo>
                  <a:pt x="11972" y="11096"/>
                </a:lnTo>
                <a:lnTo>
                  <a:pt x="11947" y="11096"/>
                </a:lnTo>
                <a:lnTo>
                  <a:pt x="11899" y="11120"/>
                </a:lnTo>
                <a:lnTo>
                  <a:pt x="11874" y="11193"/>
                </a:lnTo>
                <a:lnTo>
                  <a:pt x="11850" y="11266"/>
                </a:lnTo>
                <a:lnTo>
                  <a:pt x="11874" y="11290"/>
                </a:lnTo>
                <a:lnTo>
                  <a:pt x="11899" y="11363"/>
                </a:lnTo>
                <a:lnTo>
                  <a:pt x="11972" y="11412"/>
                </a:lnTo>
                <a:lnTo>
                  <a:pt x="12580" y="11509"/>
                </a:lnTo>
                <a:lnTo>
                  <a:pt x="12872" y="11582"/>
                </a:lnTo>
                <a:lnTo>
                  <a:pt x="13164" y="11655"/>
                </a:lnTo>
                <a:lnTo>
                  <a:pt x="13432" y="11753"/>
                </a:lnTo>
                <a:lnTo>
                  <a:pt x="13675" y="11850"/>
                </a:lnTo>
                <a:lnTo>
                  <a:pt x="13359" y="12118"/>
                </a:lnTo>
                <a:lnTo>
                  <a:pt x="13018" y="12337"/>
                </a:lnTo>
                <a:lnTo>
                  <a:pt x="12994" y="12288"/>
                </a:lnTo>
                <a:lnTo>
                  <a:pt x="12945" y="12239"/>
                </a:lnTo>
                <a:lnTo>
                  <a:pt x="12775" y="12166"/>
                </a:lnTo>
                <a:lnTo>
                  <a:pt x="12604" y="12142"/>
                </a:lnTo>
                <a:lnTo>
                  <a:pt x="12410" y="12118"/>
                </a:lnTo>
                <a:lnTo>
                  <a:pt x="12215" y="12069"/>
                </a:lnTo>
                <a:lnTo>
                  <a:pt x="11850" y="11947"/>
                </a:lnTo>
                <a:lnTo>
                  <a:pt x="11558" y="11826"/>
                </a:lnTo>
                <a:lnTo>
                  <a:pt x="11242" y="11704"/>
                </a:lnTo>
                <a:lnTo>
                  <a:pt x="11096" y="11655"/>
                </a:lnTo>
                <a:lnTo>
                  <a:pt x="10950" y="11607"/>
                </a:lnTo>
                <a:lnTo>
                  <a:pt x="10779" y="11582"/>
                </a:lnTo>
                <a:lnTo>
                  <a:pt x="10633" y="11582"/>
                </a:lnTo>
                <a:lnTo>
                  <a:pt x="10609" y="11607"/>
                </a:lnTo>
                <a:lnTo>
                  <a:pt x="10609" y="11655"/>
                </a:lnTo>
                <a:lnTo>
                  <a:pt x="10682" y="11753"/>
                </a:lnTo>
                <a:lnTo>
                  <a:pt x="10804" y="11874"/>
                </a:lnTo>
                <a:lnTo>
                  <a:pt x="10925" y="11947"/>
                </a:lnTo>
                <a:lnTo>
                  <a:pt x="11047" y="12045"/>
                </a:lnTo>
                <a:lnTo>
                  <a:pt x="11315" y="12166"/>
                </a:lnTo>
                <a:lnTo>
                  <a:pt x="11582" y="12288"/>
                </a:lnTo>
                <a:lnTo>
                  <a:pt x="11826" y="12385"/>
                </a:lnTo>
                <a:lnTo>
                  <a:pt x="12093" y="12483"/>
                </a:lnTo>
                <a:lnTo>
                  <a:pt x="12361" y="12556"/>
                </a:lnTo>
                <a:lnTo>
                  <a:pt x="12507" y="12580"/>
                </a:lnTo>
                <a:lnTo>
                  <a:pt x="12629" y="12580"/>
                </a:lnTo>
                <a:lnTo>
                  <a:pt x="12239" y="12799"/>
                </a:lnTo>
                <a:lnTo>
                  <a:pt x="11850" y="12969"/>
                </a:lnTo>
                <a:lnTo>
                  <a:pt x="11801" y="12921"/>
                </a:lnTo>
                <a:lnTo>
                  <a:pt x="11680" y="12823"/>
                </a:lnTo>
                <a:lnTo>
                  <a:pt x="11558" y="12775"/>
                </a:lnTo>
                <a:lnTo>
                  <a:pt x="11266" y="12677"/>
                </a:lnTo>
                <a:lnTo>
                  <a:pt x="10998" y="12604"/>
                </a:lnTo>
                <a:lnTo>
                  <a:pt x="10731" y="12531"/>
                </a:lnTo>
                <a:lnTo>
                  <a:pt x="10585" y="12458"/>
                </a:lnTo>
                <a:lnTo>
                  <a:pt x="10439" y="12385"/>
                </a:lnTo>
                <a:lnTo>
                  <a:pt x="10171" y="12239"/>
                </a:lnTo>
                <a:lnTo>
                  <a:pt x="10025" y="12166"/>
                </a:lnTo>
                <a:lnTo>
                  <a:pt x="9879" y="12118"/>
                </a:lnTo>
                <a:lnTo>
                  <a:pt x="9733" y="12093"/>
                </a:lnTo>
                <a:lnTo>
                  <a:pt x="9563" y="12093"/>
                </a:lnTo>
                <a:lnTo>
                  <a:pt x="9514" y="12118"/>
                </a:lnTo>
                <a:lnTo>
                  <a:pt x="9490" y="12142"/>
                </a:lnTo>
                <a:lnTo>
                  <a:pt x="9490" y="12191"/>
                </a:lnTo>
                <a:lnTo>
                  <a:pt x="9514" y="12215"/>
                </a:lnTo>
                <a:lnTo>
                  <a:pt x="9733" y="12410"/>
                </a:lnTo>
                <a:lnTo>
                  <a:pt x="9952" y="12580"/>
                </a:lnTo>
                <a:lnTo>
                  <a:pt x="10220" y="12750"/>
                </a:lnTo>
                <a:lnTo>
                  <a:pt x="10463" y="12872"/>
                </a:lnTo>
                <a:lnTo>
                  <a:pt x="10682" y="12969"/>
                </a:lnTo>
                <a:lnTo>
                  <a:pt x="10901" y="13042"/>
                </a:lnTo>
                <a:lnTo>
                  <a:pt x="11363" y="13188"/>
                </a:lnTo>
                <a:lnTo>
                  <a:pt x="10852" y="13359"/>
                </a:lnTo>
                <a:lnTo>
                  <a:pt x="10317" y="13505"/>
                </a:lnTo>
                <a:lnTo>
                  <a:pt x="10317" y="13480"/>
                </a:lnTo>
                <a:lnTo>
                  <a:pt x="10366" y="13359"/>
                </a:lnTo>
                <a:lnTo>
                  <a:pt x="10366" y="13310"/>
                </a:lnTo>
                <a:lnTo>
                  <a:pt x="10342" y="13261"/>
                </a:lnTo>
                <a:lnTo>
                  <a:pt x="10293" y="13213"/>
                </a:lnTo>
                <a:lnTo>
                  <a:pt x="10244" y="13164"/>
                </a:lnTo>
                <a:lnTo>
                  <a:pt x="9198" y="12604"/>
                </a:lnTo>
                <a:lnTo>
                  <a:pt x="9028" y="12507"/>
                </a:lnTo>
                <a:lnTo>
                  <a:pt x="8809" y="12410"/>
                </a:lnTo>
                <a:lnTo>
                  <a:pt x="8711" y="12385"/>
                </a:lnTo>
                <a:lnTo>
                  <a:pt x="8590" y="12361"/>
                </a:lnTo>
                <a:lnTo>
                  <a:pt x="8492" y="12385"/>
                </a:lnTo>
                <a:lnTo>
                  <a:pt x="8419" y="12434"/>
                </a:lnTo>
                <a:lnTo>
                  <a:pt x="8419" y="12458"/>
                </a:lnTo>
                <a:lnTo>
                  <a:pt x="8444" y="12556"/>
                </a:lnTo>
                <a:lnTo>
                  <a:pt x="8517" y="12629"/>
                </a:lnTo>
                <a:lnTo>
                  <a:pt x="8687" y="12799"/>
                </a:lnTo>
                <a:lnTo>
                  <a:pt x="9028" y="13042"/>
                </a:lnTo>
                <a:lnTo>
                  <a:pt x="9490" y="13334"/>
                </a:lnTo>
                <a:lnTo>
                  <a:pt x="9733" y="13456"/>
                </a:lnTo>
                <a:lnTo>
                  <a:pt x="10001" y="13553"/>
                </a:lnTo>
                <a:lnTo>
                  <a:pt x="9539" y="13651"/>
                </a:lnTo>
                <a:lnTo>
                  <a:pt x="9076" y="13699"/>
                </a:lnTo>
                <a:lnTo>
                  <a:pt x="9052" y="13651"/>
                </a:lnTo>
                <a:lnTo>
                  <a:pt x="8857" y="13480"/>
                </a:lnTo>
                <a:lnTo>
                  <a:pt x="8638" y="13334"/>
                </a:lnTo>
                <a:lnTo>
                  <a:pt x="8176" y="13067"/>
                </a:lnTo>
                <a:lnTo>
                  <a:pt x="7762" y="12799"/>
                </a:lnTo>
                <a:lnTo>
                  <a:pt x="7568" y="12677"/>
                </a:lnTo>
                <a:lnTo>
                  <a:pt x="7349" y="12604"/>
                </a:lnTo>
                <a:lnTo>
                  <a:pt x="7300" y="12604"/>
                </a:lnTo>
                <a:lnTo>
                  <a:pt x="7276" y="12653"/>
                </a:lnTo>
                <a:lnTo>
                  <a:pt x="7276" y="12775"/>
                </a:lnTo>
                <a:lnTo>
                  <a:pt x="7300" y="12872"/>
                </a:lnTo>
                <a:lnTo>
                  <a:pt x="7373" y="12969"/>
                </a:lnTo>
                <a:lnTo>
                  <a:pt x="7446" y="13042"/>
                </a:lnTo>
                <a:lnTo>
                  <a:pt x="7616" y="13213"/>
                </a:lnTo>
                <a:lnTo>
                  <a:pt x="7787" y="13334"/>
                </a:lnTo>
                <a:lnTo>
                  <a:pt x="8103" y="13553"/>
                </a:lnTo>
                <a:lnTo>
                  <a:pt x="8444" y="13748"/>
                </a:lnTo>
                <a:lnTo>
                  <a:pt x="8346" y="13748"/>
                </a:lnTo>
                <a:lnTo>
                  <a:pt x="7835" y="13772"/>
                </a:lnTo>
                <a:lnTo>
                  <a:pt x="7349" y="13724"/>
                </a:lnTo>
                <a:lnTo>
                  <a:pt x="7373" y="13699"/>
                </a:lnTo>
                <a:lnTo>
                  <a:pt x="7397" y="13651"/>
                </a:lnTo>
                <a:lnTo>
                  <a:pt x="7422" y="13578"/>
                </a:lnTo>
                <a:lnTo>
                  <a:pt x="7397" y="13529"/>
                </a:lnTo>
                <a:lnTo>
                  <a:pt x="7373" y="13456"/>
                </a:lnTo>
                <a:lnTo>
                  <a:pt x="7324" y="13383"/>
                </a:lnTo>
                <a:lnTo>
                  <a:pt x="7203" y="13286"/>
                </a:lnTo>
                <a:lnTo>
                  <a:pt x="6911" y="13091"/>
                </a:lnTo>
                <a:lnTo>
                  <a:pt x="6643" y="12872"/>
                </a:lnTo>
                <a:lnTo>
                  <a:pt x="6521" y="12799"/>
                </a:lnTo>
                <a:lnTo>
                  <a:pt x="6448" y="12750"/>
                </a:lnTo>
                <a:lnTo>
                  <a:pt x="6424" y="12702"/>
                </a:lnTo>
                <a:lnTo>
                  <a:pt x="6424" y="12677"/>
                </a:lnTo>
                <a:lnTo>
                  <a:pt x="6400" y="12677"/>
                </a:lnTo>
                <a:lnTo>
                  <a:pt x="6375" y="12702"/>
                </a:lnTo>
                <a:lnTo>
                  <a:pt x="6351" y="12775"/>
                </a:lnTo>
                <a:lnTo>
                  <a:pt x="6327" y="12823"/>
                </a:lnTo>
                <a:lnTo>
                  <a:pt x="6351" y="12969"/>
                </a:lnTo>
                <a:lnTo>
                  <a:pt x="6400" y="13042"/>
                </a:lnTo>
                <a:lnTo>
                  <a:pt x="6448" y="13140"/>
                </a:lnTo>
                <a:lnTo>
                  <a:pt x="6570" y="13286"/>
                </a:lnTo>
                <a:lnTo>
                  <a:pt x="6716" y="13432"/>
                </a:lnTo>
                <a:lnTo>
                  <a:pt x="6862" y="13553"/>
                </a:lnTo>
                <a:lnTo>
                  <a:pt x="7032" y="13675"/>
                </a:lnTo>
                <a:lnTo>
                  <a:pt x="7032" y="13675"/>
                </a:lnTo>
                <a:lnTo>
                  <a:pt x="6619" y="13578"/>
                </a:lnTo>
                <a:lnTo>
                  <a:pt x="6229" y="13456"/>
                </a:lnTo>
                <a:lnTo>
                  <a:pt x="5864" y="13334"/>
                </a:lnTo>
                <a:lnTo>
                  <a:pt x="5670" y="13286"/>
                </a:lnTo>
                <a:lnTo>
                  <a:pt x="5475" y="13261"/>
                </a:lnTo>
                <a:lnTo>
                  <a:pt x="5280" y="13237"/>
                </a:lnTo>
                <a:lnTo>
                  <a:pt x="5086" y="13261"/>
                </a:lnTo>
                <a:lnTo>
                  <a:pt x="4988" y="13286"/>
                </a:lnTo>
                <a:lnTo>
                  <a:pt x="4915" y="13334"/>
                </a:lnTo>
                <a:lnTo>
                  <a:pt x="4842" y="13407"/>
                </a:lnTo>
                <a:lnTo>
                  <a:pt x="4818" y="13505"/>
                </a:lnTo>
                <a:lnTo>
                  <a:pt x="4672" y="13651"/>
                </a:lnTo>
                <a:lnTo>
                  <a:pt x="4502" y="13797"/>
                </a:lnTo>
                <a:lnTo>
                  <a:pt x="4331" y="13943"/>
                </a:lnTo>
                <a:lnTo>
                  <a:pt x="4161" y="14064"/>
                </a:lnTo>
                <a:lnTo>
                  <a:pt x="3869" y="14259"/>
                </a:lnTo>
                <a:lnTo>
                  <a:pt x="3553" y="14405"/>
                </a:lnTo>
                <a:lnTo>
                  <a:pt x="3212" y="14551"/>
                </a:lnTo>
                <a:lnTo>
                  <a:pt x="2896" y="14648"/>
                </a:lnTo>
                <a:lnTo>
                  <a:pt x="2555" y="14745"/>
                </a:lnTo>
                <a:lnTo>
                  <a:pt x="2190" y="14818"/>
                </a:lnTo>
                <a:lnTo>
                  <a:pt x="1825" y="14867"/>
                </a:lnTo>
                <a:lnTo>
                  <a:pt x="1485" y="14891"/>
                </a:lnTo>
                <a:lnTo>
                  <a:pt x="1314" y="14891"/>
                </a:lnTo>
                <a:lnTo>
                  <a:pt x="1144" y="14867"/>
                </a:lnTo>
                <a:lnTo>
                  <a:pt x="1436" y="14672"/>
                </a:lnTo>
                <a:lnTo>
                  <a:pt x="1728" y="14453"/>
                </a:lnTo>
                <a:lnTo>
                  <a:pt x="1996" y="14210"/>
                </a:lnTo>
                <a:lnTo>
                  <a:pt x="2239" y="13991"/>
                </a:lnTo>
                <a:lnTo>
                  <a:pt x="2604" y="13626"/>
                </a:lnTo>
                <a:lnTo>
                  <a:pt x="2774" y="13432"/>
                </a:lnTo>
                <a:lnTo>
                  <a:pt x="2944" y="13188"/>
                </a:lnTo>
                <a:lnTo>
                  <a:pt x="3066" y="12945"/>
                </a:lnTo>
                <a:lnTo>
                  <a:pt x="3163" y="12702"/>
                </a:lnTo>
                <a:lnTo>
                  <a:pt x="3212" y="12458"/>
                </a:lnTo>
                <a:lnTo>
                  <a:pt x="3212" y="12337"/>
                </a:lnTo>
                <a:lnTo>
                  <a:pt x="3212" y="12215"/>
                </a:lnTo>
                <a:lnTo>
                  <a:pt x="3236" y="12118"/>
                </a:lnTo>
                <a:lnTo>
                  <a:pt x="3212" y="12045"/>
                </a:lnTo>
                <a:lnTo>
                  <a:pt x="3188" y="11972"/>
                </a:lnTo>
                <a:lnTo>
                  <a:pt x="3115" y="11923"/>
                </a:lnTo>
                <a:lnTo>
                  <a:pt x="2920" y="11826"/>
                </a:lnTo>
                <a:lnTo>
                  <a:pt x="2750" y="11704"/>
                </a:lnTo>
                <a:lnTo>
                  <a:pt x="2409" y="11461"/>
                </a:lnTo>
                <a:lnTo>
                  <a:pt x="2117" y="11169"/>
                </a:lnTo>
                <a:lnTo>
                  <a:pt x="1850" y="10852"/>
                </a:lnTo>
                <a:lnTo>
                  <a:pt x="1631" y="10512"/>
                </a:lnTo>
                <a:lnTo>
                  <a:pt x="1412" y="10147"/>
                </a:lnTo>
                <a:lnTo>
                  <a:pt x="1241" y="9757"/>
                </a:lnTo>
                <a:lnTo>
                  <a:pt x="1095" y="9368"/>
                </a:lnTo>
                <a:lnTo>
                  <a:pt x="949" y="8979"/>
                </a:lnTo>
                <a:lnTo>
                  <a:pt x="828" y="8565"/>
                </a:lnTo>
                <a:lnTo>
                  <a:pt x="755" y="8127"/>
                </a:lnTo>
                <a:lnTo>
                  <a:pt x="682" y="7689"/>
                </a:lnTo>
                <a:lnTo>
                  <a:pt x="657" y="7251"/>
                </a:lnTo>
                <a:lnTo>
                  <a:pt x="657" y="6837"/>
                </a:lnTo>
                <a:lnTo>
                  <a:pt x="706" y="6399"/>
                </a:lnTo>
                <a:lnTo>
                  <a:pt x="803" y="5986"/>
                </a:lnTo>
                <a:lnTo>
                  <a:pt x="925" y="5548"/>
                </a:lnTo>
                <a:lnTo>
                  <a:pt x="1120" y="5110"/>
                </a:lnTo>
                <a:lnTo>
                  <a:pt x="1339" y="4696"/>
                </a:lnTo>
                <a:lnTo>
                  <a:pt x="1606" y="4307"/>
                </a:lnTo>
                <a:lnTo>
                  <a:pt x="1898" y="3869"/>
                </a:lnTo>
                <a:lnTo>
                  <a:pt x="2166" y="3431"/>
                </a:lnTo>
                <a:lnTo>
                  <a:pt x="2434" y="3017"/>
                </a:lnTo>
                <a:lnTo>
                  <a:pt x="2604" y="2823"/>
                </a:lnTo>
                <a:lnTo>
                  <a:pt x="2774" y="2628"/>
                </a:lnTo>
                <a:lnTo>
                  <a:pt x="3115" y="2336"/>
                </a:lnTo>
                <a:lnTo>
                  <a:pt x="3431" y="2068"/>
                </a:lnTo>
                <a:lnTo>
                  <a:pt x="3772" y="1825"/>
                </a:lnTo>
                <a:lnTo>
                  <a:pt x="4137" y="1582"/>
                </a:lnTo>
                <a:lnTo>
                  <a:pt x="4502" y="1387"/>
                </a:lnTo>
                <a:lnTo>
                  <a:pt x="4867" y="1192"/>
                </a:lnTo>
                <a:lnTo>
                  <a:pt x="5256" y="1046"/>
                </a:lnTo>
                <a:lnTo>
                  <a:pt x="5670" y="900"/>
                </a:lnTo>
                <a:lnTo>
                  <a:pt x="6083" y="803"/>
                </a:lnTo>
                <a:lnTo>
                  <a:pt x="6497" y="706"/>
                </a:lnTo>
                <a:lnTo>
                  <a:pt x="6935" y="633"/>
                </a:lnTo>
                <a:lnTo>
                  <a:pt x="7373" y="584"/>
                </a:lnTo>
                <a:lnTo>
                  <a:pt x="7811" y="535"/>
                </a:lnTo>
                <a:lnTo>
                  <a:pt x="8249" y="511"/>
                </a:lnTo>
                <a:close/>
                <a:moveTo>
                  <a:pt x="8444" y="0"/>
                </a:moveTo>
                <a:lnTo>
                  <a:pt x="7641" y="24"/>
                </a:lnTo>
                <a:lnTo>
                  <a:pt x="6838" y="122"/>
                </a:lnTo>
                <a:lnTo>
                  <a:pt x="6351" y="195"/>
                </a:lnTo>
                <a:lnTo>
                  <a:pt x="5889" y="292"/>
                </a:lnTo>
                <a:lnTo>
                  <a:pt x="5426" y="414"/>
                </a:lnTo>
                <a:lnTo>
                  <a:pt x="4964" y="560"/>
                </a:lnTo>
                <a:lnTo>
                  <a:pt x="4502" y="730"/>
                </a:lnTo>
                <a:lnTo>
                  <a:pt x="4088" y="949"/>
                </a:lnTo>
                <a:lnTo>
                  <a:pt x="3674" y="1217"/>
                </a:lnTo>
                <a:lnTo>
                  <a:pt x="3285" y="1509"/>
                </a:lnTo>
                <a:lnTo>
                  <a:pt x="2823" y="1922"/>
                </a:lnTo>
                <a:lnTo>
                  <a:pt x="2385" y="2312"/>
                </a:lnTo>
                <a:lnTo>
                  <a:pt x="2166" y="2531"/>
                </a:lnTo>
                <a:lnTo>
                  <a:pt x="1947" y="2725"/>
                </a:lnTo>
                <a:lnTo>
                  <a:pt x="1752" y="2969"/>
                </a:lnTo>
                <a:lnTo>
                  <a:pt x="1582" y="3212"/>
                </a:lnTo>
                <a:lnTo>
                  <a:pt x="1266" y="3723"/>
                </a:lnTo>
                <a:lnTo>
                  <a:pt x="974" y="4283"/>
                </a:lnTo>
                <a:lnTo>
                  <a:pt x="682" y="4842"/>
                </a:lnTo>
                <a:lnTo>
                  <a:pt x="438" y="5402"/>
                </a:lnTo>
                <a:lnTo>
                  <a:pt x="341" y="5645"/>
                </a:lnTo>
                <a:lnTo>
                  <a:pt x="268" y="5889"/>
                </a:lnTo>
                <a:lnTo>
                  <a:pt x="195" y="6132"/>
                </a:lnTo>
                <a:lnTo>
                  <a:pt x="146" y="6375"/>
                </a:lnTo>
                <a:lnTo>
                  <a:pt x="122" y="6886"/>
                </a:lnTo>
                <a:lnTo>
                  <a:pt x="122" y="7397"/>
                </a:lnTo>
                <a:lnTo>
                  <a:pt x="171" y="7908"/>
                </a:lnTo>
                <a:lnTo>
                  <a:pt x="268" y="8419"/>
                </a:lnTo>
                <a:lnTo>
                  <a:pt x="390" y="8906"/>
                </a:lnTo>
                <a:lnTo>
                  <a:pt x="536" y="9392"/>
                </a:lnTo>
                <a:lnTo>
                  <a:pt x="682" y="9830"/>
                </a:lnTo>
                <a:lnTo>
                  <a:pt x="876" y="10244"/>
                </a:lnTo>
                <a:lnTo>
                  <a:pt x="1095" y="10658"/>
                </a:lnTo>
                <a:lnTo>
                  <a:pt x="1339" y="11047"/>
                </a:lnTo>
                <a:lnTo>
                  <a:pt x="1631" y="11412"/>
                </a:lnTo>
                <a:lnTo>
                  <a:pt x="1947" y="11728"/>
                </a:lnTo>
                <a:lnTo>
                  <a:pt x="2117" y="11874"/>
                </a:lnTo>
                <a:lnTo>
                  <a:pt x="2312" y="12020"/>
                </a:lnTo>
                <a:lnTo>
                  <a:pt x="2507" y="12142"/>
                </a:lnTo>
                <a:lnTo>
                  <a:pt x="2701" y="12239"/>
                </a:lnTo>
                <a:lnTo>
                  <a:pt x="2677" y="12458"/>
                </a:lnTo>
                <a:lnTo>
                  <a:pt x="2604" y="12653"/>
                </a:lnTo>
                <a:lnTo>
                  <a:pt x="2482" y="12848"/>
                </a:lnTo>
                <a:lnTo>
                  <a:pt x="2361" y="13042"/>
                </a:lnTo>
                <a:lnTo>
                  <a:pt x="2215" y="13213"/>
                </a:lnTo>
                <a:lnTo>
                  <a:pt x="2069" y="13359"/>
                </a:lnTo>
                <a:lnTo>
                  <a:pt x="1752" y="13675"/>
                </a:lnTo>
                <a:lnTo>
                  <a:pt x="1412" y="13967"/>
                </a:lnTo>
                <a:lnTo>
                  <a:pt x="1047" y="14259"/>
                </a:lnTo>
                <a:lnTo>
                  <a:pt x="828" y="14381"/>
                </a:lnTo>
                <a:lnTo>
                  <a:pt x="633" y="14478"/>
                </a:lnTo>
                <a:lnTo>
                  <a:pt x="414" y="14575"/>
                </a:lnTo>
                <a:lnTo>
                  <a:pt x="195" y="14648"/>
                </a:lnTo>
                <a:lnTo>
                  <a:pt x="98" y="14697"/>
                </a:lnTo>
                <a:lnTo>
                  <a:pt x="25" y="14794"/>
                </a:lnTo>
                <a:lnTo>
                  <a:pt x="0" y="14891"/>
                </a:lnTo>
                <a:lnTo>
                  <a:pt x="25" y="14989"/>
                </a:lnTo>
                <a:lnTo>
                  <a:pt x="49" y="15086"/>
                </a:lnTo>
                <a:lnTo>
                  <a:pt x="146" y="15159"/>
                </a:lnTo>
                <a:lnTo>
                  <a:pt x="244" y="15208"/>
                </a:lnTo>
                <a:lnTo>
                  <a:pt x="365" y="15208"/>
                </a:lnTo>
                <a:lnTo>
                  <a:pt x="414" y="15183"/>
                </a:lnTo>
                <a:lnTo>
                  <a:pt x="560" y="15256"/>
                </a:lnTo>
                <a:lnTo>
                  <a:pt x="682" y="15305"/>
                </a:lnTo>
                <a:lnTo>
                  <a:pt x="998" y="15378"/>
                </a:lnTo>
                <a:lnTo>
                  <a:pt x="1314" y="15402"/>
                </a:lnTo>
                <a:lnTo>
                  <a:pt x="1679" y="15402"/>
                </a:lnTo>
                <a:lnTo>
                  <a:pt x="2020" y="15354"/>
                </a:lnTo>
                <a:lnTo>
                  <a:pt x="2336" y="15305"/>
                </a:lnTo>
                <a:lnTo>
                  <a:pt x="2896" y="15183"/>
                </a:lnTo>
                <a:lnTo>
                  <a:pt x="3261" y="15062"/>
                </a:lnTo>
                <a:lnTo>
                  <a:pt x="3626" y="14916"/>
                </a:lnTo>
                <a:lnTo>
                  <a:pt x="3991" y="14770"/>
                </a:lnTo>
                <a:lnTo>
                  <a:pt x="4331" y="14575"/>
                </a:lnTo>
                <a:lnTo>
                  <a:pt x="4575" y="14429"/>
                </a:lnTo>
                <a:lnTo>
                  <a:pt x="4818" y="14259"/>
                </a:lnTo>
                <a:lnTo>
                  <a:pt x="5037" y="14040"/>
                </a:lnTo>
                <a:lnTo>
                  <a:pt x="5134" y="13918"/>
                </a:lnTo>
                <a:lnTo>
                  <a:pt x="5207" y="13797"/>
                </a:lnTo>
                <a:lnTo>
                  <a:pt x="5426" y="13821"/>
                </a:lnTo>
                <a:lnTo>
                  <a:pt x="5645" y="13845"/>
                </a:lnTo>
                <a:lnTo>
                  <a:pt x="6059" y="13967"/>
                </a:lnTo>
                <a:lnTo>
                  <a:pt x="6497" y="14113"/>
                </a:lnTo>
                <a:lnTo>
                  <a:pt x="6692" y="14186"/>
                </a:lnTo>
                <a:lnTo>
                  <a:pt x="6911" y="14235"/>
                </a:lnTo>
                <a:lnTo>
                  <a:pt x="7178" y="14283"/>
                </a:lnTo>
                <a:lnTo>
                  <a:pt x="7446" y="14308"/>
                </a:lnTo>
                <a:lnTo>
                  <a:pt x="7981" y="14332"/>
                </a:lnTo>
                <a:lnTo>
                  <a:pt x="8517" y="14308"/>
                </a:lnTo>
                <a:lnTo>
                  <a:pt x="9052" y="14259"/>
                </a:lnTo>
                <a:lnTo>
                  <a:pt x="9490" y="14210"/>
                </a:lnTo>
                <a:lnTo>
                  <a:pt x="9952" y="14137"/>
                </a:lnTo>
                <a:lnTo>
                  <a:pt x="10390" y="14040"/>
                </a:lnTo>
                <a:lnTo>
                  <a:pt x="10828" y="13918"/>
                </a:lnTo>
                <a:lnTo>
                  <a:pt x="11266" y="13797"/>
                </a:lnTo>
                <a:lnTo>
                  <a:pt x="11680" y="13651"/>
                </a:lnTo>
                <a:lnTo>
                  <a:pt x="12093" y="13480"/>
                </a:lnTo>
                <a:lnTo>
                  <a:pt x="12507" y="13286"/>
                </a:lnTo>
                <a:lnTo>
                  <a:pt x="12921" y="13067"/>
                </a:lnTo>
                <a:lnTo>
                  <a:pt x="13310" y="12823"/>
                </a:lnTo>
                <a:lnTo>
                  <a:pt x="13699" y="12556"/>
                </a:lnTo>
                <a:lnTo>
                  <a:pt x="14089" y="12264"/>
                </a:lnTo>
                <a:lnTo>
                  <a:pt x="14429" y="11947"/>
                </a:lnTo>
                <a:lnTo>
                  <a:pt x="14770" y="11607"/>
                </a:lnTo>
                <a:lnTo>
                  <a:pt x="15111" y="11266"/>
                </a:lnTo>
                <a:lnTo>
                  <a:pt x="15403" y="10901"/>
                </a:lnTo>
                <a:lnTo>
                  <a:pt x="15670" y="10512"/>
                </a:lnTo>
                <a:lnTo>
                  <a:pt x="15914" y="10098"/>
                </a:lnTo>
                <a:lnTo>
                  <a:pt x="16133" y="9684"/>
                </a:lnTo>
                <a:lnTo>
                  <a:pt x="16327" y="9246"/>
                </a:lnTo>
                <a:lnTo>
                  <a:pt x="16473" y="8808"/>
                </a:lnTo>
                <a:lnTo>
                  <a:pt x="16595" y="8346"/>
                </a:lnTo>
                <a:lnTo>
                  <a:pt x="16668" y="7884"/>
                </a:lnTo>
                <a:lnTo>
                  <a:pt x="16717" y="7421"/>
                </a:lnTo>
                <a:lnTo>
                  <a:pt x="16717" y="7178"/>
                </a:lnTo>
                <a:lnTo>
                  <a:pt x="16692" y="6959"/>
                </a:lnTo>
                <a:lnTo>
                  <a:pt x="16595" y="6497"/>
                </a:lnTo>
                <a:lnTo>
                  <a:pt x="16473" y="6035"/>
                </a:lnTo>
                <a:lnTo>
                  <a:pt x="16352" y="5597"/>
                </a:lnTo>
                <a:lnTo>
                  <a:pt x="16206" y="5134"/>
                </a:lnTo>
                <a:lnTo>
                  <a:pt x="16084" y="4672"/>
                </a:lnTo>
                <a:lnTo>
                  <a:pt x="15962" y="4210"/>
                </a:lnTo>
                <a:lnTo>
                  <a:pt x="15792" y="3772"/>
                </a:lnTo>
                <a:lnTo>
                  <a:pt x="15597" y="3358"/>
                </a:lnTo>
                <a:lnTo>
                  <a:pt x="15354" y="2993"/>
                </a:lnTo>
                <a:lnTo>
                  <a:pt x="15062" y="2652"/>
                </a:lnTo>
                <a:lnTo>
                  <a:pt x="14770" y="2336"/>
                </a:lnTo>
                <a:lnTo>
                  <a:pt x="14429" y="2044"/>
                </a:lnTo>
                <a:lnTo>
                  <a:pt x="14089" y="1776"/>
                </a:lnTo>
                <a:lnTo>
                  <a:pt x="13724" y="1509"/>
                </a:lnTo>
                <a:lnTo>
                  <a:pt x="13334" y="1265"/>
                </a:lnTo>
                <a:lnTo>
                  <a:pt x="12969" y="1046"/>
                </a:lnTo>
                <a:lnTo>
                  <a:pt x="12580" y="827"/>
                </a:lnTo>
                <a:lnTo>
                  <a:pt x="12166" y="633"/>
                </a:lnTo>
                <a:lnTo>
                  <a:pt x="11777" y="487"/>
                </a:lnTo>
                <a:lnTo>
                  <a:pt x="11363" y="341"/>
                </a:lnTo>
                <a:lnTo>
                  <a:pt x="10950" y="219"/>
                </a:lnTo>
                <a:lnTo>
                  <a:pt x="10512" y="146"/>
                </a:lnTo>
                <a:lnTo>
                  <a:pt x="10074" y="73"/>
                </a:lnTo>
                <a:lnTo>
                  <a:pt x="9271" y="0"/>
                </a:lnTo>
                <a:close/>
              </a:path>
            </a:pathLst>
          </a:custGeom>
          <a:solidFill>
            <a:srgbClr val="7C7F9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latin typeface="華康細圓體(P)" panose="020F0300000000000000" pitchFamily="34" charset="-120"/>
              <a:ea typeface="華康細圓體(P)" panose="020F0300000000000000" pitchFamily="34" charset="-120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2823483" y="1761998"/>
            <a:ext cx="76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solidFill>
                  <a:schemeClr val="tx2">
                    <a:lumMod val="50000"/>
                  </a:schemeClr>
                </a:solidFill>
                <a:latin typeface="華康細圓體(P)" panose="020F0300000000000000" pitchFamily="34" charset="-120"/>
                <a:ea typeface="華康細圓體(P)" panose="020F0300000000000000" pitchFamily="34" charset="-120"/>
              </a:rPr>
              <a:t>哈囉</a:t>
            </a:r>
          </a:p>
        </p:txBody>
      </p:sp>
      <p:sp>
        <p:nvSpPr>
          <p:cNvPr id="17" name="文字方塊 16"/>
          <p:cNvSpPr txBox="1"/>
          <p:nvPr/>
        </p:nvSpPr>
        <p:spPr>
          <a:xfrm>
            <a:off x="5212113" y="1667290"/>
            <a:ext cx="10957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solidFill>
                  <a:schemeClr val="tx2">
                    <a:lumMod val="50000"/>
                  </a:schemeClr>
                </a:solidFill>
                <a:latin typeface="華康細圓體(P)" panose="020F0300000000000000" pitchFamily="34" charset="-120"/>
                <a:ea typeface="華康細圓體(P)" panose="020F0300000000000000" pitchFamily="34" charset="-120"/>
              </a:rPr>
              <a:t>Bonjour</a:t>
            </a:r>
            <a:endParaRPr lang="zh-TW" altLang="en-US" sz="2000" dirty="0">
              <a:solidFill>
                <a:schemeClr val="tx2">
                  <a:lumMod val="50000"/>
                </a:schemeClr>
              </a:solidFill>
              <a:latin typeface="華康細圓體(P)" panose="020F0300000000000000" pitchFamily="34" charset="-120"/>
              <a:ea typeface="華康細圓體(P)" panose="020F0300000000000000" pitchFamily="34" charset="-120"/>
            </a:endParaRPr>
          </a:p>
        </p:txBody>
      </p:sp>
      <p:sp>
        <p:nvSpPr>
          <p:cNvPr id="12" name="Google Shape;359;p39"/>
          <p:cNvSpPr/>
          <p:nvPr/>
        </p:nvSpPr>
        <p:spPr>
          <a:xfrm>
            <a:off x="4238212" y="2650631"/>
            <a:ext cx="497373" cy="1400352"/>
          </a:xfrm>
          <a:custGeom>
            <a:avLst/>
            <a:gdLst/>
            <a:ahLst/>
            <a:cxnLst/>
            <a:rect l="l" t="t" r="r" b="b"/>
            <a:pathLst>
              <a:path w="7398" h="20829" extrusionOk="0">
                <a:moveTo>
                  <a:pt x="3991" y="584"/>
                </a:moveTo>
                <a:lnTo>
                  <a:pt x="3942" y="657"/>
                </a:lnTo>
                <a:lnTo>
                  <a:pt x="3893" y="730"/>
                </a:lnTo>
                <a:lnTo>
                  <a:pt x="3893" y="755"/>
                </a:lnTo>
                <a:lnTo>
                  <a:pt x="3918" y="779"/>
                </a:lnTo>
                <a:lnTo>
                  <a:pt x="3991" y="803"/>
                </a:lnTo>
                <a:lnTo>
                  <a:pt x="4064" y="779"/>
                </a:lnTo>
                <a:lnTo>
                  <a:pt x="4185" y="755"/>
                </a:lnTo>
                <a:lnTo>
                  <a:pt x="4283" y="706"/>
                </a:lnTo>
                <a:lnTo>
                  <a:pt x="4380" y="633"/>
                </a:lnTo>
                <a:lnTo>
                  <a:pt x="4453" y="730"/>
                </a:lnTo>
                <a:lnTo>
                  <a:pt x="4356" y="779"/>
                </a:lnTo>
                <a:lnTo>
                  <a:pt x="4210" y="852"/>
                </a:lnTo>
                <a:lnTo>
                  <a:pt x="4088" y="949"/>
                </a:lnTo>
                <a:lnTo>
                  <a:pt x="4088" y="974"/>
                </a:lnTo>
                <a:lnTo>
                  <a:pt x="4112" y="998"/>
                </a:lnTo>
                <a:lnTo>
                  <a:pt x="4283" y="998"/>
                </a:lnTo>
                <a:lnTo>
                  <a:pt x="4453" y="974"/>
                </a:lnTo>
                <a:lnTo>
                  <a:pt x="4623" y="901"/>
                </a:lnTo>
                <a:lnTo>
                  <a:pt x="4721" y="1071"/>
                </a:lnTo>
                <a:lnTo>
                  <a:pt x="4696" y="1071"/>
                </a:lnTo>
                <a:lnTo>
                  <a:pt x="4429" y="1193"/>
                </a:lnTo>
                <a:lnTo>
                  <a:pt x="4185" y="1314"/>
                </a:lnTo>
                <a:lnTo>
                  <a:pt x="4161" y="1339"/>
                </a:lnTo>
                <a:lnTo>
                  <a:pt x="4185" y="1339"/>
                </a:lnTo>
                <a:lnTo>
                  <a:pt x="4307" y="1387"/>
                </a:lnTo>
                <a:lnTo>
                  <a:pt x="4429" y="1387"/>
                </a:lnTo>
                <a:lnTo>
                  <a:pt x="4550" y="1363"/>
                </a:lnTo>
                <a:lnTo>
                  <a:pt x="4696" y="1314"/>
                </a:lnTo>
                <a:lnTo>
                  <a:pt x="4818" y="1266"/>
                </a:lnTo>
                <a:lnTo>
                  <a:pt x="4915" y="1533"/>
                </a:lnTo>
                <a:lnTo>
                  <a:pt x="4794" y="1582"/>
                </a:lnTo>
                <a:lnTo>
                  <a:pt x="4502" y="1679"/>
                </a:lnTo>
                <a:lnTo>
                  <a:pt x="4356" y="1728"/>
                </a:lnTo>
                <a:lnTo>
                  <a:pt x="4234" y="1825"/>
                </a:lnTo>
                <a:lnTo>
                  <a:pt x="4210" y="1850"/>
                </a:lnTo>
                <a:lnTo>
                  <a:pt x="4210" y="1874"/>
                </a:lnTo>
                <a:lnTo>
                  <a:pt x="4210" y="1898"/>
                </a:lnTo>
                <a:lnTo>
                  <a:pt x="4234" y="1898"/>
                </a:lnTo>
                <a:lnTo>
                  <a:pt x="4404" y="1947"/>
                </a:lnTo>
                <a:lnTo>
                  <a:pt x="4550" y="1923"/>
                </a:lnTo>
                <a:lnTo>
                  <a:pt x="4696" y="1898"/>
                </a:lnTo>
                <a:lnTo>
                  <a:pt x="4867" y="1874"/>
                </a:lnTo>
                <a:lnTo>
                  <a:pt x="4964" y="1850"/>
                </a:lnTo>
                <a:lnTo>
                  <a:pt x="4988" y="2069"/>
                </a:lnTo>
                <a:lnTo>
                  <a:pt x="4891" y="2093"/>
                </a:lnTo>
                <a:lnTo>
                  <a:pt x="4696" y="2142"/>
                </a:lnTo>
                <a:lnTo>
                  <a:pt x="4526" y="2190"/>
                </a:lnTo>
                <a:lnTo>
                  <a:pt x="4331" y="2263"/>
                </a:lnTo>
                <a:lnTo>
                  <a:pt x="4137" y="2336"/>
                </a:lnTo>
                <a:lnTo>
                  <a:pt x="4112" y="2361"/>
                </a:lnTo>
                <a:lnTo>
                  <a:pt x="4137" y="2385"/>
                </a:lnTo>
                <a:lnTo>
                  <a:pt x="4283" y="2385"/>
                </a:lnTo>
                <a:lnTo>
                  <a:pt x="4404" y="2409"/>
                </a:lnTo>
                <a:lnTo>
                  <a:pt x="4599" y="2385"/>
                </a:lnTo>
                <a:lnTo>
                  <a:pt x="4769" y="2361"/>
                </a:lnTo>
                <a:lnTo>
                  <a:pt x="4988" y="2336"/>
                </a:lnTo>
                <a:lnTo>
                  <a:pt x="4988" y="2434"/>
                </a:lnTo>
                <a:lnTo>
                  <a:pt x="4940" y="2604"/>
                </a:lnTo>
                <a:lnTo>
                  <a:pt x="4891" y="2750"/>
                </a:lnTo>
                <a:lnTo>
                  <a:pt x="4794" y="2726"/>
                </a:lnTo>
                <a:lnTo>
                  <a:pt x="4696" y="2726"/>
                </a:lnTo>
                <a:lnTo>
                  <a:pt x="4502" y="2750"/>
                </a:lnTo>
                <a:lnTo>
                  <a:pt x="4258" y="2750"/>
                </a:lnTo>
                <a:lnTo>
                  <a:pt x="4137" y="2774"/>
                </a:lnTo>
                <a:lnTo>
                  <a:pt x="4015" y="2847"/>
                </a:lnTo>
                <a:lnTo>
                  <a:pt x="4015" y="2872"/>
                </a:lnTo>
                <a:lnTo>
                  <a:pt x="4112" y="2945"/>
                </a:lnTo>
                <a:lnTo>
                  <a:pt x="4210" y="2993"/>
                </a:lnTo>
                <a:lnTo>
                  <a:pt x="4429" y="2993"/>
                </a:lnTo>
                <a:lnTo>
                  <a:pt x="4599" y="3018"/>
                </a:lnTo>
                <a:lnTo>
                  <a:pt x="4745" y="3018"/>
                </a:lnTo>
                <a:lnTo>
                  <a:pt x="4623" y="3164"/>
                </a:lnTo>
                <a:lnTo>
                  <a:pt x="4502" y="3310"/>
                </a:lnTo>
                <a:lnTo>
                  <a:pt x="4453" y="3285"/>
                </a:lnTo>
                <a:lnTo>
                  <a:pt x="4283" y="3237"/>
                </a:lnTo>
                <a:lnTo>
                  <a:pt x="4112" y="3212"/>
                </a:lnTo>
                <a:lnTo>
                  <a:pt x="3918" y="3212"/>
                </a:lnTo>
                <a:lnTo>
                  <a:pt x="3747" y="3237"/>
                </a:lnTo>
                <a:lnTo>
                  <a:pt x="3723" y="3237"/>
                </a:lnTo>
                <a:lnTo>
                  <a:pt x="3723" y="3261"/>
                </a:lnTo>
                <a:lnTo>
                  <a:pt x="3747" y="3310"/>
                </a:lnTo>
                <a:lnTo>
                  <a:pt x="3966" y="3407"/>
                </a:lnTo>
                <a:lnTo>
                  <a:pt x="4210" y="3480"/>
                </a:lnTo>
                <a:lnTo>
                  <a:pt x="3991" y="3529"/>
                </a:lnTo>
                <a:lnTo>
                  <a:pt x="3796" y="3553"/>
                </a:lnTo>
                <a:lnTo>
                  <a:pt x="3553" y="3553"/>
                </a:lnTo>
                <a:lnTo>
                  <a:pt x="3334" y="3504"/>
                </a:lnTo>
                <a:lnTo>
                  <a:pt x="3090" y="3407"/>
                </a:lnTo>
                <a:lnTo>
                  <a:pt x="2896" y="3285"/>
                </a:lnTo>
                <a:lnTo>
                  <a:pt x="2701" y="3115"/>
                </a:lnTo>
                <a:lnTo>
                  <a:pt x="2555" y="2945"/>
                </a:lnTo>
                <a:lnTo>
                  <a:pt x="2433" y="2726"/>
                </a:lnTo>
                <a:lnTo>
                  <a:pt x="2360" y="2507"/>
                </a:lnTo>
                <a:lnTo>
                  <a:pt x="2312" y="2288"/>
                </a:lnTo>
                <a:lnTo>
                  <a:pt x="2312" y="2020"/>
                </a:lnTo>
                <a:lnTo>
                  <a:pt x="2336" y="1874"/>
                </a:lnTo>
                <a:lnTo>
                  <a:pt x="2360" y="1704"/>
                </a:lnTo>
                <a:lnTo>
                  <a:pt x="2409" y="1558"/>
                </a:lnTo>
                <a:lnTo>
                  <a:pt x="2482" y="1412"/>
                </a:lnTo>
                <a:lnTo>
                  <a:pt x="2677" y="1120"/>
                </a:lnTo>
                <a:lnTo>
                  <a:pt x="2871" y="876"/>
                </a:lnTo>
                <a:lnTo>
                  <a:pt x="3017" y="755"/>
                </a:lnTo>
                <a:lnTo>
                  <a:pt x="3139" y="682"/>
                </a:lnTo>
                <a:lnTo>
                  <a:pt x="3261" y="633"/>
                </a:lnTo>
                <a:lnTo>
                  <a:pt x="3407" y="584"/>
                </a:lnTo>
                <a:close/>
                <a:moveTo>
                  <a:pt x="1898" y="7860"/>
                </a:moveTo>
                <a:lnTo>
                  <a:pt x="2020" y="7933"/>
                </a:lnTo>
                <a:lnTo>
                  <a:pt x="1995" y="8200"/>
                </a:lnTo>
                <a:lnTo>
                  <a:pt x="1995" y="8444"/>
                </a:lnTo>
                <a:lnTo>
                  <a:pt x="1971" y="8979"/>
                </a:lnTo>
                <a:lnTo>
                  <a:pt x="1971" y="9149"/>
                </a:lnTo>
                <a:lnTo>
                  <a:pt x="1922" y="9344"/>
                </a:lnTo>
                <a:lnTo>
                  <a:pt x="1801" y="9685"/>
                </a:lnTo>
                <a:lnTo>
                  <a:pt x="1655" y="10050"/>
                </a:lnTo>
                <a:lnTo>
                  <a:pt x="1509" y="10390"/>
                </a:lnTo>
                <a:lnTo>
                  <a:pt x="1436" y="10658"/>
                </a:lnTo>
                <a:lnTo>
                  <a:pt x="1363" y="10926"/>
                </a:lnTo>
                <a:lnTo>
                  <a:pt x="1314" y="10707"/>
                </a:lnTo>
                <a:lnTo>
                  <a:pt x="1265" y="10536"/>
                </a:lnTo>
                <a:lnTo>
                  <a:pt x="1241" y="10512"/>
                </a:lnTo>
                <a:lnTo>
                  <a:pt x="1290" y="10463"/>
                </a:lnTo>
                <a:lnTo>
                  <a:pt x="1314" y="10390"/>
                </a:lnTo>
                <a:lnTo>
                  <a:pt x="1363" y="9733"/>
                </a:lnTo>
                <a:lnTo>
                  <a:pt x="1460" y="9076"/>
                </a:lnTo>
                <a:lnTo>
                  <a:pt x="1533" y="8760"/>
                </a:lnTo>
                <a:lnTo>
                  <a:pt x="1606" y="8444"/>
                </a:lnTo>
                <a:lnTo>
                  <a:pt x="1728" y="8152"/>
                </a:lnTo>
                <a:lnTo>
                  <a:pt x="1898" y="7860"/>
                </a:lnTo>
                <a:close/>
                <a:moveTo>
                  <a:pt x="5499" y="7860"/>
                </a:moveTo>
                <a:lnTo>
                  <a:pt x="5670" y="8152"/>
                </a:lnTo>
                <a:lnTo>
                  <a:pt x="5791" y="8444"/>
                </a:lnTo>
                <a:lnTo>
                  <a:pt x="5864" y="8760"/>
                </a:lnTo>
                <a:lnTo>
                  <a:pt x="5937" y="9076"/>
                </a:lnTo>
                <a:lnTo>
                  <a:pt x="6010" y="9733"/>
                </a:lnTo>
                <a:lnTo>
                  <a:pt x="6083" y="10390"/>
                </a:lnTo>
                <a:lnTo>
                  <a:pt x="6107" y="10463"/>
                </a:lnTo>
                <a:lnTo>
                  <a:pt x="6156" y="10512"/>
                </a:lnTo>
                <a:lnTo>
                  <a:pt x="6132" y="10536"/>
                </a:lnTo>
                <a:lnTo>
                  <a:pt x="6083" y="10707"/>
                </a:lnTo>
                <a:lnTo>
                  <a:pt x="6034" y="10926"/>
                </a:lnTo>
                <a:lnTo>
                  <a:pt x="5961" y="10658"/>
                </a:lnTo>
                <a:lnTo>
                  <a:pt x="5889" y="10390"/>
                </a:lnTo>
                <a:lnTo>
                  <a:pt x="5743" y="10050"/>
                </a:lnTo>
                <a:lnTo>
                  <a:pt x="5597" y="9685"/>
                </a:lnTo>
                <a:lnTo>
                  <a:pt x="5475" y="9344"/>
                </a:lnTo>
                <a:lnTo>
                  <a:pt x="5426" y="9149"/>
                </a:lnTo>
                <a:lnTo>
                  <a:pt x="5426" y="8979"/>
                </a:lnTo>
                <a:lnTo>
                  <a:pt x="5402" y="8444"/>
                </a:lnTo>
                <a:lnTo>
                  <a:pt x="5402" y="8200"/>
                </a:lnTo>
                <a:lnTo>
                  <a:pt x="5378" y="7933"/>
                </a:lnTo>
                <a:lnTo>
                  <a:pt x="5499" y="7860"/>
                </a:lnTo>
                <a:close/>
                <a:moveTo>
                  <a:pt x="3869" y="4623"/>
                </a:moveTo>
                <a:lnTo>
                  <a:pt x="4161" y="4672"/>
                </a:lnTo>
                <a:lnTo>
                  <a:pt x="4453" y="4721"/>
                </a:lnTo>
                <a:lnTo>
                  <a:pt x="4380" y="4769"/>
                </a:lnTo>
                <a:lnTo>
                  <a:pt x="4283" y="4842"/>
                </a:lnTo>
                <a:lnTo>
                  <a:pt x="4283" y="4867"/>
                </a:lnTo>
                <a:lnTo>
                  <a:pt x="4307" y="4891"/>
                </a:lnTo>
                <a:lnTo>
                  <a:pt x="4696" y="4842"/>
                </a:lnTo>
                <a:lnTo>
                  <a:pt x="4842" y="4842"/>
                </a:lnTo>
                <a:lnTo>
                  <a:pt x="4915" y="4867"/>
                </a:lnTo>
                <a:lnTo>
                  <a:pt x="4818" y="4891"/>
                </a:lnTo>
                <a:lnTo>
                  <a:pt x="4696" y="4940"/>
                </a:lnTo>
                <a:lnTo>
                  <a:pt x="4599" y="4988"/>
                </a:lnTo>
                <a:lnTo>
                  <a:pt x="4550" y="5086"/>
                </a:lnTo>
                <a:lnTo>
                  <a:pt x="4550" y="5110"/>
                </a:lnTo>
                <a:lnTo>
                  <a:pt x="4575" y="5110"/>
                </a:lnTo>
                <a:lnTo>
                  <a:pt x="4818" y="5037"/>
                </a:lnTo>
                <a:lnTo>
                  <a:pt x="4964" y="5013"/>
                </a:lnTo>
                <a:lnTo>
                  <a:pt x="5086" y="4988"/>
                </a:lnTo>
                <a:lnTo>
                  <a:pt x="5159" y="4988"/>
                </a:lnTo>
                <a:lnTo>
                  <a:pt x="5329" y="5110"/>
                </a:lnTo>
                <a:lnTo>
                  <a:pt x="5086" y="5134"/>
                </a:lnTo>
                <a:lnTo>
                  <a:pt x="4964" y="5183"/>
                </a:lnTo>
                <a:lnTo>
                  <a:pt x="4867" y="5232"/>
                </a:lnTo>
                <a:lnTo>
                  <a:pt x="4867" y="5280"/>
                </a:lnTo>
                <a:lnTo>
                  <a:pt x="4867" y="5305"/>
                </a:lnTo>
                <a:lnTo>
                  <a:pt x="4988" y="5353"/>
                </a:lnTo>
                <a:lnTo>
                  <a:pt x="5110" y="5353"/>
                </a:lnTo>
                <a:lnTo>
                  <a:pt x="5378" y="5329"/>
                </a:lnTo>
                <a:lnTo>
                  <a:pt x="5548" y="5305"/>
                </a:lnTo>
                <a:lnTo>
                  <a:pt x="5694" y="5451"/>
                </a:lnTo>
                <a:lnTo>
                  <a:pt x="5572" y="5475"/>
                </a:lnTo>
                <a:lnTo>
                  <a:pt x="5378" y="5524"/>
                </a:lnTo>
                <a:lnTo>
                  <a:pt x="5305" y="5548"/>
                </a:lnTo>
                <a:lnTo>
                  <a:pt x="5232" y="5597"/>
                </a:lnTo>
                <a:lnTo>
                  <a:pt x="5232" y="5621"/>
                </a:lnTo>
                <a:lnTo>
                  <a:pt x="5232" y="5645"/>
                </a:lnTo>
                <a:lnTo>
                  <a:pt x="5402" y="5621"/>
                </a:lnTo>
                <a:lnTo>
                  <a:pt x="5572" y="5621"/>
                </a:lnTo>
                <a:lnTo>
                  <a:pt x="5791" y="5572"/>
                </a:lnTo>
                <a:lnTo>
                  <a:pt x="5889" y="5718"/>
                </a:lnTo>
                <a:lnTo>
                  <a:pt x="5840" y="5718"/>
                </a:lnTo>
                <a:lnTo>
                  <a:pt x="5621" y="5743"/>
                </a:lnTo>
                <a:lnTo>
                  <a:pt x="5499" y="5791"/>
                </a:lnTo>
                <a:lnTo>
                  <a:pt x="5426" y="5840"/>
                </a:lnTo>
                <a:lnTo>
                  <a:pt x="5426" y="5889"/>
                </a:lnTo>
                <a:lnTo>
                  <a:pt x="5524" y="5913"/>
                </a:lnTo>
                <a:lnTo>
                  <a:pt x="5621" y="5913"/>
                </a:lnTo>
                <a:lnTo>
                  <a:pt x="5791" y="5889"/>
                </a:lnTo>
                <a:lnTo>
                  <a:pt x="6010" y="5889"/>
                </a:lnTo>
                <a:lnTo>
                  <a:pt x="6107" y="6083"/>
                </a:lnTo>
                <a:lnTo>
                  <a:pt x="5937" y="6132"/>
                </a:lnTo>
                <a:lnTo>
                  <a:pt x="5840" y="6181"/>
                </a:lnTo>
                <a:lnTo>
                  <a:pt x="5767" y="6229"/>
                </a:lnTo>
                <a:lnTo>
                  <a:pt x="5864" y="6254"/>
                </a:lnTo>
                <a:lnTo>
                  <a:pt x="5986" y="6254"/>
                </a:lnTo>
                <a:lnTo>
                  <a:pt x="6205" y="6229"/>
                </a:lnTo>
                <a:lnTo>
                  <a:pt x="6302" y="6448"/>
                </a:lnTo>
                <a:lnTo>
                  <a:pt x="6253" y="6473"/>
                </a:lnTo>
                <a:lnTo>
                  <a:pt x="6083" y="6521"/>
                </a:lnTo>
                <a:lnTo>
                  <a:pt x="5937" y="6619"/>
                </a:lnTo>
                <a:lnTo>
                  <a:pt x="5937" y="6643"/>
                </a:lnTo>
                <a:lnTo>
                  <a:pt x="6083" y="6643"/>
                </a:lnTo>
                <a:lnTo>
                  <a:pt x="6229" y="6619"/>
                </a:lnTo>
                <a:lnTo>
                  <a:pt x="6351" y="6594"/>
                </a:lnTo>
                <a:lnTo>
                  <a:pt x="6448" y="6813"/>
                </a:lnTo>
                <a:lnTo>
                  <a:pt x="6448" y="6838"/>
                </a:lnTo>
                <a:lnTo>
                  <a:pt x="6375" y="6862"/>
                </a:lnTo>
                <a:lnTo>
                  <a:pt x="6229" y="6935"/>
                </a:lnTo>
                <a:lnTo>
                  <a:pt x="6107" y="7008"/>
                </a:lnTo>
                <a:lnTo>
                  <a:pt x="6107" y="7032"/>
                </a:lnTo>
                <a:lnTo>
                  <a:pt x="6132" y="7057"/>
                </a:lnTo>
                <a:lnTo>
                  <a:pt x="6399" y="7008"/>
                </a:lnTo>
                <a:lnTo>
                  <a:pt x="6497" y="6984"/>
                </a:lnTo>
                <a:lnTo>
                  <a:pt x="6545" y="7130"/>
                </a:lnTo>
                <a:lnTo>
                  <a:pt x="6472" y="7154"/>
                </a:lnTo>
                <a:lnTo>
                  <a:pt x="6302" y="7178"/>
                </a:lnTo>
                <a:lnTo>
                  <a:pt x="6205" y="7203"/>
                </a:lnTo>
                <a:lnTo>
                  <a:pt x="6132" y="7227"/>
                </a:lnTo>
                <a:lnTo>
                  <a:pt x="6107" y="7276"/>
                </a:lnTo>
                <a:lnTo>
                  <a:pt x="6083" y="7300"/>
                </a:lnTo>
                <a:lnTo>
                  <a:pt x="6107" y="7349"/>
                </a:lnTo>
                <a:lnTo>
                  <a:pt x="6132" y="7373"/>
                </a:lnTo>
                <a:lnTo>
                  <a:pt x="6205" y="7422"/>
                </a:lnTo>
                <a:lnTo>
                  <a:pt x="6278" y="7422"/>
                </a:lnTo>
                <a:lnTo>
                  <a:pt x="6424" y="7397"/>
                </a:lnTo>
                <a:lnTo>
                  <a:pt x="6618" y="7397"/>
                </a:lnTo>
                <a:lnTo>
                  <a:pt x="6667" y="7519"/>
                </a:lnTo>
                <a:lnTo>
                  <a:pt x="6424" y="7592"/>
                </a:lnTo>
                <a:lnTo>
                  <a:pt x="6278" y="7641"/>
                </a:lnTo>
                <a:lnTo>
                  <a:pt x="6253" y="7665"/>
                </a:lnTo>
                <a:lnTo>
                  <a:pt x="6278" y="7689"/>
                </a:lnTo>
                <a:lnTo>
                  <a:pt x="6375" y="7714"/>
                </a:lnTo>
                <a:lnTo>
                  <a:pt x="6472" y="7738"/>
                </a:lnTo>
                <a:lnTo>
                  <a:pt x="6667" y="7714"/>
                </a:lnTo>
                <a:lnTo>
                  <a:pt x="6716" y="7714"/>
                </a:lnTo>
                <a:lnTo>
                  <a:pt x="6740" y="7860"/>
                </a:lnTo>
                <a:lnTo>
                  <a:pt x="6667" y="7884"/>
                </a:lnTo>
                <a:lnTo>
                  <a:pt x="6570" y="7933"/>
                </a:lnTo>
                <a:lnTo>
                  <a:pt x="6448" y="7981"/>
                </a:lnTo>
                <a:lnTo>
                  <a:pt x="6424" y="8030"/>
                </a:lnTo>
                <a:lnTo>
                  <a:pt x="6448" y="8030"/>
                </a:lnTo>
                <a:lnTo>
                  <a:pt x="6545" y="8079"/>
                </a:lnTo>
                <a:lnTo>
                  <a:pt x="6691" y="8079"/>
                </a:lnTo>
                <a:lnTo>
                  <a:pt x="6789" y="8054"/>
                </a:lnTo>
                <a:lnTo>
                  <a:pt x="6813" y="8249"/>
                </a:lnTo>
                <a:lnTo>
                  <a:pt x="6740" y="8249"/>
                </a:lnTo>
                <a:lnTo>
                  <a:pt x="6570" y="8298"/>
                </a:lnTo>
                <a:lnTo>
                  <a:pt x="6424" y="8371"/>
                </a:lnTo>
                <a:lnTo>
                  <a:pt x="6399" y="8395"/>
                </a:lnTo>
                <a:lnTo>
                  <a:pt x="6424" y="8419"/>
                </a:lnTo>
                <a:lnTo>
                  <a:pt x="6472" y="8444"/>
                </a:lnTo>
                <a:lnTo>
                  <a:pt x="6545" y="8468"/>
                </a:lnTo>
                <a:lnTo>
                  <a:pt x="6837" y="8468"/>
                </a:lnTo>
                <a:lnTo>
                  <a:pt x="6862" y="8638"/>
                </a:lnTo>
                <a:lnTo>
                  <a:pt x="6764" y="8663"/>
                </a:lnTo>
                <a:lnTo>
                  <a:pt x="6667" y="8711"/>
                </a:lnTo>
                <a:lnTo>
                  <a:pt x="6570" y="8784"/>
                </a:lnTo>
                <a:lnTo>
                  <a:pt x="6570" y="8809"/>
                </a:lnTo>
                <a:lnTo>
                  <a:pt x="6886" y="8809"/>
                </a:lnTo>
                <a:lnTo>
                  <a:pt x="6910" y="9052"/>
                </a:lnTo>
                <a:lnTo>
                  <a:pt x="6764" y="9101"/>
                </a:lnTo>
                <a:lnTo>
                  <a:pt x="6691" y="9125"/>
                </a:lnTo>
                <a:lnTo>
                  <a:pt x="6618" y="9174"/>
                </a:lnTo>
                <a:lnTo>
                  <a:pt x="6618" y="9198"/>
                </a:lnTo>
                <a:lnTo>
                  <a:pt x="6667" y="9222"/>
                </a:lnTo>
                <a:lnTo>
                  <a:pt x="6691" y="9222"/>
                </a:lnTo>
                <a:lnTo>
                  <a:pt x="6789" y="9247"/>
                </a:lnTo>
                <a:lnTo>
                  <a:pt x="6910" y="9222"/>
                </a:lnTo>
                <a:lnTo>
                  <a:pt x="6910" y="9466"/>
                </a:lnTo>
                <a:lnTo>
                  <a:pt x="6570" y="9587"/>
                </a:lnTo>
                <a:lnTo>
                  <a:pt x="6545" y="9612"/>
                </a:lnTo>
                <a:lnTo>
                  <a:pt x="6545" y="9636"/>
                </a:lnTo>
                <a:lnTo>
                  <a:pt x="6594" y="9685"/>
                </a:lnTo>
                <a:lnTo>
                  <a:pt x="6764" y="9709"/>
                </a:lnTo>
                <a:lnTo>
                  <a:pt x="6910" y="9709"/>
                </a:lnTo>
                <a:lnTo>
                  <a:pt x="6910" y="9831"/>
                </a:lnTo>
                <a:lnTo>
                  <a:pt x="6813" y="9855"/>
                </a:lnTo>
                <a:lnTo>
                  <a:pt x="6667" y="9928"/>
                </a:lnTo>
                <a:lnTo>
                  <a:pt x="6643" y="9952"/>
                </a:lnTo>
                <a:lnTo>
                  <a:pt x="6643" y="10001"/>
                </a:lnTo>
                <a:lnTo>
                  <a:pt x="6667" y="10025"/>
                </a:lnTo>
                <a:lnTo>
                  <a:pt x="6716" y="10050"/>
                </a:lnTo>
                <a:lnTo>
                  <a:pt x="6910" y="10074"/>
                </a:lnTo>
                <a:lnTo>
                  <a:pt x="6886" y="10293"/>
                </a:lnTo>
                <a:lnTo>
                  <a:pt x="6789" y="10293"/>
                </a:lnTo>
                <a:lnTo>
                  <a:pt x="6691" y="10317"/>
                </a:lnTo>
                <a:lnTo>
                  <a:pt x="6667" y="10342"/>
                </a:lnTo>
                <a:lnTo>
                  <a:pt x="6667" y="10366"/>
                </a:lnTo>
                <a:lnTo>
                  <a:pt x="6667" y="10390"/>
                </a:lnTo>
                <a:lnTo>
                  <a:pt x="6691" y="10415"/>
                </a:lnTo>
                <a:lnTo>
                  <a:pt x="6789" y="10439"/>
                </a:lnTo>
                <a:lnTo>
                  <a:pt x="6862" y="10439"/>
                </a:lnTo>
                <a:lnTo>
                  <a:pt x="6837" y="10682"/>
                </a:lnTo>
                <a:lnTo>
                  <a:pt x="6813" y="10658"/>
                </a:lnTo>
                <a:lnTo>
                  <a:pt x="6764" y="10658"/>
                </a:lnTo>
                <a:lnTo>
                  <a:pt x="6764" y="10682"/>
                </a:lnTo>
                <a:lnTo>
                  <a:pt x="6740" y="10682"/>
                </a:lnTo>
                <a:lnTo>
                  <a:pt x="6764" y="10755"/>
                </a:lnTo>
                <a:lnTo>
                  <a:pt x="6813" y="10804"/>
                </a:lnTo>
                <a:lnTo>
                  <a:pt x="6813" y="10828"/>
                </a:lnTo>
                <a:lnTo>
                  <a:pt x="6813" y="10926"/>
                </a:lnTo>
                <a:lnTo>
                  <a:pt x="6837" y="10974"/>
                </a:lnTo>
                <a:lnTo>
                  <a:pt x="6862" y="11047"/>
                </a:lnTo>
                <a:lnTo>
                  <a:pt x="6910" y="11096"/>
                </a:lnTo>
                <a:lnTo>
                  <a:pt x="6935" y="11339"/>
                </a:lnTo>
                <a:lnTo>
                  <a:pt x="6935" y="11461"/>
                </a:lnTo>
                <a:lnTo>
                  <a:pt x="6886" y="11583"/>
                </a:lnTo>
                <a:lnTo>
                  <a:pt x="6837" y="11656"/>
                </a:lnTo>
                <a:lnTo>
                  <a:pt x="6740" y="11729"/>
                </a:lnTo>
                <a:lnTo>
                  <a:pt x="6643" y="11801"/>
                </a:lnTo>
                <a:lnTo>
                  <a:pt x="6594" y="11801"/>
                </a:lnTo>
                <a:lnTo>
                  <a:pt x="6570" y="11753"/>
                </a:lnTo>
                <a:lnTo>
                  <a:pt x="6521" y="11656"/>
                </a:lnTo>
                <a:lnTo>
                  <a:pt x="6472" y="11534"/>
                </a:lnTo>
                <a:lnTo>
                  <a:pt x="6424" y="11266"/>
                </a:lnTo>
                <a:lnTo>
                  <a:pt x="6448" y="10999"/>
                </a:lnTo>
                <a:lnTo>
                  <a:pt x="6472" y="10853"/>
                </a:lnTo>
                <a:lnTo>
                  <a:pt x="6521" y="10755"/>
                </a:lnTo>
                <a:lnTo>
                  <a:pt x="6521" y="10658"/>
                </a:lnTo>
                <a:lnTo>
                  <a:pt x="6521" y="10585"/>
                </a:lnTo>
                <a:lnTo>
                  <a:pt x="6472" y="10512"/>
                </a:lnTo>
                <a:lnTo>
                  <a:pt x="6424" y="10463"/>
                </a:lnTo>
                <a:lnTo>
                  <a:pt x="6424" y="10390"/>
                </a:lnTo>
                <a:lnTo>
                  <a:pt x="6448" y="10025"/>
                </a:lnTo>
                <a:lnTo>
                  <a:pt x="6448" y="9660"/>
                </a:lnTo>
                <a:lnTo>
                  <a:pt x="6399" y="9271"/>
                </a:lnTo>
                <a:lnTo>
                  <a:pt x="6326" y="8906"/>
                </a:lnTo>
                <a:lnTo>
                  <a:pt x="6253" y="8541"/>
                </a:lnTo>
                <a:lnTo>
                  <a:pt x="6132" y="8200"/>
                </a:lnTo>
                <a:lnTo>
                  <a:pt x="5961" y="7860"/>
                </a:lnTo>
                <a:lnTo>
                  <a:pt x="5791" y="7568"/>
                </a:lnTo>
                <a:lnTo>
                  <a:pt x="5767" y="7543"/>
                </a:lnTo>
                <a:lnTo>
                  <a:pt x="5864" y="7300"/>
                </a:lnTo>
                <a:lnTo>
                  <a:pt x="5937" y="7081"/>
                </a:lnTo>
                <a:lnTo>
                  <a:pt x="5937" y="6935"/>
                </a:lnTo>
                <a:lnTo>
                  <a:pt x="5937" y="6789"/>
                </a:lnTo>
                <a:lnTo>
                  <a:pt x="5889" y="6619"/>
                </a:lnTo>
                <a:lnTo>
                  <a:pt x="5840" y="6473"/>
                </a:lnTo>
                <a:lnTo>
                  <a:pt x="5767" y="6327"/>
                </a:lnTo>
                <a:lnTo>
                  <a:pt x="5670" y="6229"/>
                </a:lnTo>
                <a:lnTo>
                  <a:pt x="5597" y="6205"/>
                </a:lnTo>
                <a:lnTo>
                  <a:pt x="5524" y="6181"/>
                </a:lnTo>
                <a:lnTo>
                  <a:pt x="5451" y="6181"/>
                </a:lnTo>
                <a:lnTo>
                  <a:pt x="5378" y="6205"/>
                </a:lnTo>
                <a:lnTo>
                  <a:pt x="5305" y="6254"/>
                </a:lnTo>
                <a:lnTo>
                  <a:pt x="5280" y="6327"/>
                </a:lnTo>
                <a:lnTo>
                  <a:pt x="5280" y="6400"/>
                </a:lnTo>
                <a:lnTo>
                  <a:pt x="5305" y="6473"/>
                </a:lnTo>
                <a:lnTo>
                  <a:pt x="5426" y="6570"/>
                </a:lnTo>
                <a:lnTo>
                  <a:pt x="5475" y="6643"/>
                </a:lnTo>
                <a:lnTo>
                  <a:pt x="5524" y="6716"/>
                </a:lnTo>
                <a:lnTo>
                  <a:pt x="5524" y="6886"/>
                </a:lnTo>
                <a:lnTo>
                  <a:pt x="5499" y="7057"/>
                </a:lnTo>
                <a:lnTo>
                  <a:pt x="5451" y="7227"/>
                </a:lnTo>
                <a:lnTo>
                  <a:pt x="5353" y="7373"/>
                </a:lnTo>
                <a:lnTo>
                  <a:pt x="5305" y="7446"/>
                </a:lnTo>
                <a:lnTo>
                  <a:pt x="5256" y="7519"/>
                </a:lnTo>
                <a:lnTo>
                  <a:pt x="5183" y="7543"/>
                </a:lnTo>
                <a:lnTo>
                  <a:pt x="5086" y="7568"/>
                </a:lnTo>
                <a:lnTo>
                  <a:pt x="5013" y="7592"/>
                </a:lnTo>
                <a:lnTo>
                  <a:pt x="4964" y="7616"/>
                </a:lnTo>
                <a:lnTo>
                  <a:pt x="4915" y="7665"/>
                </a:lnTo>
                <a:lnTo>
                  <a:pt x="4891" y="7738"/>
                </a:lnTo>
                <a:lnTo>
                  <a:pt x="4867" y="7811"/>
                </a:lnTo>
                <a:lnTo>
                  <a:pt x="4891" y="7860"/>
                </a:lnTo>
                <a:lnTo>
                  <a:pt x="4915" y="7933"/>
                </a:lnTo>
                <a:lnTo>
                  <a:pt x="4964" y="7981"/>
                </a:lnTo>
                <a:lnTo>
                  <a:pt x="4842" y="7981"/>
                </a:lnTo>
                <a:lnTo>
                  <a:pt x="4648" y="8006"/>
                </a:lnTo>
                <a:lnTo>
                  <a:pt x="4575" y="8054"/>
                </a:lnTo>
                <a:lnTo>
                  <a:pt x="4550" y="8079"/>
                </a:lnTo>
                <a:lnTo>
                  <a:pt x="4550" y="8103"/>
                </a:lnTo>
                <a:lnTo>
                  <a:pt x="4550" y="8152"/>
                </a:lnTo>
                <a:lnTo>
                  <a:pt x="4599" y="8176"/>
                </a:lnTo>
                <a:lnTo>
                  <a:pt x="4696" y="8225"/>
                </a:lnTo>
                <a:lnTo>
                  <a:pt x="5013" y="8225"/>
                </a:lnTo>
                <a:lnTo>
                  <a:pt x="5013" y="8346"/>
                </a:lnTo>
                <a:lnTo>
                  <a:pt x="4842" y="8371"/>
                </a:lnTo>
                <a:lnTo>
                  <a:pt x="4696" y="8395"/>
                </a:lnTo>
                <a:lnTo>
                  <a:pt x="4526" y="8419"/>
                </a:lnTo>
                <a:lnTo>
                  <a:pt x="4477" y="8468"/>
                </a:lnTo>
                <a:lnTo>
                  <a:pt x="4453" y="8517"/>
                </a:lnTo>
                <a:lnTo>
                  <a:pt x="4477" y="8565"/>
                </a:lnTo>
                <a:lnTo>
                  <a:pt x="4526" y="8590"/>
                </a:lnTo>
                <a:lnTo>
                  <a:pt x="4745" y="8638"/>
                </a:lnTo>
                <a:lnTo>
                  <a:pt x="5013" y="8638"/>
                </a:lnTo>
                <a:lnTo>
                  <a:pt x="5013" y="8687"/>
                </a:lnTo>
                <a:lnTo>
                  <a:pt x="4891" y="8711"/>
                </a:lnTo>
                <a:lnTo>
                  <a:pt x="4672" y="8736"/>
                </a:lnTo>
                <a:lnTo>
                  <a:pt x="4575" y="8760"/>
                </a:lnTo>
                <a:lnTo>
                  <a:pt x="4477" y="8809"/>
                </a:lnTo>
                <a:lnTo>
                  <a:pt x="4453" y="8833"/>
                </a:lnTo>
                <a:lnTo>
                  <a:pt x="4477" y="8882"/>
                </a:lnTo>
                <a:lnTo>
                  <a:pt x="4550" y="8906"/>
                </a:lnTo>
                <a:lnTo>
                  <a:pt x="4648" y="8930"/>
                </a:lnTo>
                <a:lnTo>
                  <a:pt x="5013" y="8930"/>
                </a:lnTo>
                <a:lnTo>
                  <a:pt x="5013" y="9028"/>
                </a:lnTo>
                <a:lnTo>
                  <a:pt x="4794" y="9052"/>
                </a:lnTo>
                <a:lnTo>
                  <a:pt x="4623" y="9076"/>
                </a:lnTo>
                <a:lnTo>
                  <a:pt x="4550" y="9125"/>
                </a:lnTo>
                <a:lnTo>
                  <a:pt x="4550" y="9149"/>
                </a:lnTo>
                <a:lnTo>
                  <a:pt x="4550" y="9198"/>
                </a:lnTo>
                <a:lnTo>
                  <a:pt x="4599" y="9247"/>
                </a:lnTo>
                <a:lnTo>
                  <a:pt x="4696" y="9271"/>
                </a:lnTo>
                <a:lnTo>
                  <a:pt x="5037" y="9271"/>
                </a:lnTo>
                <a:lnTo>
                  <a:pt x="5061" y="9344"/>
                </a:lnTo>
                <a:lnTo>
                  <a:pt x="5013" y="9344"/>
                </a:lnTo>
                <a:lnTo>
                  <a:pt x="4794" y="9393"/>
                </a:lnTo>
                <a:lnTo>
                  <a:pt x="4623" y="9490"/>
                </a:lnTo>
                <a:lnTo>
                  <a:pt x="4599" y="9514"/>
                </a:lnTo>
                <a:lnTo>
                  <a:pt x="4623" y="9539"/>
                </a:lnTo>
                <a:lnTo>
                  <a:pt x="4818" y="9563"/>
                </a:lnTo>
                <a:lnTo>
                  <a:pt x="5037" y="9539"/>
                </a:lnTo>
                <a:lnTo>
                  <a:pt x="5110" y="9539"/>
                </a:lnTo>
                <a:lnTo>
                  <a:pt x="5134" y="9587"/>
                </a:lnTo>
                <a:lnTo>
                  <a:pt x="5037" y="9612"/>
                </a:lnTo>
                <a:lnTo>
                  <a:pt x="4940" y="9612"/>
                </a:lnTo>
                <a:lnTo>
                  <a:pt x="4794" y="9660"/>
                </a:lnTo>
                <a:lnTo>
                  <a:pt x="4745" y="9709"/>
                </a:lnTo>
                <a:lnTo>
                  <a:pt x="4696" y="9758"/>
                </a:lnTo>
                <a:lnTo>
                  <a:pt x="4696" y="9806"/>
                </a:lnTo>
                <a:lnTo>
                  <a:pt x="4721" y="9855"/>
                </a:lnTo>
                <a:lnTo>
                  <a:pt x="4794" y="9879"/>
                </a:lnTo>
                <a:lnTo>
                  <a:pt x="4964" y="9879"/>
                </a:lnTo>
                <a:lnTo>
                  <a:pt x="5086" y="9855"/>
                </a:lnTo>
                <a:lnTo>
                  <a:pt x="5207" y="9831"/>
                </a:lnTo>
                <a:lnTo>
                  <a:pt x="5256" y="9904"/>
                </a:lnTo>
                <a:lnTo>
                  <a:pt x="5134" y="9928"/>
                </a:lnTo>
                <a:lnTo>
                  <a:pt x="5013" y="9977"/>
                </a:lnTo>
                <a:lnTo>
                  <a:pt x="4915" y="10074"/>
                </a:lnTo>
                <a:lnTo>
                  <a:pt x="4915" y="10098"/>
                </a:lnTo>
                <a:lnTo>
                  <a:pt x="5037" y="10171"/>
                </a:lnTo>
                <a:lnTo>
                  <a:pt x="5159" y="10171"/>
                </a:lnTo>
                <a:lnTo>
                  <a:pt x="5329" y="10147"/>
                </a:lnTo>
                <a:lnTo>
                  <a:pt x="5402" y="10317"/>
                </a:lnTo>
                <a:lnTo>
                  <a:pt x="5329" y="10342"/>
                </a:lnTo>
                <a:lnTo>
                  <a:pt x="5207" y="10390"/>
                </a:lnTo>
                <a:lnTo>
                  <a:pt x="5086" y="10415"/>
                </a:lnTo>
                <a:lnTo>
                  <a:pt x="5086" y="10439"/>
                </a:lnTo>
                <a:lnTo>
                  <a:pt x="5207" y="10463"/>
                </a:lnTo>
                <a:lnTo>
                  <a:pt x="5305" y="10488"/>
                </a:lnTo>
                <a:lnTo>
                  <a:pt x="5475" y="10488"/>
                </a:lnTo>
                <a:lnTo>
                  <a:pt x="5524" y="10658"/>
                </a:lnTo>
                <a:lnTo>
                  <a:pt x="5378" y="10707"/>
                </a:lnTo>
                <a:lnTo>
                  <a:pt x="5232" y="10755"/>
                </a:lnTo>
                <a:lnTo>
                  <a:pt x="5207" y="10780"/>
                </a:lnTo>
                <a:lnTo>
                  <a:pt x="5232" y="10780"/>
                </a:lnTo>
                <a:lnTo>
                  <a:pt x="5353" y="10804"/>
                </a:lnTo>
                <a:lnTo>
                  <a:pt x="5548" y="10804"/>
                </a:lnTo>
                <a:lnTo>
                  <a:pt x="5572" y="10950"/>
                </a:lnTo>
                <a:lnTo>
                  <a:pt x="5524" y="10974"/>
                </a:lnTo>
                <a:lnTo>
                  <a:pt x="5402" y="10999"/>
                </a:lnTo>
                <a:lnTo>
                  <a:pt x="5280" y="11047"/>
                </a:lnTo>
                <a:lnTo>
                  <a:pt x="5280" y="11072"/>
                </a:lnTo>
                <a:lnTo>
                  <a:pt x="5280" y="11096"/>
                </a:lnTo>
                <a:lnTo>
                  <a:pt x="5451" y="11145"/>
                </a:lnTo>
                <a:lnTo>
                  <a:pt x="5621" y="11169"/>
                </a:lnTo>
                <a:lnTo>
                  <a:pt x="5645" y="11339"/>
                </a:lnTo>
                <a:lnTo>
                  <a:pt x="5548" y="11364"/>
                </a:lnTo>
                <a:lnTo>
                  <a:pt x="5426" y="11412"/>
                </a:lnTo>
                <a:lnTo>
                  <a:pt x="5426" y="11437"/>
                </a:lnTo>
                <a:lnTo>
                  <a:pt x="5451" y="11461"/>
                </a:lnTo>
                <a:lnTo>
                  <a:pt x="5548" y="11485"/>
                </a:lnTo>
                <a:lnTo>
                  <a:pt x="5670" y="11485"/>
                </a:lnTo>
                <a:lnTo>
                  <a:pt x="5694" y="11607"/>
                </a:lnTo>
                <a:lnTo>
                  <a:pt x="5548" y="11631"/>
                </a:lnTo>
                <a:lnTo>
                  <a:pt x="5426" y="11656"/>
                </a:lnTo>
                <a:lnTo>
                  <a:pt x="5378" y="11704"/>
                </a:lnTo>
                <a:lnTo>
                  <a:pt x="5353" y="11777"/>
                </a:lnTo>
                <a:lnTo>
                  <a:pt x="5378" y="11850"/>
                </a:lnTo>
                <a:lnTo>
                  <a:pt x="5402" y="11874"/>
                </a:lnTo>
                <a:lnTo>
                  <a:pt x="5426" y="11874"/>
                </a:lnTo>
                <a:lnTo>
                  <a:pt x="5548" y="11899"/>
                </a:lnTo>
                <a:lnTo>
                  <a:pt x="5718" y="11899"/>
                </a:lnTo>
                <a:lnTo>
                  <a:pt x="5718" y="12045"/>
                </a:lnTo>
                <a:lnTo>
                  <a:pt x="5548" y="12093"/>
                </a:lnTo>
                <a:lnTo>
                  <a:pt x="5402" y="12166"/>
                </a:lnTo>
                <a:lnTo>
                  <a:pt x="5402" y="12191"/>
                </a:lnTo>
                <a:lnTo>
                  <a:pt x="5548" y="12264"/>
                </a:lnTo>
                <a:lnTo>
                  <a:pt x="5645" y="12288"/>
                </a:lnTo>
                <a:lnTo>
                  <a:pt x="5718" y="12288"/>
                </a:lnTo>
                <a:lnTo>
                  <a:pt x="5718" y="12434"/>
                </a:lnTo>
                <a:lnTo>
                  <a:pt x="5597" y="12434"/>
                </a:lnTo>
                <a:lnTo>
                  <a:pt x="5451" y="12458"/>
                </a:lnTo>
                <a:lnTo>
                  <a:pt x="5378" y="12483"/>
                </a:lnTo>
                <a:lnTo>
                  <a:pt x="5305" y="12556"/>
                </a:lnTo>
                <a:lnTo>
                  <a:pt x="5280" y="12604"/>
                </a:lnTo>
                <a:lnTo>
                  <a:pt x="5280" y="12653"/>
                </a:lnTo>
                <a:lnTo>
                  <a:pt x="5305" y="12677"/>
                </a:lnTo>
                <a:lnTo>
                  <a:pt x="5353" y="12726"/>
                </a:lnTo>
                <a:lnTo>
                  <a:pt x="5499" y="12726"/>
                </a:lnTo>
                <a:lnTo>
                  <a:pt x="5645" y="12702"/>
                </a:lnTo>
                <a:lnTo>
                  <a:pt x="5743" y="12702"/>
                </a:lnTo>
                <a:lnTo>
                  <a:pt x="5718" y="13018"/>
                </a:lnTo>
                <a:lnTo>
                  <a:pt x="5621" y="13018"/>
                </a:lnTo>
                <a:lnTo>
                  <a:pt x="5451" y="13067"/>
                </a:lnTo>
                <a:lnTo>
                  <a:pt x="5305" y="13115"/>
                </a:lnTo>
                <a:lnTo>
                  <a:pt x="5280" y="13140"/>
                </a:lnTo>
                <a:lnTo>
                  <a:pt x="5280" y="13164"/>
                </a:lnTo>
                <a:lnTo>
                  <a:pt x="5305" y="13188"/>
                </a:lnTo>
                <a:lnTo>
                  <a:pt x="5670" y="13213"/>
                </a:lnTo>
                <a:lnTo>
                  <a:pt x="5718" y="13213"/>
                </a:lnTo>
                <a:lnTo>
                  <a:pt x="5718" y="13407"/>
                </a:lnTo>
                <a:lnTo>
                  <a:pt x="5597" y="13432"/>
                </a:lnTo>
                <a:lnTo>
                  <a:pt x="5475" y="13432"/>
                </a:lnTo>
                <a:lnTo>
                  <a:pt x="5378" y="13480"/>
                </a:lnTo>
                <a:lnTo>
                  <a:pt x="5305" y="13578"/>
                </a:lnTo>
                <a:lnTo>
                  <a:pt x="5305" y="13602"/>
                </a:lnTo>
                <a:lnTo>
                  <a:pt x="5329" y="13651"/>
                </a:lnTo>
                <a:lnTo>
                  <a:pt x="5451" y="13675"/>
                </a:lnTo>
                <a:lnTo>
                  <a:pt x="5572" y="13699"/>
                </a:lnTo>
                <a:lnTo>
                  <a:pt x="5718" y="13724"/>
                </a:lnTo>
                <a:lnTo>
                  <a:pt x="5718" y="13870"/>
                </a:lnTo>
                <a:lnTo>
                  <a:pt x="5621" y="13894"/>
                </a:lnTo>
                <a:lnTo>
                  <a:pt x="5353" y="13943"/>
                </a:lnTo>
                <a:lnTo>
                  <a:pt x="5305" y="13967"/>
                </a:lnTo>
                <a:lnTo>
                  <a:pt x="5280" y="14016"/>
                </a:lnTo>
                <a:lnTo>
                  <a:pt x="5305" y="14064"/>
                </a:lnTo>
                <a:lnTo>
                  <a:pt x="5329" y="14089"/>
                </a:lnTo>
                <a:lnTo>
                  <a:pt x="5402" y="14137"/>
                </a:lnTo>
                <a:lnTo>
                  <a:pt x="5499" y="14162"/>
                </a:lnTo>
                <a:lnTo>
                  <a:pt x="5718" y="14186"/>
                </a:lnTo>
                <a:lnTo>
                  <a:pt x="5694" y="14381"/>
                </a:lnTo>
                <a:lnTo>
                  <a:pt x="5524" y="14405"/>
                </a:lnTo>
                <a:lnTo>
                  <a:pt x="5378" y="14454"/>
                </a:lnTo>
                <a:lnTo>
                  <a:pt x="5305" y="14502"/>
                </a:lnTo>
                <a:lnTo>
                  <a:pt x="5232" y="14551"/>
                </a:lnTo>
                <a:lnTo>
                  <a:pt x="5232" y="14575"/>
                </a:lnTo>
                <a:lnTo>
                  <a:pt x="5256" y="14624"/>
                </a:lnTo>
                <a:lnTo>
                  <a:pt x="5402" y="14648"/>
                </a:lnTo>
                <a:lnTo>
                  <a:pt x="5694" y="14648"/>
                </a:lnTo>
                <a:lnTo>
                  <a:pt x="5694" y="14819"/>
                </a:lnTo>
                <a:lnTo>
                  <a:pt x="5475" y="14819"/>
                </a:lnTo>
                <a:lnTo>
                  <a:pt x="5402" y="14843"/>
                </a:lnTo>
                <a:lnTo>
                  <a:pt x="5329" y="14867"/>
                </a:lnTo>
                <a:lnTo>
                  <a:pt x="5305" y="14916"/>
                </a:lnTo>
                <a:lnTo>
                  <a:pt x="5280" y="14940"/>
                </a:lnTo>
                <a:lnTo>
                  <a:pt x="5280" y="14989"/>
                </a:lnTo>
                <a:lnTo>
                  <a:pt x="5305" y="15038"/>
                </a:lnTo>
                <a:lnTo>
                  <a:pt x="5378" y="15086"/>
                </a:lnTo>
                <a:lnTo>
                  <a:pt x="5475" y="15111"/>
                </a:lnTo>
                <a:lnTo>
                  <a:pt x="5572" y="15135"/>
                </a:lnTo>
                <a:lnTo>
                  <a:pt x="5670" y="15159"/>
                </a:lnTo>
                <a:lnTo>
                  <a:pt x="5670" y="15354"/>
                </a:lnTo>
                <a:lnTo>
                  <a:pt x="5548" y="15354"/>
                </a:lnTo>
                <a:lnTo>
                  <a:pt x="5451" y="15330"/>
                </a:lnTo>
                <a:lnTo>
                  <a:pt x="5353" y="15378"/>
                </a:lnTo>
                <a:lnTo>
                  <a:pt x="5329" y="15403"/>
                </a:lnTo>
                <a:lnTo>
                  <a:pt x="5305" y="15427"/>
                </a:lnTo>
                <a:lnTo>
                  <a:pt x="5329" y="15500"/>
                </a:lnTo>
                <a:lnTo>
                  <a:pt x="5378" y="15524"/>
                </a:lnTo>
                <a:lnTo>
                  <a:pt x="5426" y="15549"/>
                </a:lnTo>
                <a:lnTo>
                  <a:pt x="5524" y="15573"/>
                </a:lnTo>
                <a:lnTo>
                  <a:pt x="5645" y="15597"/>
                </a:lnTo>
                <a:lnTo>
                  <a:pt x="5645" y="15719"/>
                </a:lnTo>
                <a:lnTo>
                  <a:pt x="5305" y="15768"/>
                </a:lnTo>
                <a:lnTo>
                  <a:pt x="5280" y="15792"/>
                </a:lnTo>
                <a:lnTo>
                  <a:pt x="5280" y="15816"/>
                </a:lnTo>
                <a:lnTo>
                  <a:pt x="5280" y="15841"/>
                </a:lnTo>
                <a:lnTo>
                  <a:pt x="5305" y="15865"/>
                </a:lnTo>
                <a:lnTo>
                  <a:pt x="5621" y="15889"/>
                </a:lnTo>
                <a:lnTo>
                  <a:pt x="5621" y="16108"/>
                </a:lnTo>
                <a:lnTo>
                  <a:pt x="5524" y="16133"/>
                </a:lnTo>
                <a:lnTo>
                  <a:pt x="5378" y="16157"/>
                </a:lnTo>
                <a:lnTo>
                  <a:pt x="5305" y="16181"/>
                </a:lnTo>
                <a:lnTo>
                  <a:pt x="5256" y="16230"/>
                </a:lnTo>
                <a:lnTo>
                  <a:pt x="5232" y="16254"/>
                </a:lnTo>
                <a:lnTo>
                  <a:pt x="5256" y="16279"/>
                </a:lnTo>
                <a:lnTo>
                  <a:pt x="5305" y="16327"/>
                </a:lnTo>
                <a:lnTo>
                  <a:pt x="5353" y="16352"/>
                </a:lnTo>
                <a:lnTo>
                  <a:pt x="5475" y="16376"/>
                </a:lnTo>
                <a:lnTo>
                  <a:pt x="5597" y="16376"/>
                </a:lnTo>
                <a:lnTo>
                  <a:pt x="5572" y="16571"/>
                </a:lnTo>
                <a:lnTo>
                  <a:pt x="5572" y="16668"/>
                </a:lnTo>
                <a:lnTo>
                  <a:pt x="5280" y="16668"/>
                </a:lnTo>
                <a:lnTo>
                  <a:pt x="5207" y="16692"/>
                </a:lnTo>
                <a:lnTo>
                  <a:pt x="5159" y="16741"/>
                </a:lnTo>
                <a:lnTo>
                  <a:pt x="5159" y="16790"/>
                </a:lnTo>
                <a:lnTo>
                  <a:pt x="5207" y="16838"/>
                </a:lnTo>
                <a:lnTo>
                  <a:pt x="5256" y="16863"/>
                </a:lnTo>
                <a:lnTo>
                  <a:pt x="5402" y="16887"/>
                </a:lnTo>
                <a:lnTo>
                  <a:pt x="5548" y="16887"/>
                </a:lnTo>
                <a:lnTo>
                  <a:pt x="5524" y="17082"/>
                </a:lnTo>
                <a:lnTo>
                  <a:pt x="5426" y="17106"/>
                </a:lnTo>
                <a:lnTo>
                  <a:pt x="5280" y="17130"/>
                </a:lnTo>
                <a:lnTo>
                  <a:pt x="5207" y="17155"/>
                </a:lnTo>
                <a:lnTo>
                  <a:pt x="5134" y="17203"/>
                </a:lnTo>
                <a:lnTo>
                  <a:pt x="5134" y="17228"/>
                </a:lnTo>
                <a:lnTo>
                  <a:pt x="5134" y="17252"/>
                </a:lnTo>
                <a:lnTo>
                  <a:pt x="5207" y="17276"/>
                </a:lnTo>
                <a:lnTo>
                  <a:pt x="5280" y="17276"/>
                </a:lnTo>
                <a:lnTo>
                  <a:pt x="5426" y="17301"/>
                </a:lnTo>
                <a:lnTo>
                  <a:pt x="5499" y="17301"/>
                </a:lnTo>
                <a:lnTo>
                  <a:pt x="5475" y="17544"/>
                </a:lnTo>
                <a:lnTo>
                  <a:pt x="5378" y="17544"/>
                </a:lnTo>
                <a:lnTo>
                  <a:pt x="5256" y="17593"/>
                </a:lnTo>
                <a:lnTo>
                  <a:pt x="5183" y="17641"/>
                </a:lnTo>
                <a:lnTo>
                  <a:pt x="5183" y="17666"/>
                </a:lnTo>
                <a:lnTo>
                  <a:pt x="5183" y="17690"/>
                </a:lnTo>
                <a:lnTo>
                  <a:pt x="5207" y="17739"/>
                </a:lnTo>
                <a:lnTo>
                  <a:pt x="5256" y="17763"/>
                </a:lnTo>
                <a:lnTo>
                  <a:pt x="5378" y="17787"/>
                </a:lnTo>
                <a:lnTo>
                  <a:pt x="5451" y="17812"/>
                </a:lnTo>
                <a:lnTo>
                  <a:pt x="5426" y="17982"/>
                </a:lnTo>
                <a:lnTo>
                  <a:pt x="5329" y="17982"/>
                </a:lnTo>
                <a:lnTo>
                  <a:pt x="5086" y="18006"/>
                </a:lnTo>
                <a:lnTo>
                  <a:pt x="5037" y="18031"/>
                </a:lnTo>
                <a:lnTo>
                  <a:pt x="5013" y="18055"/>
                </a:lnTo>
                <a:lnTo>
                  <a:pt x="5013" y="18104"/>
                </a:lnTo>
                <a:lnTo>
                  <a:pt x="5061" y="18152"/>
                </a:lnTo>
                <a:lnTo>
                  <a:pt x="5159" y="18201"/>
                </a:lnTo>
                <a:lnTo>
                  <a:pt x="5280" y="18225"/>
                </a:lnTo>
                <a:lnTo>
                  <a:pt x="5402" y="18225"/>
                </a:lnTo>
                <a:lnTo>
                  <a:pt x="5402" y="18420"/>
                </a:lnTo>
                <a:lnTo>
                  <a:pt x="5353" y="18420"/>
                </a:lnTo>
                <a:lnTo>
                  <a:pt x="5207" y="18444"/>
                </a:lnTo>
                <a:lnTo>
                  <a:pt x="5134" y="18469"/>
                </a:lnTo>
                <a:lnTo>
                  <a:pt x="5086" y="18517"/>
                </a:lnTo>
                <a:lnTo>
                  <a:pt x="5061" y="18566"/>
                </a:lnTo>
                <a:lnTo>
                  <a:pt x="5086" y="18615"/>
                </a:lnTo>
                <a:lnTo>
                  <a:pt x="5134" y="18663"/>
                </a:lnTo>
                <a:lnTo>
                  <a:pt x="5183" y="18688"/>
                </a:lnTo>
                <a:lnTo>
                  <a:pt x="5329" y="18712"/>
                </a:lnTo>
                <a:lnTo>
                  <a:pt x="5378" y="18712"/>
                </a:lnTo>
                <a:lnTo>
                  <a:pt x="5353" y="18907"/>
                </a:lnTo>
                <a:lnTo>
                  <a:pt x="5280" y="18907"/>
                </a:lnTo>
                <a:lnTo>
                  <a:pt x="5183" y="18955"/>
                </a:lnTo>
                <a:lnTo>
                  <a:pt x="5159" y="18980"/>
                </a:lnTo>
                <a:lnTo>
                  <a:pt x="5159" y="19004"/>
                </a:lnTo>
                <a:lnTo>
                  <a:pt x="5159" y="19053"/>
                </a:lnTo>
                <a:lnTo>
                  <a:pt x="5183" y="19077"/>
                </a:lnTo>
                <a:lnTo>
                  <a:pt x="5256" y="19126"/>
                </a:lnTo>
                <a:lnTo>
                  <a:pt x="5353" y="19126"/>
                </a:lnTo>
                <a:lnTo>
                  <a:pt x="5353" y="19539"/>
                </a:lnTo>
                <a:lnTo>
                  <a:pt x="5353" y="19637"/>
                </a:lnTo>
                <a:lnTo>
                  <a:pt x="5402" y="19710"/>
                </a:lnTo>
                <a:lnTo>
                  <a:pt x="5475" y="19758"/>
                </a:lnTo>
                <a:lnTo>
                  <a:pt x="5548" y="19783"/>
                </a:lnTo>
                <a:lnTo>
                  <a:pt x="5572" y="19807"/>
                </a:lnTo>
                <a:lnTo>
                  <a:pt x="5718" y="19953"/>
                </a:lnTo>
                <a:lnTo>
                  <a:pt x="5840" y="20074"/>
                </a:lnTo>
                <a:lnTo>
                  <a:pt x="5986" y="20220"/>
                </a:lnTo>
                <a:lnTo>
                  <a:pt x="6132" y="20366"/>
                </a:lnTo>
                <a:lnTo>
                  <a:pt x="5961" y="20366"/>
                </a:lnTo>
                <a:lnTo>
                  <a:pt x="5816" y="20342"/>
                </a:lnTo>
                <a:lnTo>
                  <a:pt x="5670" y="20318"/>
                </a:lnTo>
                <a:lnTo>
                  <a:pt x="5524" y="20269"/>
                </a:lnTo>
                <a:lnTo>
                  <a:pt x="5378" y="20196"/>
                </a:lnTo>
                <a:lnTo>
                  <a:pt x="5232" y="20099"/>
                </a:lnTo>
                <a:lnTo>
                  <a:pt x="5086" y="20001"/>
                </a:lnTo>
                <a:lnTo>
                  <a:pt x="4940" y="19928"/>
                </a:lnTo>
                <a:lnTo>
                  <a:pt x="4818" y="19539"/>
                </a:lnTo>
                <a:lnTo>
                  <a:pt x="4721" y="19126"/>
                </a:lnTo>
                <a:lnTo>
                  <a:pt x="4672" y="18712"/>
                </a:lnTo>
                <a:lnTo>
                  <a:pt x="4623" y="18274"/>
                </a:lnTo>
                <a:lnTo>
                  <a:pt x="4575" y="17447"/>
                </a:lnTo>
                <a:lnTo>
                  <a:pt x="4526" y="16619"/>
                </a:lnTo>
                <a:lnTo>
                  <a:pt x="4477" y="15670"/>
                </a:lnTo>
                <a:lnTo>
                  <a:pt x="4429" y="14721"/>
                </a:lnTo>
                <a:lnTo>
                  <a:pt x="4404" y="14235"/>
                </a:lnTo>
                <a:lnTo>
                  <a:pt x="4380" y="13894"/>
                </a:lnTo>
                <a:lnTo>
                  <a:pt x="4331" y="13505"/>
                </a:lnTo>
                <a:lnTo>
                  <a:pt x="4258" y="13140"/>
                </a:lnTo>
                <a:lnTo>
                  <a:pt x="4161" y="12775"/>
                </a:lnTo>
                <a:lnTo>
                  <a:pt x="4112" y="12629"/>
                </a:lnTo>
                <a:lnTo>
                  <a:pt x="4039" y="12483"/>
                </a:lnTo>
                <a:lnTo>
                  <a:pt x="3966" y="12361"/>
                </a:lnTo>
                <a:lnTo>
                  <a:pt x="3893" y="12288"/>
                </a:lnTo>
                <a:lnTo>
                  <a:pt x="3820" y="12264"/>
                </a:lnTo>
                <a:lnTo>
                  <a:pt x="3577" y="12264"/>
                </a:lnTo>
                <a:lnTo>
                  <a:pt x="3504" y="12288"/>
                </a:lnTo>
                <a:lnTo>
                  <a:pt x="3407" y="12385"/>
                </a:lnTo>
                <a:lnTo>
                  <a:pt x="3334" y="12507"/>
                </a:lnTo>
                <a:lnTo>
                  <a:pt x="3309" y="12483"/>
                </a:lnTo>
                <a:lnTo>
                  <a:pt x="3188" y="12483"/>
                </a:lnTo>
                <a:lnTo>
                  <a:pt x="3066" y="12531"/>
                </a:lnTo>
                <a:lnTo>
                  <a:pt x="3042" y="12556"/>
                </a:lnTo>
                <a:lnTo>
                  <a:pt x="3042" y="12604"/>
                </a:lnTo>
                <a:lnTo>
                  <a:pt x="3066" y="12653"/>
                </a:lnTo>
                <a:lnTo>
                  <a:pt x="3115" y="12677"/>
                </a:lnTo>
                <a:lnTo>
                  <a:pt x="3236" y="12702"/>
                </a:lnTo>
                <a:lnTo>
                  <a:pt x="3261" y="12702"/>
                </a:lnTo>
                <a:lnTo>
                  <a:pt x="3212" y="12848"/>
                </a:lnTo>
                <a:lnTo>
                  <a:pt x="3042" y="12872"/>
                </a:lnTo>
                <a:lnTo>
                  <a:pt x="2871" y="12921"/>
                </a:lnTo>
                <a:lnTo>
                  <a:pt x="2871" y="12945"/>
                </a:lnTo>
                <a:lnTo>
                  <a:pt x="2871" y="12969"/>
                </a:lnTo>
                <a:lnTo>
                  <a:pt x="3017" y="13018"/>
                </a:lnTo>
                <a:lnTo>
                  <a:pt x="3163" y="13042"/>
                </a:lnTo>
                <a:lnTo>
                  <a:pt x="3139" y="13140"/>
                </a:lnTo>
                <a:lnTo>
                  <a:pt x="2969" y="13140"/>
                </a:lnTo>
                <a:lnTo>
                  <a:pt x="2847" y="13164"/>
                </a:lnTo>
                <a:lnTo>
                  <a:pt x="2725" y="13213"/>
                </a:lnTo>
                <a:lnTo>
                  <a:pt x="2701" y="13237"/>
                </a:lnTo>
                <a:lnTo>
                  <a:pt x="2701" y="13261"/>
                </a:lnTo>
                <a:lnTo>
                  <a:pt x="2701" y="13286"/>
                </a:lnTo>
                <a:lnTo>
                  <a:pt x="2725" y="13310"/>
                </a:lnTo>
                <a:lnTo>
                  <a:pt x="2847" y="13359"/>
                </a:lnTo>
                <a:lnTo>
                  <a:pt x="2969" y="13383"/>
                </a:lnTo>
                <a:lnTo>
                  <a:pt x="3090" y="13383"/>
                </a:lnTo>
                <a:lnTo>
                  <a:pt x="3066" y="13529"/>
                </a:lnTo>
                <a:lnTo>
                  <a:pt x="2847" y="13553"/>
                </a:lnTo>
                <a:lnTo>
                  <a:pt x="2750" y="13602"/>
                </a:lnTo>
                <a:lnTo>
                  <a:pt x="2652" y="13651"/>
                </a:lnTo>
                <a:lnTo>
                  <a:pt x="2628" y="13699"/>
                </a:lnTo>
                <a:lnTo>
                  <a:pt x="2652" y="13724"/>
                </a:lnTo>
                <a:lnTo>
                  <a:pt x="2847" y="13748"/>
                </a:lnTo>
                <a:lnTo>
                  <a:pt x="3042" y="13772"/>
                </a:lnTo>
                <a:lnTo>
                  <a:pt x="3042" y="13870"/>
                </a:lnTo>
                <a:lnTo>
                  <a:pt x="2920" y="13870"/>
                </a:lnTo>
                <a:lnTo>
                  <a:pt x="2774" y="13918"/>
                </a:lnTo>
                <a:lnTo>
                  <a:pt x="2701" y="13943"/>
                </a:lnTo>
                <a:lnTo>
                  <a:pt x="2628" y="13991"/>
                </a:lnTo>
                <a:lnTo>
                  <a:pt x="2628" y="14016"/>
                </a:lnTo>
                <a:lnTo>
                  <a:pt x="2701" y="14064"/>
                </a:lnTo>
                <a:lnTo>
                  <a:pt x="2798" y="14113"/>
                </a:lnTo>
                <a:lnTo>
                  <a:pt x="2896" y="14137"/>
                </a:lnTo>
                <a:lnTo>
                  <a:pt x="3017" y="14137"/>
                </a:lnTo>
                <a:lnTo>
                  <a:pt x="2993" y="14283"/>
                </a:lnTo>
                <a:lnTo>
                  <a:pt x="2871" y="14283"/>
                </a:lnTo>
                <a:lnTo>
                  <a:pt x="2725" y="14308"/>
                </a:lnTo>
                <a:lnTo>
                  <a:pt x="2677" y="14332"/>
                </a:lnTo>
                <a:lnTo>
                  <a:pt x="2604" y="14381"/>
                </a:lnTo>
                <a:lnTo>
                  <a:pt x="2604" y="14405"/>
                </a:lnTo>
                <a:lnTo>
                  <a:pt x="2579" y="14429"/>
                </a:lnTo>
                <a:lnTo>
                  <a:pt x="2604" y="14502"/>
                </a:lnTo>
                <a:lnTo>
                  <a:pt x="2677" y="14551"/>
                </a:lnTo>
                <a:lnTo>
                  <a:pt x="2725" y="14575"/>
                </a:lnTo>
                <a:lnTo>
                  <a:pt x="2871" y="14600"/>
                </a:lnTo>
                <a:lnTo>
                  <a:pt x="2969" y="14600"/>
                </a:lnTo>
                <a:lnTo>
                  <a:pt x="2969" y="14721"/>
                </a:lnTo>
                <a:lnTo>
                  <a:pt x="2969" y="14794"/>
                </a:lnTo>
                <a:lnTo>
                  <a:pt x="2774" y="14819"/>
                </a:lnTo>
                <a:lnTo>
                  <a:pt x="2628" y="14843"/>
                </a:lnTo>
                <a:lnTo>
                  <a:pt x="2555" y="14892"/>
                </a:lnTo>
                <a:lnTo>
                  <a:pt x="2506" y="14940"/>
                </a:lnTo>
                <a:lnTo>
                  <a:pt x="2482" y="14989"/>
                </a:lnTo>
                <a:lnTo>
                  <a:pt x="2506" y="15013"/>
                </a:lnTo>
                <a:lnTo>
                  <a:pt x="2579" y="15038"/>
                </a:lnTo>
                <a:lnTo>
                  <a:pt x="2652" y="15062"/>
                </a:lnTo>
                <a:lnTo>
                  <a:pt x="2823" y="15062"/>
                </a:lnTo>
                <a:lnTo>
                  <a:pt x="2944" y="15038"/>
                </a:lnTo>
                <a:lnTo>
                  <a:pt x="2944" y="15232"/>
                </a:lnTo>
                <a:lnTo>
                  <a:pt x="2871" y="15232"/>
                </a:lnTo>
                <a:lnTo>
                  <a:pt x="2677" y="15257"/>
                </a:lnTo>
                <a:lnTo>
                  <a:pt x="2506" y="15305"/>
                </a:lnTo>
                <a:lnTo>
                  <a:pt x="2506" y="15330"/>
                </a:lnTo>
                <a:lnTo>
                  <a:pt x="2506" y="15354"/>
                </a:lnTo>
                <a:lnTo>
                  <a:pt x="2701" y="15378"/>
                </a:lnTo>
                <a:lnTo>
                  <a:pt x="2920" y="15403"/>
                </a:lnTo>
                <a:lnTo>
                  <a:pt x="2920" y="15622"/>
                </a:lnTo>
                <a:lnTo>
                  <a:pt x="2798" y="15646"/>
                </a:lnTo>
                <a:lnTo>
                  <a:pt x="2652" y="15695"/>
                </a:lnTo>
                <a:lnTo>
                  <a:pt x="2506" y="15768"/>
                </a:lnTo>
                <a:lnTo>
                  <a:pt x="2506" y="15792"/>
                </a:lnTo>
                <a:lnTo>
                  <a:pt x="2506" y="15816"/>
                </a:lnTo>
                <a:lnTo>
                  <a:pt x="2798" y="15841"/>
                </a:lnTo>
                <a:lnTo>
                  <a:pt x="2896" y="15841"/>
                </a:lnTo>
                <a:lnTo>
                  <a:pt x="2896" y="15914"/>
                </a:lnTo>
                <a:lnTo>
                  <a:pt x="2750" y="15938"/>
                </a:lnTo>
                <a:lnTo>
                  <a:pt x="2604" y="15987"/>
                </a:lnTo>
                <a:lnTo>
                  <a:pt x="2482" y="16060"/>
                </a:lnTo>
                <a:lnTo>
                  <a:pt x="2433" y="16108"/>
                </a:lnTo>
                <a:lnTo>
                  <a:pt x="2433" y="16157"/>
                </a:lnTo>
                <a:lnTo>
                  <a:pt x="2433" y="16181"/>
                </a:lnTo>
                <a:lnTo>
                  <a:pt x="2506" y="16230"/>
                </a:lnTo>
                <a:lnTo>
                  <a:pt x="2579" y="16254"/>
                </a:lnTo>
                <a:lnTo>
                  <a:pt x="2725" y="16254"/>
                </a:lnTo>
                <a:lnTo>
                  <a:pt x="2896" y="16230"/>
                </a:lnTo>
                <a:lnTo>
                  <a:pt x="2871" y="16425"/>
                </a:lnTo>
                <a:lnTo>
                  <a:pt x="2628" y="16473"/>
                </a:lnTo>
                <a:lnTo>
                  <a:pt x="2506" y="16498"/>
                </a:lnTo>
                <a:lnTo>
                  <a:pt x="2409" y="16546"/>
                </a:lnTo>
                <a:lnTo>
                  <a:pt x="2409" y="16571"/>
                </a:lnTo>
                <a:lnTo>
                  <a:pt x="2409" y="16595"/>
                </a:lnTo>
                <a:lnTo>
                  <a:pt x="2506" y="16644"/>
                </a:lnTo>
                <a:lnTo>
                  <a:pt x="2628" y="16668"/>
                </a:lnTo>
                <a:lnTo>
                  <a:pt x="2871" y="16692"/>
                </a:lnTo>
                <a:lnTo>
                  <a:pt x="2847" y="16936"/>
                </a:lnTo>
                <a:lnTo>
                  <a:pt x="2701" y="16936"/>
                </a:lnTo>
                <a:lnTo>
                  <a:pt x="2555" y="16960"/>
                </a:lnTo>
                <a:lnTo>
                  <a:pt x="2458" y="16984"/>
                </a:lnTo>
                <a:lnTo>
                  <a:pt x="2409" y="17033"/>
                </a:lnTo>
                <a:lnTo>
                  <a:pt x="2385" y="17057"/>
                </a:lnTo>
                <a:lnTo>
                  <a:pt x="2433" y="17106"/>
                </a:lnTo>
                <a:lnTo>
                  <a:pt x="2482" y="17130"/>
                </a:lnTo>
                <a:lnTo>
                  <a:pt x="2604" y="17155"/>
                </a:lnTo>
                <a:lnTo>
                  <a:pt x="2847" y="17155"/>
                </a:lnTo>
                <a:lnTo>
                  <a:pt x="2823" y="17349"/>
                </a:lnTo>
                <a:lnTo>
                  <a:pt x="2701" y="17398"/>
                </a:lnTo>
                <a:lnTo>
                  <a:pt x="2604" y="17447"/>
                </a:lnTo>
                <a:lnTo>
                  <a:pt x="2506" y="17495"/>
                </a:lnTo>
                <a:lnTo>
                  <a:pt x="2458" y="17568"/>
                </a:lnTo>
                <a:lnTo>
                  <a:pt x="2433" y="17593"/>
                </a:lnTo>
                <a:lnTo>
                  <a:pt x="2458" y="17641"/>
                </a:lnTo>
                <a:lnTo>
                  <a:pt x="2458" y="17666"/>
                </a:lnTo>
                <a:lnTo>
                  <a:pt x="2506" y="17690"/>
                </a:lnTo>
                <a:lnTo>
                  <a:pt x="2652" y="17690"/>
                </a:lnTo>
                <a:lnTo>
                  <a:pt x="2823" y="17641"/>
                </a:lnTo>
                <a:lnTo>
                  <a:pt x="2798" y="17860"/>
                </a:lnTo>
                <a:lnTo>
                  <a:pt x="2628" y="17933"/>
                </a:lnTo>
                <a:lnTo>
                  <a:pt x="2506" y="17958"/>
                </a:lnTo>
                <a:lnTo>
                  <a:pt x="2482" y="17958"/>
                </a:lnTo>
                <a:lnTo>
                  <a:pt x="2458" y="17982"/>
                </a:lnTo>
                <a:lnTo>
                  <a:pt x="2458" y="18006"/>
                </a:lnTo>
                <a:lnTo>
                  <a:pt x="2482" y="18031"/>
                </a:lnTo>
                <a:lnTo>
                  <a:pt x="2628" y="18055"/>
                </a:lnTo>
                <a:lnTo>
                  <a:pt x="2798" y="18055"/>
                </a:lnTo>
                <a:lnTo>
                  <a:pt x="2774" y="18298"/>
                </a:lnTo>
                <a:lnTo>
                  <a:pt x="2725" y="18298"/>
                </a:lnTo>
                <a:lnTo>
                  <a:pt x="2628" y="18323"/>
                </a:lnTo>
                <a:lnTo>
                  <a:pt x="2506" y="18371"/>
                </a:lnTo>
                <a:lnTo>
                  <a:pt x="2482" y="18396"/>
                </a:lnTo>
                <a:lnTo>
                  <a:pt x="2482" y="18420"/>
                </a:lnTo>
                <a:lnTo>
                  <a:pt x="2482" y="18444"/>
                </a:lnTo>
                <a:lnTo>
                  <a:pt x="2506" y="18444"/>
                </a:lnTo>
                <a:lnTo>
                  <a:pt x="2604" y="18493"/>
                </a:lnTo>
                <a:lnTo>
                  <a:pt x="2725" y="18542"/>
                </a:lnTo>
                <a:lnTo>
                  <a:pt x="2750" y="18542"/>
                </a:lnTo>
                <a:lnTo>
                  <a:pt x="2725" y="18688"/>
                </a:lnTo>
                <a:lnTo>
                  <a:pt x="2628" y="18712"/>
                </a:lnTo>
                <a:lnTo>
                  <a:pt x="2506" y="18712"/>
                </a:lnTo>
                <a:lnTo>
                  <a:pt x="2458" y="18736"/>
                </a:lnTo>
                <a:lnTo>
                  <a:pt x="2409" y="18761"/>
                </a:lnTo>
                <a:lnTo>
                  <a:pt x="2385" y="18809"/>
                </a:lnTo>
                <a:lnTo>
                  <a:pt x="2385" y="18858"/>
                </a:lnTo>
                <a:lnTo>
                  <a:pt x="2433" y="18882"/>
                </a:lnTo>
                <a:lnTo>
                  <a:pt x="2482" y="18931"/>
                </a:lnTo>
                <a:lnTo>
                  <a:pt x="2604" y="18955"/>
                </a:lnTo>
                <a:lnTo>
                  <a:pt x="2701" y="18955"/>
                </a:lnTo>
                <a:lnTo>
                  <a:pt x="2677" y="19053"/>
                </a:lnTo>
                <a:lnTo>
                  <a:pt x="2604" y="19077"/>
                </a:lnTo>
                <a:lnTo>
                  <a:pt x="2555" y="19101"/>
                </a:lnTo>
                <a:lnTo>
                  <a:pt x="2433" y="19174"/>
                </a:lnTo>
                <a:lnTo>
                  <a:pt x="2433" y="19199"/>
                </a:lnTo>
                <a:lnTo>
                  <a:pt x="2433" y="19223"/>
                </a:lnTo>
                <a:lnTo>
                  <a:pt x="2531" y="19272"/>
                </a:lnTo>
                <a:lnTo>
                  <a:pt x="2628" y="19320"/>
                </a:lnTo>
                <a:lnTo>
                  <a:pt x="2604" y="19466"/>
                </a:lnTo>
                <a:lnTo>
                  <a:pt x="2458" y="19466"/>
                </a:lnTo>
                <a:lnTo>
                  <a:pt x="2360" y="19515"/>
                </a:lnTo>
                <a:lnTo>
                  <a:pt x="2336" y="19564"/>
                </a:lnTo>
                <a:lnTo>
                  <a:pt x="2360" y="19612"/>
                </a:lnTo>
                <a:lnTo>
                  <a:pt x="2385" y="19661"/>
                </a:lnTo>
                <a:lnTo>
                  <a:pt x="2433" y="19685"/>
                </a:lnTo>
                <a:lnTo>
                  <a:pt x="2531" y="19734"/>
                </a:lnTo>
                <a:lnTo>
                  <a:pt x="2458" y="19928"/>
                </a:lnTo>
                <a:lnTo>
                  <a:pt x="2312" y="20001"/>
                </a:lnTo>
                <a:lnTo>
                  <a:pt x="2166" y="20099"/>
                </a:lnTo>
                <a:lnTo>
                  <a:pt x="2020" y="20196"/>
                </a:lnTo>
                <a:lnTo>
                  <a:pt x="1874" y="20269"/>
                </a:lnTo>
                <a:lnTo>
                  <a:pt x="1728" y="20318"/>
                </a:lnTo>
                <a:lnTo>
                  <a:pt x="1582" y="20342"/>
                </a:lnTo>
                <a:lnTo>
                  <a:pt x="1436" y="20366"/>
                </a:lnTo>
                <a:lnTo>
                  <a:pt x="1265" y="20366"/>
                </a:lnTo>
                <a:lnTo>
                  <a:pt x="1411" y="20220"/>
                </a:lnTo>
                <a:lnTo>
                  <a:pt x="1557" y="20074"/>
                </a:lnTo>
                <a:lnTo>
                  <a:pt x="1679" y="19953"/>
                </a:lnTo>
                <a:lnTo>
                  <a:pt x="1825" y="19807"/>
                </a:lnTo>
                <a:lnTo>
                  <a:pt x="1849" y="19783"/>
                </a:lnTo>
                <a:lnTo>
                  <a:pt x="1922" y="19758"/>
                </a:lnTo>
                <a:lnTo>
                  <a:pt x="1995" y="19710"/>
                </a:lnTo>
                <a:lnTo>
                  <a:pt x="2020" y="19637"/>
                </a:lnTo>
                <a:lnTo>
                  <a:pt x="2044" y="19539"/>
                </a:lnTo>
                <a:lnTo>
                  <a:pt x="2020" y="18785"/>
                </a:lnTo>
                <a:lnTo>
                  <a:pt x="1971" y="18055"/>
                </a:lnTo>
                <a:lnTo>
                  <a:pt x="1825" y="16571"/>
                </a:lnTo>
                <a:lnTo>
                  <a:pt x="1752" y="15792"/>
                </a:lnTo>
                <a:lnTo>
                  <a:pt x="1703" y="15013"/>
                </a:lnTo>
                <a:lnTo>
                  <a:pt x="1679" y="13456"/>
                </a:lnTo>
                <a:lnTo>
                  <a:pt x="1655" y="12702"/>
                </a:lnTo>
                <a:lnTo>
                  <a:pt x="1679" y="11947"/>
                </a:lnTo>
                <a:lnTo>
                  <a:pt x="1703" y="11583"/>
                </a:lnTo>
                <a:lnTo>
                  <a:pt x="1752" y="11218"/>
                </a:lnTo>
                <a:lnTo>
                  <a:pt x="1825" y="10853"/>
                </a:lnTo>
                <a:lnTo>
                  <a:pt x="1922" y="10488"/>
                </a:lnTo>
                <a:lnTo>
                  <a:pt x="2044" y="10171"/>
                </a:lnTo>
                <a:lnTo>
                  <a:pt x="2166" y="9855"/>
                </a:lnTo>
                <a:lnTo>
                  <a:pt x="2287" y="9539"/>
                </a:lnTo>
                <a:lnTo>
                  <a:pt x="2360" y="9198"/>
                </a:lnTo>
                <a:lnTo>
                  <a:pt x="2385" y="8906"/>
                </a:lnTo>
                <a:lnTo>
                  <a:pt x="2385" y="8590"/>
                </a:lnTo>
                <a:lnTo>
                  <a:pt x="2385" y="8006"/>
                </a:lnTo>
                <a:lnTo>
                  <a:pt x="2458" y="7957"/>
                </a:lnTo>
                <a:lnTo>
                  <a:pt x="2482" y="7908"/>
                </a:lnTo>
                <a:lnTo>
                  <a:pt x="2506" y="7835"/>
                </a:lnTo>
                <a:lnTo>
                  <a:pt x="2506" y="7762"/>
                </a:lnTo>
                <a:lnTo>
                  <a:pt x="2506" y="7689"/>
                </a:lnTo>
                <a:lnTo>
                  <a:pt x="2458" y="7641"/>
                </a:lnTo>
                <a:lnTo>
                  <a:pt x="2385" y="7592"/>
                </a:lnTo>
                <a:lnTo>
                  <a:pt x="2312" y="7568"/>
                </a:lnTo>
                <a:lnTo>
                  <a:pt x="2214" y="7543"/>
                </a:lnTo>
                <a:lnTo>
                  <a:pt x="2141" y="7519"/>
                </a:lnTo>
                <a:lnTo>
                  <a:pt x="2093" y="7446"/>
                </a:lnTo>
                <a:lnTo>
                  <a:pt x="2044" y="7373"/>
                </a:lnTo>
                <a:lnTo>
                  <a:pt x="1947" y="7227"/>
                </a:lnTo>
                <a:lnTo>
                  <a:pt x="1898" y="7057"/>
                </a:lnTo>
                <a:lnTo>
                  <a:pt x="1874" y="6886"/>
                </a:lnTo>
                <a:lnTo>
                  <a:pt x="1874" y="6716"/>
                </a:lnTo>
                <a:lnTo>
                  <a:pt x="1898" y="6643"/>
                </a:lnTo>
                <a:lnTo>
                  <a:pt x="1971" y="6570"/>
                </a:lnTo>
                <a:lnTo>
                  <a:pt x="2093" y="6473"/>
                </a:lnTo>
                <a:lnTo>
                  <a:pt x="2117" y="6400"/>
                </a:lnTo>
                <a:lnTo>
                  <a:pt x="2117" y="6327"/>
                </a:lnTo>
                <a:lnTo>
                  <a:pt x="2093" y="6254"/>
                </a:lnTo>
                <a:lnTo>
                  <a:pt x="2020" y="6205"/>
                </a:lnTo>
                <a:lnTo>
                  <a:pt x="1947" y="6181"/>
                </a:lnTo>
                <a:lnTo>
                  <a:pt x="1849" y="6181"/>
                </a:lnTo>
                <a:lnTo>
                  <a:pt x="1801" y="6205"/>
                </a:lnTo>
                <a:lnTo>
                  <a:pt x="1728" y="6229"/>
                </a:lnTo>
                <a:lnTo>
                  <a:pt x="1630" y="6327"/>
                </a:lnTo>
                <a:lnTo>
                  <a:pt x="1557" y="6473"/>
                </a:lnTo>
                <a:lnTo>
                  <a:pt x="1484" y="6619"/>
                </a:lnTo>
                <a:lnTo>
                  <a:pt x="1460" y="6789"/>
                </a:lnTo>
                <a:lnTo>
                  <a:pt x="1460" y="6935"/>
                </a:lnTo>
                <a:lnTo>
                  <a:pt x="1460" y="7081"/>
                </a:lnTo>
                <a:lnTo>
                  <a:pt x="1533" y="7300"/>
                </a:lnTo>
                <a:lnTo>
                  <a:pt x="1630" y="7543"/>
                </a:lnTo>
                <a:lnTo>
                  <a:pt x="1606" y="7568"/>
                </a:lnTo>
                <a:lnTo>
                  <a:pt x="1533" y="7519"/>
                </a:lnTo>
                <a:lnTo>
                  <a:pt x="1411" y="7470"/>
                </a:lnTo>
                <a:lnTo>
                  <a:pt x="1363" y="7446"/>
                </a:lnTo>
                <a:lnTo>
                  <a:pt x="1290" y="7446"/>
                </a:lnTo>
                <a:lnTo>
                  <a:pt x="1265" y="7470"/>
                </a:lnTo>
                <a:lnTo>
                  <a:pt x="1241" y="7495"/>
                </a:lnTo>
                <a:lnTo>
                  <a:pt x="1241" y="7568"/>
                </a:lnTo>
                <a:lnTo>
                  <a:pt x="1290" y="7616"/>
                </a:lnTo>
                <a:lnTo>
                  <a:pt x="1363" y="7689"/>
                </a:lnTo>
                <a:lnTo>
                  <a:pt x="1460" y="7787"/>
                </a:lnTo>
                <a:lnTo>
                  <a:pt x="1436" y="7860"/>
                </a:lnTo>
                <a:lnTo>
                  <a:pt x="1314" y="7811"/>
                </a:lnTo>
                <a:lnTo>
                  <a:pt x="1192" y="7762"/>
                </a:lnTo>
                <a:lnTo>
                  <a:pt x="1071" y="7738"/>
                </a:lnTo>
                <a:lnTo>
                  <a:pt x="1022" y="7762"/>
                </a:lnTo>
                <a:lnTo>
                  <a:pt x="998" y="7811"/>
                </a:lnTo>
                <a:lnTo>
                  <a:pt x="1022" y="7835"/>
                </a:lnTo>
                <a:lnTo>
                  <a:pt x="1071" y="7908"/>
                </a:lnTo>
                <a:lnTo>
                  <a:pt x="1144" y="7981"/>
                </a:lnTo>
                <a:lnTo>
                  <a:pt x="1314" y="8103"/>
                </a:lnTo>
                <a:lnTo>
                  <a:pt x="1265" y="8249"/>
                </a:lnTo>
                <a:lnTo>
                  <a:pt x="1168" y="8225"/>
                </a:lnTo>
                <a:lnTo>
                  <a:pt x="1095" y="8200"/>
                </a:lnTo>
                <a:lnTo>
                  <a:pt x="998" y="8225"/>
                </a:lnTo>
                <a:lnTo>
                  <a:pt x="949" y="8249"/>
                </a:lnTo>
                <a:lnTo>
                  <a:pt x="949" y="8273"/>
                </a:lnTo>
                <a:lnTo>
                  <a:pt x="949" y="8322"/>
                </a:lnTo>
                <a:lnTo>
                  <a:pt x="1022" y="8371"/>
                </a:lnTo>
                <a:lnTo>
                  <a:pt x="1095" y="8419"/>
                </a:lnTo>
                <a:lnTo>
                  <a:pt x="1192" y="8444"/>
                </a:lnTo>
                <a:lnTo>
                  <a:pt x="1168" y="8468"/>
                </a:lnTo>
                <a:lnTo>
                  <a:pt x="973" y="8468"/>
                </a:lnTo>
                <a:lnTo>
                  <a:pt x="900" y="8492"/>
                </a:lnTo>
                <a:lnTo>
                  <a:pt x="852" y="8541"/>
                </a:lnTo>
                <a:lnTo>
                  <a:pt x="827" y="8565"/>
                </a:lnTo>
                <a:lnTo>
                  <a:pt x="803" y="8614"/>
                </a:lnTo>
                <a:lnTo>
                  <a:pt x="827" y="8663"/>
                </a:lnTo>
                <a:lnTo>
                  <a:pt x="852" y="8711"/>
                </a:lnTo>
                <a:lnTo>
                  <a:pt x="949" y="8760"/>
                </a:lnTo>
                <a:lnTo>
                  <a:pt x="1071" y="8784"/>
                </a:lnTo>
                <a:lnTo>
                  <a:pt x="1095" y="8784"/>
                </a:lnTo>
                <a:lnTo>
                  <a:pt x="1046" y="8979"/>
                </a:lnTo>
                <a:lnTo>
                  <a:pt x="803" y="8979"/>
                </a:lnTo>
                <a:lnTo>
                  <a:pt x="779" y="9028"/>
                </a:lnTo>
                <a:lnTo>
                  <a:pt x="779" y="9052"/>
                </a:lnTo>
                <a:lnTo>
                  <a:pt x="779" y="9101"/>
                </a:lnTo>
                <a:lnTo>
                  <a:pt x="827" y="9149"/>
                </a:lnTo>
                <a:lnTo>
                  <a:pt x="876" y="9174"/>
                </a:lnTo>
                <a:lnTo>
                  <a:pt x="973" y="9198"/>
                </a:lnTo>
                <a:lnTo>
                  <a:pt x="998" y="9222"/>
                </a:lnTo>
                <a:lnTo>
                  <a:pt x="998" y="9368"/>
                </a:lnTo>
                <a:lnTo>
                  <a:pt x="852" y="9368"/>
                </a:lnTo>
                <a:lnTo>
                  <a:pt x="803" y="9393"/>
                </a:lnTo>
                <a:lnTo>
                  <a:pt x="754" y="9417"/>
                </a:lnTo>
                <a:lnTo>
                  <a:pt x="730" y="9490"/>
                </a:lnTo>
                <a:lnTo>
                  <a:pt x="730" y="9539"/>
                </a:lnTo>
                <a:lnTo>
                  <a:pt x="730" y="9563"/>
                </a:lnTo>
                <a:lnTo>
                  <a:pt x="779" y="9612"/>
                </a:lnTo>
                <a:lnTo>
                  <a:pt x="827" y="9636"/>
                </a:lnTo>
                <a:lnTo>
                  <a:pt x="949" y="9660"/>
                </a:lnTo>
                <a:lnTo>
                  <a:pt x="949" y="9806"/>
                </a:lnTo>
                <a:lnTo>
                  <a:pt x="876" y="9806"/>
                </a:lnTo>
                <a:lnTo>
                  <a:pt x="803" y="9831"/>
                </a:lnTo>
                <a:lnTo>
                  <a:pt x="730" y="9879"/>
                </a:lnTo>
                <a:lnTo>
                  <a:pt x="681" y="9904"/>
                </a:lnTo>
                <a:lnTo>
                  <a:pt x="681" y="9952"/>
                </a:lnTo>
                <a:lnTo>
                  <a:pt x="681" y="10001"/>
                </a:lnTo>
                <a:lnTo>
                  <a:pt x="730" y="10050"/>
                </a:lnTo>
                <a:lnTo>
                  <a:pt x="827" y="10074"/>
                </a:lnTo>
                <a:lnTo>
                  <a:pt x="949" y="10074"/>
                </a:lnTo>
                <a:lnTo>
                  <a:pt x="949" y="10123"/>
                </a:lnTo>
                <a:lnTo>
                  <a:pt x="852" y="10147"/>
                </a:lnTo>
                <a:lnTo>
                  <a:pt x="803" y="10196"/>
                </a:lnTo>
                <a:lnTo>
                  <a:pt x="754" y="10244"/>
                </a:lnTo>
                <a:lnTo>
                  <a:pt x="754" y="10269"/>
                </a:lnTo>
                <a:lnTo>
                  <a:pt x="779" y="10293"/>
                </a:lnTo>
                <a:lnTo>
                  <a:pt x="876" y="10342"/>
                </a:lnTo>
                <a:lnTo>
                  <a:pt x="949" y="10342"/>
                </a:lnTo>
                <a:lnTo>
                  <a:pt x="973" y="10390"/>
                </a:lnTo>
                <a:lnTo>
                  <a:pt x="973" y="10463"/>
                </a:lnTo>
                <a:lnTo>
                  <a:pt x="925" y="10512"/>
                </a:lnTo>
                <a:lnTo>
                  <a:pt x="876" y="10585"/>
                </a:lnTo>
                <a:lnTo>
                  <a:pt x="852" y="10658"/>
                </a:lnTo>
                <a:lnTo>
                  <a:pt x="876" y="10755"/>
                </a:lnTo>
                <a:lnTo>
                  <a:pt x="925" y="10853"/>
                </a:lnTo>
                <a:lnTo>
                  <a:pt x="949" y="10999"/>
                </a:lnTo>
                <a:lnTo>
                  <a:pt x="973" y="11266"/>
                </a:lnTo>
                <a:lnTo>
                  <a:pt x="925" y="11534"/>
                </a:lnTo>
                <a:lnTo>
                  <a:pt x="876" y="11656"/>
                </a:lnTo>
                <a:lnTo>
                  <a:pt x="827" y="11753"/>
                </a:lnTo>
                <a:lnTo>
                  <a:pt x="803" y="11801"/>
                </a:lnTo>
                <a:lnTo>
                  <a:pt x="754" y="11801"/>
                </a:lnTo>
                <a:lnTo>
                  <a:pt x="657" y="11729"/>
                </a:lnTo>
                <a:lnTo>
                  <a:pt x="560" y="11656"/>
                </a:lnTo>
                <a:lnTo>
                  <a:pt x="511" y="11583"/>
                </a:lnTo>
                <a:lnTo>
                  <a:pt x="462" y="11461"/>
                </a:lnTo>
                <a:lnTo>
                  <a:pt x="462" y="11339"/>
                </a:lnTo>
                <a:lnTo>
                  <a:pt x="487" y="11096"/>
                </a:lnTo>
                <a:lnTo>
                  <a:pt x="535" y="11047"/>
                </a:lnTo>
                <a:lnTo>
                  <a:pt x="560" y="10974"/>
                </a:lnTo>
                <a:lnTo>
                  <a:pt x="584" y="10926"/>
                </a:lnTo>
                <a:lnTo>
                  <a:pt x="584" y="10828"/>
                </a:lnTo>
                <a:lnTo>
                  <a:pt x="511" y="10342"/>
                </a:lnTo>
                <a:lnTo>
                  <a:pt x="462" y="9831"/>
                </a:lnTo>
                <a:lnTo>
                  <a:pt x="462" y="9320"/>
                </a:lnTo>
                <a:lnTo>
                  <a:pt x="511" y="8809"/>
                </a:lnTo>
                <a:lnTo>
                  <a:pt x="584" y="8298"/>
                </a:lnTo>
                <a:lnTo>
                  <a:pt x="681" y="7787"/>
                </a:lnTo>
                <a:lnTo>
                  <a:pt x="803" y="7300"/>
                </a:lnTo>
                <a:lnTo>
                  <a:pt x="949" y="6813"/>
                </a:lnTo>
                <a:lnTo>
                  <a:pt x="1119" y="6400"/>
                </a:lnTo>
                <a:lnTo>
                  <a:pt x="1314" y="6010"/>
                </a:lnTo>
                <a:lnTo>
                  <a:pt x="1557" y="5621"/>
                </a:lnTo>
                <a:lnTo>
                  <a:pt x="1703" y="5451"/>
                </a:lnTo>
                <a:lnTo>
                  <a:pt x="1849" y="5280"/>
                </a:lnTo>
                <a:lnTo>
                  <a:pt x="2044" y="5134"/>
                </a:lnTo>
                <a:lnTo>
                  <a:pt x="2214" y="4988"/>
                </a:lnTo>
                <a:lnTo>
                  <a:pt x="2409" y="4891"/>
                </a:lnTo>
                <a:lnTo>
                  <a:pt x="2628" y="4794"/>
                </a:lnTo>
                <a:lnTo>
                  <a:pt x="2823" y="4745"/>
                </a:lnTo>
                <a:lnTo>
                  <a:pt x="3066" y="4696"/>
                </a:lnTo>
                <a:lnTo>
                  <a:pt x="3528" y="4623"/>
                </a:lnTo>
                <a:close/>
                <a:moveTo>
                  <a:pt x="3893" y="0"/>
                </a:moveTo>
                <a:lnTo>
                  <a:pt x="3699" y="73"/>
                </a:lnTo>
                <a:lnTo>
                  <a:pt x="3382" y="73"/>
                </a:lnTo>
                <a:lnTo>
                  <a:pt x="3212" y="122"/>
                </a:lnTo>
                <a:lnTo>
                  <a:pt x="3066" y="195"/>
                </a:lnTo>
                <a:lnTo>
                  <a:pt x="2896" y="268"/>
                </a:lnTo>
                <a:lnTo>
                  <a:pt x="2774" y="365"/>
                </a:lnTo>
                <a:lnTo>
                  <a:pt x="2628" y="487"/>
                </a:lnTo>
                <a:lnTo>
                  <a:pt x="2506" y="609"/>
                </a:lnTo>
                <a:lnTo>
                  <a:pt x="2287" y="901"/>
                </a:lnTo>
                <a:lnTo>
                  <a:pt x="2093" y="1217"/>
                </a:lnTo>
                <a:lnTo>
                  <a:pt x="1947" y="1533"/>
                </a:lnTo>
                <a:lnTo>
                  <a:pt x="1874" y="1850"/>
                </a:lnTo>
                <a:lnTo>
                  <a:pt x="1849" y="2044"/>
                </a:lnTo>
                <a:lnTo>
                  <a:pt x="1849" y="2215"/>
                </a:lnTo>
                <a:lnTo>
                  <a:pt x="1874" y="2409"/>
                </a:lnTo>
                <a:lnTo>
                  <a:pt x="1898" y="2580"/>
                </a:lnTo>
                <a:lnTo>
                  <a:pt x="1947" y="2750"/>
                </a:lnTo>
                <a:lnTo>
                  <a:pt x="2020" y="2896"/>
                </a:lnTo>
                <a:lnTo>
                  <a:pt x="2093" y="3066"/>
                </a:lnTo>
                <a:lnTo>
                  <a:pt x="2214" y="3212"/>
                </a:lnTo>
                <a:lnTo>
                  <a:pt x="2312" y="3358"/>
                </a:lnTo>
                <a:lnTo>
                  <a:pt x="2433" y="3480"/>
                </a:lnTo>
                <a:lnTo>
                  <a:pt x="2579" y="3577"/>
                </a:lnTo>
                <a:lnTo>
                  <a:pt x="2725" y="3699"/>
                </a:lnTo>
                <a:lnTo>
                  <a:pt x="2871" y="3772"/>
                </a:lnTo>
                <a:lnTo>
                  <a:pt x="3042" y="3845"/>
                </a:lnTo>
                <a:lnTo>
                  <a:pt x="3212" y="3918"/>
                </a:lnTo>
                <a:lnTo>
                  <a:pt x="3407" y="3966"/>
                </a:lnTo>
                <a:lnTo>
                  <a:pt x="3553" y="3966"/>
                </a:lnTo>
                <a:lnTo>
                  <a:pt x="3528" y="4039"/>
                </a:lnTo>
                <a:lnTo>
                  <a:pt x="3504" y="4234"/>
                </a:lnTo>
                <a:lnTo>
                  <a:pt x="3431" y="4234"/>
                </a:lnTo>
                <a:lnTo>
                  <a:pt x="3188" y="4210"/>
                </a:lnTo>
                <a:lnTo>
                  <a:pt x="2944" y="4210"/>
                </a:lnTo>
                <a:lnTo>
                  <a:pt x="2725" y="4258"/>
                </a:lnTo>
                <a:lnTo>
                  <a:pt x="2506" y="4331"/>
                </a:lnTo>
                <a:lnTo>
                  <a:pt x="2287" y="4404"/>
                </a:lnTo>
                <a:lnTo>
                  <a:pt x="2093" y="4526"/>
                </a:lnTo>
                <a:lnTo>
                  <a:pt x="1898" y="4648"/>
                </a:lnTo>
                <a:lnTo>
                  <a:pt x="1728" y="4794"/>
                </a:lnTo>
                <a:lnTo>
                  <a:pt x="1557" y="4964"/>
                </a:lnTo>
                <a:lnTo>
                  <a:pt x="1387" y="5134"/>
                </a:lnTo>
                <a:lnTo>
                  <a:pt x="1095" y="5499"/>
                </a:lnTo>
                <a:lnTo>
                  <a:pt x="852" y="5913"/>
                </a:lnTo>
                <a:lnTo>
                  <a:pt x="633" y="6327"/>
                </a:lnTo>
                <a:lnTo>
                  <a:pt x="438" y="6862"/>
                </a:lnTo>
                <a:lnTo>
                  <a:pt x="268" y="7446"/>
                </a:lnTo>
                <a:lnTo>
                  <a:pt x="122" y="8006"/>
                </a:lnTo>
                <a:lnTo>
                  <a:pt x="49" y="8614"/>
                </a:lnTo>
                <a:lnTo>
                  <a:pt x="0" y="9198"/>
                </a:lnTo>
                <a:lnTo>
                  <a:pt x="0" y="9806"/>
                </a:lnTo>
                <a:lnTo>
                  <a:pt x="49" y="10390"/>
                </a:lnTo>
                <a:lnTo>
                  <a:pt x="122" y="10974"/>
                </a:lnTo>
                <a:lnTo>
                  <a:pt x="146" y="10974"/>
                </a:lnTo>
                <a:lnTo>
                  <a:pt x="97" y="11193"/>
                </a:lnTo>
                <a:lnTo>
                  <a:pt x="73" y="11412"/>
                </a:lnTo>
                <a:lnTo>
                  <a:pt x="97" y="11631"/>
                </a:lnTo>
                <a:lnTo>
                  <a:pt x="170" y="11777"/>
                </a:lnTo>
                <a:lnTo>
                  <a:pt x="219" y="11899"/>
                </a:lnTo>
                <a:lnTo>
                  <a:pt x="316" y="11972"/>
                </a:lnTo>
                <a:lnTo>
                  <a:pt x="414" y="12069"/>
                </a:lnTo>
                <a:lnTo>
                  <a:pt x="511" y="12142"/>
                </a:lnTo>
                <a:lnTo>
                  <a:pt x="633" y="12191"/>
                </a:lnTo>
                <a:lnTo>
                  <a:pt x="754" y="12215"/>
                </a:lnTo>
                <a:lnTo>
                  <a:pt x="876" y="12215"/>
                </a:lnTo>
                <a:lnTo>
                  <a:pt x="998" y="12166"/>
                </a:lnTo>
                <a:lnTo>
                  <a:pt x="1144" y="12069"/>
                </a:lnTo>
                <a:lnTo>
                  <a:pt x="1241" y="11923"/>
                </a:lnTo>
                <a:lnTo>
                  <a:pt x="1217" y="12604"/>
                </a:lnTo>
                <a:lnTo>
                  <a:pt x="1217" y="13261"/>
                </a:lnTo>
                <a:lnTo>
                  <a:pt x="1217" y="14040"/>
                </a:lnTo>
                <a:lnTo>
                  <a:pt x="1241" y="14819"/>
                </a:lnTo>
                <a:lnTo>
                  <a:pt x="1265" y="15597"/>
                </a:lnTo>
                <a:lnTo>
                  <a:pt x="1314" y="16376"/>
                </a:lnTo>
                <a:lnTo>
                  <a:pt x="1460" y="17958"/>
                </a:lnTo>
                <a:lnTo>
                  <a:pt x="1509" y="18736"/>
                </a:lnTo>
                <a:lnTo>
                  <a:pt x="1509" y="19515"/>
                </a:lnTo>
                <a:lnTo>
                  <a:pt x="1265" y="19685"/>
                </a:lnTo>
                <a:lnTo>
                  <a:pt x="1022" y="19904"/>
                </a:lnTo>
                <a:lnTo>
                  <a:pt x="827" y="20147"/>
                </a:lnTo>
                <a:lnTo>
                  <a:pt x="730" y="20269"/>
                </a:lnTo>
                <a:lnTo>
                  <a:pt x="681" y="20415"/>
                </a:lnTo>
                <a:lnTo>
                  <a:pt x="633" y="20512"/>
                </a:lnTo>
                <a:lnTo>
                  <a:pt x="657" y="20634"/>
                </a:lnTo>
                <a:lnTo>
                  <a:pt x="706" y="20707"/>
                </a:lnTo>
                <a:lnTo>
                  <a:pt x="803" y="20756"/>
                </a:lnTo>
                <a:lnTo>
                  <a:pt x="1119" y="20829"/>
                </a:lnTo>
                <a:lnTo>
                  <a:pt x="1411" y="20829"/>
                </a:lnTo>
                <a:lnTo>
                  <a:pt x="1703" y="20804"/>
                </a:lnTo>
                <a:lnTo>
                  <a:pt x="1995" y="20731"/>
                </a:lnTo>
                <a:lnTo>
                  <a:pt x="2214" y="20634"/>
                </a:lnTo>
                <a:lnTo>
                  <a:pt x="2458" y="20512"/>
                </a:lnTo>
                <a:lnTo>
                  <a:pt x="2555" y="20439"/>
                </a:lnTo>
                <a:lnTo>
                  <a:pt x="2652" y="20366"/>
                </a:lnTo>
                <a:lnTo>
                  <a:pt x="2750" y="20269"/>
                </a:lnTo>
                <a:lnTo>
                  <a:pt x="2798" y="20172"/>
                </a:lnTo>
                <a:lnTo>
                  <a:pt x="2847" y="20123"/>
                </a:lnTo>
                <a:lnTo>
                  <a:pt x="2871" y="20074"/>
                </a:lnTo>
                <a:lnTo>
                  <a:pt x="2969" y="19783"/>
                </a:lnTo>
                <a:lnTo>
                  <a:pt x="3042" y="19466"/>
                </a:lnTo>
                <a:lnTo>
                  <a:pt x="3090" y="19150"/>
                </a:lnTo>
                <a:lnTo>
                  <a:pt x="3139" y="18809"/>
                </a:lnTo>
                <a:lnTo>
                  <a:pt x="3188" y="18152"/>
                </a:lnTo>
                <a:lnTo>
                  <a:pt x="3236" y="17520"/>
                </a:lnTo>
                <a:lnTo>
                  <a:pt x="3285" y="16425"/>
                </a:lnTo>
                <a:lnTo>
                  <a:pt x="3334" y="15330"/>
                </a:lnTo>
                <a:lnTo>
                  <a:pt x="3407" y="14502"/>
                </a:lnTo>
                <a:lnTo>
                  <a:pt x="3480" y="13651"/>
                </a:lnTo>
                <a:lnTo>
                  <a:pt x="3528" y="13164"/>
                </a:lnTo>
                <a:lnTo>
                  <a:pt x="3601" y="12872"/>
                </a:lnTo>
                <a:lnTo>
                  <a:pt x="3650" y="12750"/>
                </a:lnTo>
                <a:lnTo>
                  <a:pt x="3699" y="12629"/>
                </a:lnTo>
                <a:lnTo>
                  <a:pt x="3747" y="12750"/>
                </a:lnTo>
                <a:lnTo>
                  <a:pt x="3796" y="12872"/>
                </a:lnTo>
                <a:lnTo>
                  <a:pt x="3845" y="13164"/>
                </a:lnTo>
                <a:lnTo>
                  <a:pt x="3918" y="13651"/>
                </a:lnTo>
                <a:lnTo>
                  <a:pt x="3991" y="14502"/>
                </a:lnTo>
                <a:lnTo>
                  <a:pt x="4064" y="15330"/>
                </a:lnTo>
                <a:lnTo>
                  <a:pt x="4112" y="16425"/>
                </a:lnTo>
                <a:lnTo>
                  <a:pt x="4161" y="17520"/>
                </a:lnTo>
                <a:lnTo>
                  <a:pt x="4210" y="18152"/>
                </a:lnTo>
                <a:lnTo>
                  <a:pt x="4258" y="18809"/>
                </a:lnTo>
                <a:lnTo>
                  <a:pt x="4307" y="19150"/>
                </a:lnTo>
                <a:lnTo>
                  <a:pt x="4356" y="19466"/>
                </a:lnTo>
                <a:lnTo>
                  <a:pt x="4429" y="19783"/>
                </a:lnTo>
                <a:lnTo>
                  <a:pt x="4526" y="20074"/>
                </a:lnTo>
                <a:lnTo>
                  <a:pt x="4550" y="20123"/>
                </a:lnTo>
                <a:lnTo>
                  <a:pt x="4599" y="20172"/>
                </a:lnTo>
                <a:lnTo>
                  <a:pt x="4648" y="20269"/>
                </a:lnTo>
                <a:lnTo>
                  <a:pt x="4745" y="20366"/>
                </a:lnTo>
                <a:lnTo>
                  <a:pt x="4842" y="20439"/>
                </a:lnTo>
                <a:lnTo>
                  <a:pt x="4940" y="20512"/>
                </a:lnTo>
                <a:lnTo>
                  <a:pt x="5183" y="20634"/>
                </a:lnTo>
                <a:lnTo>
                  <a:pt x="5402" y="20731"/>
                </a:lnTo>
                <a:lnTo>
                  <a:pt x="5694" y="20804"/>
                </a:lnTo>
                <a:lnTo>
                  <a:pt x="5986" y="20829"/>
                </a:lnTo>
                <a:lnTo>
                  <a:pt x="6278" y="20829"/>
                </a:lnTo>
                <a:lnTo>
                  <a:pt x="6594" y="20756"/>
                </a:lnTo>
                <a:lnTo>
                  <a:pt x="6691" y="20707"/>
                </a:lnTo>
                <a:lnTo>
                  <a:pt x="6740" y="20634"/>
                </a:lnTo>
                <a:lnTo>
                  <a:pt x="6740" y="20512"/>
                </a:lnTo>
                <a:lnTo>
                  <a:pt x="6716" y="20415"/>
                </a:lnTo>
                <a:lnTo>
                  <a:pt x="6667" y="20269"/>
                </a:lnTo>
                <a:lnTo>
                  <a:pt x="6570" y="20147"/>
                </a:lnTo>
                <a:lnTo>
                  <a:pt x="6375" y="19904"/>
                </a:lnTo>
                <a:lnTo>
                  <a:pt x="6132" y="19685"/>
                </a:lnTo>
                <a:lnTo>
                  <a:pt x="5864" y="19515"/>
                </a:lnTo>
                <a:lnTo>
                  <a:pt x="5889" y="18736"/>
                </a:lnTo>
                <a:lnTo>
                  <a:pt x="5937" y="17958"/>
                </a:lnTo>
                <a:lnTo>
                  <a:pt x="6059" y="16376"/>
                </a:lnTo>
                <a:lnTo>
                  <a:pt x="6132" y="15597"/>
                </a:lnTo>
                <a:lnTo>
                  <a:pt x="6156" y="14819"/>
                </a:lnTo>
                <a:lnTo>
                  <a:pt x="6180" y="14040"/>
                </a:lnTo>
                <a:lnTo>
                  <a:pt x="6180" y="13261"/>
                </a:lnTo>
                <a:lnTo>
                  <a:pt x="6180" y="12604"/>
                </a:lnTo>
                <a:lnTo>
                  <a:pt x="6156" y="11923"/>
                </a:lnTo>
                <a:lnTo>
                  <a:pt x="6253" y="12069"/>
                </a:lnTo>
                <a:lnTo>
                  <a:pt x="6399" y="12166"/>
                </a:lnTo>
                <a:lnTo>
                  <a:pt x="6521" y="12215"/>
                </a:lnTo>
                <a:lnTo>
                  <a:pt x="6643" y="12215"/>
                </a:lnTo>
                <a:lnTo>
                  <a:pt x="6764" y="12191"/>
                </a:lnTo>
                <a:lnTo>
                  <a:pt x="6886" y="12142"/>
                </a:lnTo>
                <a:lnTo>
                  <a:pt x="6983" y="12069"/>
                </a:lnTo>
                <a:lnTo>
                  <a:pt x="7081" y="11972"/>
                </a:lnTo>
                <a:lnTo>
                  <a:pt x="7178" y="11899"/>
                </a:lnTo>
                <a:lnTo>
                  <a:pt x="7227" y="11777"/>
                </a:lnTo>
                <a:lnTo>
                  <a:pt x="7300" y="11631"/>
                </a:lnTo>
                <a:lnTo>
                  <a:pt x="7324" y="11412"/>
                </a:lnTo>
                <a:lnTo>
                  <a:pt x="7300" y="11193"/>
                </a:lnTo>
                <a:lnTo>
                  <a:pt x="7251" y="10974"/>
                </a:lnTo>
                <a:lnTo>
                  <a:pt x="7275" y="10974"/>
                </a:lnTo>
                <a:lnTo>
                  <a:pt x="7348" y="10390"/>
                </a:lnTo>
                <a:lnTo>
                  <a:pt x="7397" y="9806"/>
                </a:lnTo>
                <a:lnTo>
                  <a:pt x="7397" y="9198"/>
                </a:lnTo>
                <a:lnTo>
                  <a:pt x="7348" y="8614"/>
                </a:lnTo>
                <a:lnTo>
                  <a:pt x="7251" y="8006"/>
                </a:lnTo>
                <a:lnTo>
                  <a:pt x="7129" y="7446"/>
                </a:lnTo>
                <a:lnTo>
                  <a:pt x="6959" y="6862"/>
                </a:lnTo>
                <a:lnTo>
                  <a:pt x="6764" y="6327"/>
                </a:lnTo>
                <a:lnTo>
                  <a:pt x="6545" y="5913"/>
                </a:lnTo>
                <a:lnTo>
                  <a:pt x="6302" y="5499"/>
                </a:lnTo>
                <a:lnTo>
                  <a:pt x="6010" y="5134"/>
                </a:lnTo>
                <a:lnTo>
                  <a:pt x="5840" y="4964"/>
                </a:lnTo>
                <a:lnTo>
                  <a:pt x="5670" y="4794"/>
                </a:lnTo>
                <a:lnTo>
                  <a:pt x="5499" y="4648"/>
                </a:lnTo>
                <a:lnTo>
                  <a:pt x="5305" y="4526"/>
                </a:lnTo>
                <a:lnTo>
                  <a:pt x="5110" y="4404"/>
                </a:lnTo>
                <a:lnTo>
                  <a:pt x="4891" y="4331"/>
                </a:lnTo>
                <a:lnTo>
                  <a:pt x="4672" y="4258"/>
                </a:lnTo>
                <a:lnTo>
                  <a:pt x="4453" y="4210"/>
                </a:lnTo>
                <a:lnTo>
                  <a:pt x="4210" y="4210"/>
                </a:lnTo>
                <a:lnTo>
                  <a:pt x="3966" y="4234"/>
                </a:lnTo>
                <a:lnTo>
                  <a:pt x="3966" y="4210"/>
                </a:lnTo>
                <a:lnTo>
                  <a:pt x="3966" y="4185"/>
                </a:lnTo>
                <a:lnTo>
                  <a:pt x="3966" y="4137"/>
                </a:lnTo>
                <a:lnTo>
                  <a:pt x="3942" y="4039"/>
                </a:lnTo>
                <a:lnTo>
                  <a:pt x="3918" y="3966"/>
                </a:lnTo>
                <a:lnTo>
                  <a:pt x="4064" y="3942"/>
                </a:lnTo>
                <a:lnTo>
                  <a:pt x="4210" y="3893"/>
                </a:lnTo>
                <a:lnTo>
                  <a:pt x="4356" y="3845"/>
                </a:lnTo>
                <a:lnTo>
                  <a:pt x="4477" y="3772"/>
                </a:lnTo>
                <a:lnTo>
                  <a:pt x="4721" y="3602"/>
                </a:lnTo>
                <a:lnTo>
                  <a:pt x="4940" y="3383"/>
                </a:lnTo>
                <a:lnTo>
                  <a:pt x="5110" y="3115"/>
                </a:lnTo>
                <a:lnTo>
                  <a:pt x="5232" y="2847"/>
                </a:lnTo>
                <a:lnTo>
                  <a:pt x="5353" y="2531"/>
                </a:lnTo>
                <a:lnTo>
                  <a:pt x="5402" y="2215"/>
                </a:lnTo>
                <a:lnTo>
                  <a:pt x="5426" y="2069"/>
                </a:lnTo>
                <a:lnTo>
                  <a:pt x="5402" y="1898"/>
                </a:lnTo>
                <a:lnTo>
                  <a:pt x="5378" y="1704"/>
                </a:lnTo>
                <a:lnTo>
                  <a:pt x="5329" y="1485"/>
                </a:lnTo>
                <a:lnTo>
                  <a:pt x="5280" y="1290"/>
                </a:lnTo>
                <a:lnTo>
                  <a:pt x="5183" y="1095"/>
                </a:lnTo>
                <a:lnTo>
                  <a:pt x="5086" y="876"/>
                </a:lnTo>
                <a:lnTo>
                  <a:pt x="4988" y="682"/>
                </a:lnTo>
                <a:lnTo>
                  <a:pt x="4867" y="511"/>
                </a:lnTo>
                <a:lnTo>
                  <a:pt x="4721" y="365"/>
                </a:lnTo>
                <a:lnTo>
                  <a:pt x="4575" y="219"/>
                </a:lnTo>
                <a:lnTo>
                  <a:pt x="4429" y="122"/>
                </a:lnTo>
                <a:lnTo>
                  <a:pt x="4258" y="49"/>
                </a:lnTo>
                <a:lnTo>
                  <a:pt x="4088" y="0"/>
                </a:lnTo>
                <a:close/>
              </a:path>
            </a:pathLst>
          </a:custGeom>
          <a:solidFill>
            <a:srgbClr val="7C7F9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339;p39"/>
          <p:cNvSpPr/>
          <p:nvPr/>
        </p:nvSpPr>
        <p:spPr>
          <a:xfrm flipH="1">
            <a:off x="5079478" y="1337852"/>
            <a:ext cx="1228374" cy="1080288"/>
          </a:xfrm>
          <a:custGeom>
            <a:avLst/>
            <a:gdLst/>
            <a:ahLst/>
            <a:cxnLst/>
            <a:rect l="l" t="t" r="r" b="b"/>
            <a:pathLst>
              <a:path w="16717" h="15403" extrusionOk="0">
                <a:moveTo>
                  <a:pt x="9149" y="511"/>
                </a:moveTo>
                <a:lnTo>
                  <a:pt x="9587" y="560"/>
                </a:lnTo>
                <a:lnTo>
                  <a:pt x="10025" y="608"/>
                </a:lnTo>
                <a:lnTo>
                  <a:pt x="10439" y="681"/>
                </a:lnTo>
                <a:lnTo>
                  <a:pt x="10877" y="779"/>
                </a:lnTo>
                <a:lnTo>
                  <a:pt x="11290" y="900"/>
                </a:lnTo>
                <a:lnTo>
                  <a:pt x="11704" y="1046"/>
                </a:lnTo>
                <a:lnTo>
                  <a:pt x="12093" y="1217"/>
                </a:lnTo>
                <a:lnTo>
                  <a:pt x="12483" y="1411"/>
                </a:lnTo>
                <a:lnTo>
                  <a:pt x="12994" y="1703"/>
                </a:lnTo>
                <a:lnTo>
                  <a:pt x="13505" y="2020"/>
                </a:lnTo>
                <a:lnTo>
                  <a:pt x="13967" y="2360"/>
                </a:lnTo>
                <a:lnTo>
                  <a:pt x="14210" y="2555"/>
                </a:lnTo>
                <a:lnTo>
                  <a:pt x="14405" y="2750"/>
                </a:lnTo>
                <a:lnTo>
                  <a:pt x="14332" y="2871"/>
                </a:lnTo>
                <a:lnTo>
                  <a:pt x="14308" y="3017"/>
                </a:lnTo>
                <a:lnTo>
                  <a:pt x="14308" y="3066"/>
                </a:lnTo>
                <a:lnTo>
                  <a:pt x="14332" y="3090"/>
                </a:lnTo>
                <a:lnTo>
                  <a:pt x="14405" y="3139"/>
                </a:lnTo>
                <a:lnTo>
                  <a:pt x="14478" y="3139"/>
                </a:lnTo>
                <a:lnTo>
                  <a:pt x="14551" y="3090"/>
                </a:lnTo>
                <a:lnTo>
                  <a:pt x="14624" y="2993"/>
                </a:lnTo>
                <a:lnTo>
                  <a:pt x="14867" y="3285"/>
                </a:lnTo>
                <a:lnTo>
                  <a:pt x="14770" y="3358"/>
                </a:lnTo>
                <a:lnTo>
                  <a:pt x="14697" y="3431"/>
                </a:lnTo>
                <a:lnTo>
                  <a:pt x="14600" y="3601"/>
                </a:lnTo>
                <a:lnTo>
                  <a:pt x="14575" y="3674"/>
                </a:lnTo>
                <a:lnTo>
                  <a:pt x="14575" y="3723"/>
                </a:lnTo>
                <a:lnTo>
                  <a:pt x="14575" y="3772"/>
                </a:lnTo>
                <a:lnTo>
                  <a:pt x="14600" y="3796"/>
                </a:lnTo>
                <a:lnTo>
                  <a:pt x="14648" y="3796"/>
                </a:lnTo>
                <a:lnTo>
                  <a:pt x="14721" y="3772"/>
                </a:lnTo>
                <a:lnTo>
                  <a:pt x="14867" y="3699"/>
                </a:lnTo>
                <a:lnTo>
                  <a:pt x="15086" y="3601"/>
                </a:lnTo>
                <a:lnTo>
                  <a:pt x="15208" y="3820"/>
                </a:lnTo>
                <a:lnTo>
                  <a:pt x="15305" y="4064"/>
                </a:lnTo>
                <a:lnTo>
                  <a:pt x="15111" y="4137"/>
                </a:lnTo>
                <a:lnTo>
                  <a:pt x="15013" y="4185"/>
                </a:lnTo>
                <a:lnTo>
                  <a:pt x="14916" y="4234"/>
                </a:lnTo>
                <a:lnTo>
                  <a:pt x="14892" y="4307"/>
                </a:lnTo>
                <a:lnTo>
                  <a:pt x="14892" y="4380"/>
                </a:lnTo>
                <a:lnTo>
                  <a:pt x="14940" y="4429"/>
                </a:lnTo>
                <a:lnTo>
                  <a:pt x="15013" y="4453"/>
                </a:lnTo>
                <a:lnTo>
                  <a:pt x="15135" y="4453"/>
                </a:lnTo>
                <a:lnTo>
                  <a:pt x="15232" y="4429"/>
                </a:lnTo>
                <a:lnTo>
                  <a:pt x="15427" y="4380"/>
                </a:lnTo>
                <a:lnTo>
                  <a:pt x="15573" y="4915"/>
                </a:lnTo>
                <a:lnTo>
                  <a:pt x="15403" y="4964"/>
                </a:lnTo>
                <a:lnTo>
                  <a:pt x="15232" y="5061"/>
                </a:lnTo>
                <a:lnTo>
                  <a:pt x="15086" y="5183"/>
                </a:lnTo>
                <a:lnTo>
                  <a:pt x="15038" y="5256"/>
                </a:lnTo>
                <a:lnTo>
                  <a:pt x="15013" y="5329"/>
                </a:lnTo>
                <a:lnTo>
                  <a:pt x="15013" y="5378"/>
                </a:lnTo>
                <a:lnTo>
                  <a:pt x="15038" y="5402"/>
                </a:lnTo>
                <a:lnTo>
                  <a:pt x="15062" y="5426"/>
                </a:lnTo>
                <a:lnTo>
                  <a:pt x="15111" y="5451"/>
                </a:lnTo>
                <a:lnTo>
                  <a:pt x="15208" y="5451"/>
                </a:lnTo>
                <a:lnTo>
                  <a:pt x="15305" y="5426"/>
                </a:lnTo>
                <a:lnTo>
                  <a:pt x="15476" y="5353"/>
                </a:lnTo>
                <a:lnTo>
                  <a:pt x="15695" y="5305"/>
                </a:lnTo>
                <a:lnTo>
                  <a:pt x="15792" y="5743"/>
                </a:lnTo>
                <a:lnTo>
                  <a:pt x="15622" y="5816"/>
                </a:lnTo>
                <a:lnTo>
                  <a:pt x="15451" y="5864"/>
                </a:lnTo>
                <a:lnTo>
                  <a:pt x="15305" y="5937"/>
                </a:lnTo>
                <a:lnTo>
                  <a:pt x="15159" y="6035"/>
                </a:lnTo>
                <a:lnTo>
                  <a:pt x="15013" y="6132"/>
                </a:lnTo>
                <a:lnTo>
                  <a:pt x="15013" y="6181"/>
                </a:lnTo>
                <a:lnTo>
                  <a:pt x="15013" y="6205"/>
                </a:lnTo>
                <a:lnTo>
                  <a:pt x="15038" y="6229"/>
                </a:lnTo>
                <a:lnTo>
                  <a:pt x="15403" y="6229"/>
                </a:lnTo>
                <a:lnTo>
                  <a:pt x="15719" y="6181"/>
                </a:lnTo>
                <a:lnTo>
                  <a:pt x="15914" y="6156"/>
                </a:lnTo>
                <a:lnTo>
                  <a:pt x="16035" y="6594"/>
                </a:lnTo>
                <a:lnTo>
                  <a:pt x="15768" y="6691"/>
                </a:lnTo>
                <a:lnTo>
                  <a:pt x="15549" y="6764"/>
                </a:lnTo>
                <a:lnTo>
                  <a:pt x="15184" y="6910"/>
                </a:lnTo>
                <a:lnTo>
                  <a:pt x="15135" y="6935"/>
                </a:lnTo>
                <a:lnTo>
                  <a:pt x="15062" y="6983"/>
                </a:lnTo>
                <a:lnTo>
                  <a:pt x="15038" y="7032"/>
                </a:lnTo>
                <a:lnTo>
                  <a:pt x="15013" y="7081"/>
                </a:lnTo>
                <a:lnTo>
                  <a:pt x="15038" y="7056"/>
                </a:lnTo>
                <a:lnTo>
                  <a:pt x="15013" y="7105"/>
                </a:lnTo>
                <a:lnTo>
                  <a:pt x="15013" y="7129"/>
                </a:lnTo>
                <a:lnTo>
                  <a:pt x="15038" y="7154"/>
                </a:lnTo>
                <a:lnTo>
                  <a:pt x="15086" y="7202"/>
                </a:lnTo>
                <a:lnTo>
                  <a:pt x="15208" y="7227"/>
                </a:lnTo>
                <a:lnTo>
                  <a:pt x="15403" y="7227"/>
                </a:lnTo>
                <a:lnTo>
                  <a:pt x="15622" y="7178"/>
                </a:lnTo>
                <a:lnTo>
                  <a:pt x="15841" y="7129"/>
                </a:lnTo>
                <a:lnTo>
                  <a:pt x="16108" y="7056"/>
                </a:lnTo>
                <a:lnTo>
                  <a:pt x="16108" y="7397"/>
                </a:lnTo>
                <a:lnTo>
                  <a:pt x="16108" y="7713"/>
                </a:lnTo>
                <a:lnTo>
                  <a:pt x="16035" y="7713"/>
                </a:lnTo>
                <a:lnTo>
                  <a:pt x="15670" y="7762"/>
                </a:lnTo>
                <a:lnTo>
                  <a:pt x="15330" y="7786"/>
                </a:lnTo>
                <a:lnTo>
                  <a:pt x="14965" y="7835"/>
                </a:lnTo>
                <a:lnTo>
                  <a:pt x="14600" y="7932"/>
                </a:lnTo>
                <a:lnTo>
                  <a:pt x="14575" y="7957"/>
                </a:lnTo>
                <a:lnTo>
                  <a:pt x="14575" y="7981"/>
                </a:lnTo>
                <a:lnTo>
                  <a:pt x="14575" y="8005"/>
                </a:lnTo>
                <a:lnTo>
                  <a:pt x="14600" y="8030"/>
                </a:lnTo>
                <a:lnTo>
                  <a:pt x="15330" y="8151"/>
                </a:lnTo>
                <a:lnTo>
                  <a:pt x="15500" y="8176"/>
                </a:lnTo>
                <a:lnTo>
                  <a:pt x="15695" y="8200"/>
                </a:lnTo>
                <a:lnTo>
                  <a:pt x="15865" y="8176"/>
                </a:lnTo>
                <a:lnTo>
                  <a:pt x="16035" y="8127"/>
                </a:lnTo>
                <a:lnTo>
                  <a:pt x="16035" y="8176"/>
                </a:lnTo>
                <a:lnTo>
                  <a:pt x="15938" y="8565"/>
                </a:lnTo>
                <a:lnTo>
                  <a:pt x="15816" y="8930"/>
                </a:lnTo>
                <a:lnTo>
                  <a:pt x="15524" y="8881"/>
                </a:lnTo>
                <a:lnTo>
                  <a:pt x="15232" y="8833"/>
                </a:lnTo>
                <a:lnTo>
                  <a:pt x="15013" y="8784"/>
                </a:lnTo>
                <a:lnTo>
                  <a:pt x="14794" y="8760"/>
                </a:lnTo>
                <a:lnTo>
                  <a:pt x="14332" y="8784"/>
                </a:lnTo>
                <a:lnTo>
                  <a:pt x="14308" y="8784"/>
                </a:lnTo>
                <a:lnTo>
                  <a:pt x="14308" y="8808"/>
                </a:lnTo>
                <a:lnTo>
                  <a:pt x="14308" y="8833"/>
                </a:lnTo>
                <a:lnTo>
                  <a:pt x="14332" y="8833"/>
                </a:lnTo>
                <a:lnTo>
                  <a:pt x="14478" y="8881"/>
                </a:lnTo>
                <a:lnTo>
                  <a:pt x="14624" y="8954"/>
                </a:lnTo>
                <a:lnTo>
                  <a:pt x="14965" y="9125"/>
                </a:lnTo>
                <a:lnTo>
                  <a:pt x="15281" y="9271"/>
                </a:lnTo>
                <a:lnTo>
                  <a:pt x="15451" y="9319"/>
                </a:lnTo>
                <a:lnTo>
                  <a:pt x="15622" y="9368"/>
                </a:lnTo>
                <a:lnTo>
                  <a:pt x="15500" y="9636"/>
                </a:lnTo>
                <a:lnTo>
                  <a:pt x="15354" y="9903"/>
                </a:lnTo>
                <a:lnTo>
                  <a:pt x="15135" y="9782"/>
                </a:lnTo>
                <a:lnTo>
                  <a:pt x="14916" y="9684"/>
                </a:lnTo>
                <a:lnTo>
                  <a:pt x="14429" y="9563"/>
                </a:lnTo>
                <a:lnTo>
                  <a:pt x="14210" y="9490"/>
                </a:lnTo>
                <a:lnTo>
                  <a:pt x="13943" y="9441"/>
                </a:lnTo>
                <a:lnTo>
                  <a:pt x="13699" y="9417"/>
                </a:lnTo>
                <a:lnTo>
                  <a:pt x="13553" y="9417"/>
                </a:lnTo>
                <a:lnTo>
                  <a:pt x="13456" y="9465"/>
                </a:lnTo>
                <a:lnTo>
                  <a:pt x="13432" y="9490"/>
                </a:lnTo>
                <a:lnTo>
                  <a:pt x="13432" y="9514"/>
                </a:lnTo>
                <a:lnTo>
                  <a:pt x="13578" y="9636"/>
                </a:lnTo>
                <a:lnTo>
                  <a:pt x="13772" y="9733"/>
                </a:lnTo>
                <a:lnTo>
                  <a:pt x="14137" y="9855"/>
                </a:lnTo>
                <a:lnTo>
                  <a:pt x="14648" y="10049"/>
                </a:lnTo>
                <a:lnTo>
                  <a:pt x="14892" y="10147"/>
                </a:lnTo>
                <a:lnTo>
                  <a:pt x="15135" y="10244"/>
                </a:lnTo>
                <a:lnTo>
                  <a:pt x="14794" y="10706"/>
                </a:lnTo>
                <a:lnTo>
                  <a:pt x="14721" y="10658"/>
                </a:lnTo>
                <a:lnTo>
                  <a:pt x="14624" y="10633"/>
                </a:lnTo>
                <a:lnTo>
                  <a:pt x="14405" y="10560"/>
                </a:lnTo>
                <a:lnTo>
                  <a:pt x="13991" y="10512"/>
                </a:lnTo>
                <a:lnTo>
                  <a:pt x="13772" y="10439"/>
                </a:lnTo>
                <a:lnTo>
                  <a:pt x="13505" y="10366"/>
                </a:lnTo>
                <a:lnTo>
                  <a:pt x="13359" y="10341"/>
                </a:lnTo>
                <a:lnTo>
                  <a:pt x="13213" y="10317"/>
                </a:lnTo>
                <a:lnTo>
                  <a:pt x="13115" y="10341"/>
                </a:lnTo>
                <a:lnTo>
                  <a:pt x="12994" y="10390"/>
                </a:lnTo>
                <a:lnTo>
                  <a:pt x="12994" y="10414"/>
                </a:lnTo>
                <a:lnTo>
                  <a:pt x="13018" y="10536"/>
                </a:lnTo>
                <a:lnTo>
                  <a:pt x="13091" y="10609"/>
                </a:lnTo>
                <a:lnTo>
                  <a:pt x="13188" y="10682"/>
                </a:lnTo>
                <a:lnTo>
                  <a:pt x="13310" y="10731"/>
                </a:lnTo>
                <a:lnTo>
                  <a:pt x="13553" y="10828"/>
                </a:lnTo>
                <a:lnTo>
                  <a:pt x="13772" y="10877"/>
                </a:lnTo>
                <a:lnTo>
                  <a:pt x="14113" y="10998"/>
                </a:lnTo>
                <a:lnTo>
                  <a:pt x="14308" y="11047"/>
                </a:lnTo>
                <a:lnTo>
                  <a:pt x="14502" y="11071"/>
                </a:lnTo>
                <a:lnTo>
                  <a:pt x="14089" y="11509"/>
                </a:lnTo>
                <a:lnTo>
                  <a:pt x="13943" y="11412"/>
                </a:lnTo>
                <a:lnTo>
                  <a:pt x="13772" y="11339"/>
                </a:lnTo>
                <a:lnTo>
                  <a:pt x="13432" y="11242"/>
                </a:lnTo>
                <a:lnTo>
                  <a:pt x="13067" y="11144"/>
                </a:lnTo>
                <a:lnTo>
                  <a:pt x="12702" y="11071"/>
                </a:lnTo>
                <a:lnTo>
                  <a:pt x="12337" y="11047"/>
                </a:lnTo>
                <a:lnTo>
                  <a:pt x="11972" y="11096"/>
                </a:lnTo>
                <a:lnTo>
                  <a:pt x="11947" y="11096"/>
                </a:lnTo>
                <a:lnTo>
                  <a:pt x="11899" y="11120"/>
                </a:lnTo>
                <a:lnTo>
                  <a:pt x="11874" y="11193"/>
                </a:lnTo>
                <a:lnTo>
                  <a:pt x="11850" y="11266"/>
                </a:lnTo>
                <a:lnTo>
                  <a:pt x="11874" y="11290"/>
                </a:lnTo>
                <a:lnTo>
                  <a:pt x="11899" y="11363"/>
                </a:lnTo>
                <a:lnTo>
                  <a:pt x="11972" y="11412"/>
                </a:lnTo>
                <a:lnTo>
                  <a:pt x="12580" y="11509"/>
                </a:lnTo>
                <a:lnTo>
                  <a:pt x="12872" y="11582"/>
                </a:lnTo>
                <a:lnTo>
                  <a:pt x="13164" y="11655"/>
                </a:lnTo>
                <a:lnTo>
                  <a:pt x="13432" y="11753"/>
                </a:lnTo>
                <a:lnTo>
                  <a:pt x="13675" y="11850"/>
                </a:lnTo>
                <a:lnTo>
                  <a:pt x="13359" y="12118"/>
                </a:lnTo>
                <a:lnTo>
                  <a:pt x="13018" y="12337"/>
                </a:lnTo>
                <a:lnTo>
                  <a:pt x="12994" y="12288"/>
                </a:lnTo>
                <a:lnTo>
                  <a:pt x="12945" y="12239"/>
                </a:lnTo>
                <a:lnTo>
                  <a:pt x="12775" y="12166"/>
                </a:lnTo>
                <a:lnTo>
                  <a:pt x="12604" y="12142"/>
                </a:lnTo>
                <a:lnTo>
                  <a:pt x="12410" y="12118"/>
                </a:lnTo>
                <a:lnTo>
                  <a:pt x="12215" y="12069"/>
                </a:lnTo>
                <a:lnTo>
                  <a:pt x="11850" y="11947"/>
                </a:lnTo>
                <a:lnTo>
                  <a:pt x="11558" y="11826"/>
                </a:lnTo>
                <a:lnTo>
                  <a:pt x="11242" y="11704"/>
                </a:lnTo>
                <a:lnTo>
                  <a:pt x="11096" y="11655"/>
                </a:lnTo>
                <a:lnTo>
                  <a:pt x="10950" y="11607"/>
                </a:lnTo>
                <a:lnTo>
                  <a:pt x="10779" y="11582"/>
                </a:lnTo>
                <a:lnTo>
                  <a:pt x="10633" y="11582"/>
                </a:lnTo>
                <a:lnTo>
                  <a:pt x="10609" y="11607"/>
                </a:lnTo>
                <a:lnTo>
                  <a:pt x="10609" y="11655"/>
                </a:lnTo>
                <a:lnTo>
                  <a:pt x="10682" y="11753"/>
                </a:lnTo>
                <a:lnTo>
                  <a:pt x="10804" y="11874"/>
                </a:lnTo>
                <a:lnTo>
                  <a:pt x="10925" y="11947"/>
                </a:lnTo>
                <a:lnTo>
                  <a:pt x="11047" y="12045"/>
                </a:lnTo>
                <a:lnTo>
                  <a:pt x="11315" y="12166"/>
                </a:lnTo>
                <a:lnTo>
                  <a:pt x="11582" y="12288"/>
                </a:lnTo>
                <a:lnTo>
                  <a:pt x="11826" y="12385"/>
                </a:lnTo>
                <a:lnTo>
                  <a:pt x="12093" y="12483"/>
                </a:lnTo>
                <a:lnTo>
                  <a:pt x="12361" y="12556"/>
                </a:lnTo>
                <a:lnTo>
                  <a:pt x="12507" y="12580"/>
                </a:lnTo>
                <a:lnTo>
                  <a:pt x="12629" y="12580"/>
                </a:lnTo>
                <a:lnTo>
                  <a:pt x="12239" y="12799"/>
                </a:lnTo>
                <a:lnTo>
                  <a:pt x="11850" y="12969"/>
                </a:lnTo>
                <a:lnTo>
                  <a:pt x="11801" y="12921"/>
                </a:lnTo>
                <a:lnTo>
                  <a:pt x="11680" y="12823"/>
                </a:lnTo>
                <a:lnTo>
                  <a:pt x="11558" y="12775"/>
                </a:lnTo>
                <a:lnTo>
                  <a:pt x="11266" y="12677"/>
                </a:lnTo>
                <a:lnTo>
                  <a:pt x="10998" y="12604"/>
                </a:lnTo>
                <a:lnTo>
                  <a:pt x="10731" y="12531"/>
                </a:lnTo>
                <a:lnTo>
                  <a:pt x="10585" y="12458"/>
                </a:lnTo>
                <a:lnTo>
                  <a:pt x="10439" y="12385"/>
                </a:lnTo>
                <a:lnTo>
                  <a:pt x="10171" y="12239"/>
                </a:lnTo>
                <a:lnTo>
                  <a:pt x="10025" y="12166"/>
                </a:lnTo>
                <a:lnTo>
                  <a:pt x="9879" y="12118"/>
                </a:lnTo>
                <a:lnTo>
                  <a:pt x="9733" y="12093"/>
                </a:lnTo>
                <a:lnTo>
                  <a:pt x="9563" y="12093"/>
                </a:lnTo>
                <a:lnTo>
                  <a:pt x="9514" y="12118"/>
                </a:lnTo>
                <a:lnTo>
                  <a:pt x="9490" y="12142"/>
                </a:lnTo>
                <a:lnTo>
                  <a:pt x="9490" y="12191"/>
                </a:lnTo>
                <a:lnTo>
                  <a:pt x="9514" y="12215"/>
                </a:lnTo>
                <a:lnTo>
                  <a:pt x="9733" y="12410"/>
                </a:lnTo>
                <a:lnTo>
                  <a:pt x="9952" y="12580"/>
                </a:lnTo>
                <a:lnTo>
                  <a:pt x="10220" y="12750"/>
                </a:lnTo>
                <a:lnTo>
                  <a:pt x="10463" y="12872"/>
                </a:lnTo>
                <a:lnTo>
                  <a:pt x="10682" y="12969"/>
                </a:lnTo>
                <a:lnTo>
                  <a:pt x="10901" y="13042"/>
                </a:lnTo>
                <a:lnTo>
                  <a:pt x="11363" y="13188"/>
                </a:lnTo>
                <a:lnTo>
                  <a:pt x="10852" y="13359"/>
                </a:lnTo>
                <a:lnTo>
                  <a:pt x="10317" y="13505"/>
                </a:lnTo>
                <a:lnTo>
                  <a:pt x="10317" y="13480"/>
                </a:lnTo>
                <a:lnTo>
                  <a:pt x="10366" y="13359"/>
                </a:lnTo>
                <a:lnTo>
                  <a:pt x="10366" y="13310"/>
                </a:lnTo>
                <a:lnTo>
                  <a:pt x="10342" y="13261"/>
                </a:lnTo>
                <a:lnTo>
                  <a:pt x="10293" y="13213"/>
                </a:lnTo>
                <a:lnTo>
                  <a:pt x="10244" y="13164"/>
                </a:lnTo>
                <a:lnTo>
                  <a:pt x="9198" y="12604"/>
                </a:lnTo>
                <a:lnTo>
                  <a:pt x="9028" y="12507"/>
                </a:lnTo>
                <a:lnTo>
                  <a:pt x="8809" y="12410"/>
                </a:lnTo>
                <a:lnTo>
                  <a:pt x="8711" y="12385"/>
                </a:lnTo>
                <a:lnTo>
                  <a:pt x="8590" y="12361"/>
                </a:lnTo>
                <a:lnTo>
                  <a:pt x="8492" y="12385"/>
                </a:lnTo>
                <a:lnTo>
                  <a:pt x="8419" y="12434"/>
                </a:lnTo>
                <a:lnTo>
                  <a:pt x="8419" y="12458"/>
                </a:lnTo>
                <a:lnTo>
                  <a:pt x="8444" y="12556"/>
                </a:lnTo>
                <a:lnTo>
                  <a:pt x="8517" y="12629"/>
                </a:lnTo>
                <a:lnTo>
                  <a:pt x="8687" y="12799"/>
                </a:lnTo>
                <a:lnTo>
                  <a:pt x="9028" y="13042"/>
                </a:lnTo>
                <a:lnTo>
                  <a:pt x="9490" y="13334"/>
                </a:lnTo>
                <a:lnTo>
                  <a:pt x="9733" y="13456"/>
                </a:lnTo>
                <a:lnTo>
                  <a:pt x="10001" y="13553"/>
                </a:lnTo>
                <a:lnTo>
                  <a:pt x="9539" y="13651"/>
                </a:lnTo>
                <a:lnTo>
                  <a:pt x="9076" y="13699"/>
                </a:lnTo>
                <a:lnTo>
                  <a:pt x="9052" y="13651"/>
                </a:lnTo>
                <a:lnTo>
                  <a:pt x="8857" y="13480"/>
                </a:lnTo>
                <a:lnTo>
                  <a:pt x="8638" y="13334"/>
                </a:lnTo>
                <a:lnTo>
                  <a:pt x="8176" y="13067"/>
                </a:lnTo>
                <a:lnTo>
                  <a:pt x="7762" y="12799"/>
                </a:lnTo>
                <a:lnTo>
                  <a:pt x="7568" y="12677"/>
                </a:lnTo>
                <a:lnTo>
                  <a:pt x="7349" y="12604"/>
                </a:lnTo>
                <a:lnTo>
                  <a:pt x="7300" y="12604"/>
                </a:lnTo>
                <a:lnTo>
                  <a:pt x="7276" y="12653"/>
                </a:lnTo>
                <a:lnTo>
                  <a:pt x="7276" y="12775"/>
                </a:lnTo>
                <a:lnTo>
                  <a:pt x="7300" y="12872"/>
                </a:lnTo>
                <a:lnTo>
                  <a:pt x="7373" y="12969"/>
                </a:lnTo>
                <a:lnTo>
                  <a:pt x="7446" y="13042"/>
                </a:lnTo>
                <a:lnTo>
                  <a:pt x="7616" y="13213"/>
                </a:lnTo>
                <a:lnTo>
                  <a:pt x="7787" y="13334"/>
                </a:lnTo>
                <a:lnTo>
                  <a:pt x="8103" y="13553"/>
                </a:lnTo>
                <a:lnTo>
                  <a:pt x="8444" y="13748"/>
                </a:lnTo>
                <a:lnTo>
                  <a:pt x="8346" y="13748"/>
                </a:lnTo>
                <a:lnTo>
                  <a:pt x="7835" y="13772"/>
                </a:lnTo>
                <a:lnTo>
                  <a:pt x="7349" y="13724"/>
                </a:lnTo>
                <a:lnTo>
                  <a:pt x="7373" y="13699"/>
                </a:lnTo>
                <a:lnTo>
                  <a:pt x="7397" y="13651"/>
                </a:lnTo>
                <a:lnTo>
                  <a:pt x="7422" y="13578"/>
                </a:lnTo>
                <a:lnTo>
                  <a:pt x="7397" y="13529"/>
                </a:lnTo>
                <a:lnTo>
                  <a:pt x="7373" y="13456"/>
                </a:lnTo>
                <a:lnTo>
                  <a:pt x="7324" y="13383"/>
                </a:lnTo>
                <a:lnTo>
                  <a:pt x="7203" y="13286"/>
                </a:lnTo>
                <a:lnTo>
                  <a:pt x="6911" y="13091"/>
                </a:lnTo>
                <a:lnTo>
                  <a:pt x="6643" y="12872"/>
                </a:lnTo>
                <a:lnTo>
                  <a:pt x="6521" y="12799"/>
                </a:lnTo>
                <a:lnTo>
                  <a:pt x="6448" y="12750"/>
                </a:lnTo>
                <a:lnTo>
                  <a:pt x="6424" y="12702"/>
                </a:lnTo>
                <a:lnTo>
                  <a:pt x="6424" y="12677"/>
                </a:lnTo>
                <a:lnTo>
                  <a:pt x="6400" y="12677"/>
                </a:lnTo>
                <a:lnTo>
                  <a:pt x="6375" y="12702"/>
                </a:lnTo>
                <a:lnTo>
                  <a:pt x="6351" y="12775"/>
                </a:lnTo>
                <a:lnTo>
                  <a:pt x="6327" y="12823"/>
                </a:lnTo>
                <a:lnTo>
                  <a:pt x="6351" y="12969"/>
                </a:lnTo>
                <a:lnTo>
                  <a:pt x="6400" y="13042"/>
                </a:lnTo>
                <a:lnTo>
                  <a:pt x="6448" y="13140"/>
                </a:lnTo>
                <a:lnTo>
                  <a:pt x="6570" y="13286"/>
                </a:lnTo>
                <a:lnTo>
                  <a:pt x="6716" y="13432"/>
                </a:lnTo>
                <a:lnTo>
                  <a:pt x="6862" y="13553"/>
                </a:lnTo>
                <a:lnTo>
                  <a:pt x="7032" y="13675"/>
                </a:lnTo>
                <a:lnTo>
                  <a:pt x="7032" y="13675"/>
                </a:lnTo>
                <a:lnTo>
                  <a:pt x="6619" y="13578"/>
                </a:lnTo>
                <a:lnTo>
                  <a:pt x="6229" y="13456"/>
                </a:lnTo>
                <a:lnTo>
                  <a:pt x="5864" y="13334"/>
                </a:lnTo>
                <a:lnTo>
                  <a:pt x="5670" y="13286"/>
                </a:lnTo>
                <a:lnTo>
                  <a:pt x="5475" y="13261"/>
                </a:lnTo>
                <a:lnTo>
                  <a:pt x="5280" y="13237"/>
                </a:lnTo>
                <a:lnTo>
                  <a:pt x="5086" y="13261"/>
                </a:lnTo>
                <a:lnTo>
                  <a:pt x="4988" y="13286"/>
                </a:lnTo>
                <a:lnTo>
                  <a:pt x="4915" y="13334"/>
                </a:lnTo>
                <a:lnTo>
                  <a:pt x="4842" y="13407"/>
                </a:lnTo>
                <a:lnTo>
                  <a:pt x="4818" y="13505"/>
                </a:lnTo>
                <a:lnTo>
                  <a:pt x="4672" y="13651"/>
                </a:lnTo>
                <a:lnTo>
                  <a:pt x="4502" y="13797"/>
                </a:lnTo>
                <a:lnTo>
                  <a:pt x="4331" y="13943"/>
                </a:lnTo>
                <a:lnTo>
                  <a:pt x="4161" y="14064"/>
                </a:lnTo>
                <a:lnTo>
                  <a:pt x="3869" y="14259"/>
                </a:lnTo>
                <a:lnTo>
                  <a:pt x="3553" y="14405"/>
                </a:lnTo>
                <a:lnTo>
                  <a:pt x="3212" y="14551"/>
                </a:lnTo>
                <a:lnTo>
                  <a:pt x="2896" y="14648"/>
                </a:lnTo>
                <a:lnTo>
                  <a:pt x="2555" y="14745"/>
                </a:lnTo>
                <a:lnTo>
                  <a:pt x="2190" y="14818"/>
                </a:lnTo>
                <a:lnTo>
                  <a:pt x="1825" y="14867"/>
                </a:lnTo>
                <a:lnTo>
                  <a:pt x="1485" y="14891"/>
                </a:lnTo>
                <a:lnTo>
                  <a:pt x="1314" y="14891"/>
                </a:lnTo>
                <a:lnTo>
                  <a:pt x="1144" y="14867"/>
                </a:lnTo>
                <a:lnTo>
                  <a:pt x="1436" y="14672"/>
                </a:lnTo>
                <a:lnTo>
                  <a:pt x="1728" y="14453"/>
                </a:lnTo>
                <a:lnTo>
                  <a:pt x="1996" y="14210"/>
                </a:lnTo>
                <a:lnTo>
                  <a:pt x="2239" y="13991"/>
                </a:lnTo>
                <a:lnTo>
                  <a:pt x="2604" y="13626"/>
                </a:lnTo>
                <a:lnTo>
                  <a:pt x="2774" y="13432"/>
                </a:lnTo>
                <a:lnTo>
                  <a:pt x="2944" y="13188"/>
                </a:lnTo>
                <a:lnTo>
                  <a:pt x="3066" y="12945"/>
                </a:lnTo>
                <a:lnTo>
                  <a:pt x="3163" y="12702"/>
                </a:lnTo>
                <a:lnTo>
                  <a:pt x="3212" y="12458"/>
                </a:lnTo>
                <a:lnTo>
                  <a:pt x="3212" y="12337"/>
                </a:lnTo>
                <a:lnTo>
                  <a:pt x="3212" y="12215"/>
                </a:lnTo>
                <a:lnTo>
                  <a:pt x="3236" y="12118"/>
                </a:lnTo>
                <a:lnTo>
                  <a:pt x="3212" y="12045"/>
                </a:lnTo>
                <a:lnTo>
                  <a:pt x="3188" y="11972"/>
                </a:lnTo>
                <a:lnTo>
                  <a:pt x="3115" y="11923"/>
                </a:lnTo>
                <a:lnTo>
                  <a:pt x="2920" y="11826"/>
                </a:lnTo>
                <a:lnTo>
                  <a:pt x="2750" y="11704"/>
                </a:lnTo>
                <a:lnTo>
                  <a:pt x="2409" y="11461"/>
                </a:lnTo>
                <a:lnTo>
                  <a:pt x="2117" y="11169"/>
                </a:lnTo>
                <a:lnTo>
                  <a:pt x="1850" y="10852"/>
                </a:lnTo>
                <a:lnTo>
                  <a:pt x="1631" y="10512"/>
                </a:lnTo>
                <a:lnTo>
                  <a:pt x="1412" y="10147"/>
                </a:lnTo>
                <a:lnTo>
                  <a:pt x="1241" y="9757"/>
                </a:lnTo>
                <a:lnTo>
                  <a:pt x="1095" y="9368"/>
                </a:lnTo>
                <a:lnTo>
                  <a:pt x="949" y="8979"/>
                </a:lnTo>
                <a:lnTo>
                  <a:pt x="828" y="8565"/>
                </a:lnTo>
                <a:lnTo>
                  <a:pt x="755" y="8127"/>
                </a:lnTo>
                <a:lnTo>
                  <a:pt x="682" y="7689"/>
                </a:lnTo>
                <a:lnTo>
                  <a:pt x="657" y="7251"/>
                </a:lnTo>
                <a:lnTo>
                  <a:pt x="657" y="6837"/>
                </a:lnTo>
                <a:lnTo>
                  <a:pt x="706" y="6399"/>
                </a:lnTo>
                <a:lnTo>
                  <a:pt x="803" y="5986"/>
                </a:lnTo>
                <a:lnTo>
                  <a:pt x="925" y="5548"/>
                </a:lnTo>
                <a:lnTo>
                  <a:pt x="1120" y="5110"/>
                </a:lnTo>
                <a:lnTo>
                  <a:pt x="1339" y="4696"/>
                </a:lnTo>
                <a:lnTo>
                  <a:pt x="1606" y="4307"/>
                </a:lnTo>
                <a:lnTo>
                  <a:pt x="1898" y="3869"/>
                </a:lnTo>
                <a:lnTo>
                  <a:pt x="2166" y="3431"/>
                </a:lnTo>
                <a:lnTo>
                  <a:pt x="2434" y="3017"/>
                </a:lnTo>
                <a:lnTo>
                  <a:pt x="2604" y="2823"/>
                </a:lnTo>
                <a:lnTo>
                  <a:pt x="2774" y="2628"/>
                </a:lnTo>
                <a:lnTo>
                  <a:pt x="3115" y="2336"/>
                </a:lnTo>
                <a:lnTo>
                  <a:pt x="3431" y="2068"/>
                </a:lnTo>
                <a:lnTo>
                  <a:pt x="3772" y="1825"/>
                </a:lnTo>
                <a:lnTo>
                  <a:pt x="4137" y="1582"/>
                </a:lnTo>
                <a:lnTo>
                  <a:pt x="4502" y="1387"/>
                </a:lnTo>
                <a:lnTo>
                  <a:pt x="4867" y="1192"/>
                </a:lnTo>
                <a:lnTo>
                  <a:pt x="5256" y="1046"/>
                </a:lnTo>
                <a:lnTo>
                  <a:pt x="5670" y="900"/>
                </a:lnTo>
                <a:lnTo>
                  <a:pt x="6083" y="803"/>
                </a:lnTo>
                <a:lnTo>
                  <a:pt x="6497" y="706"/>
                </a:lnTo>
                <a:lnTo>
                  <a:pt x="6935" y="633"/>
                </a:lnTo>
                <a:lnTo>
                  <a:pt x="7373" y="584"/>
                </a:lnTo>
                <a:lnTo>
                  <a:pt x="7811" y="535"/>
                </a:lnTo>
                <a:lnTo>
                  <a:pt x="8249" y="511"/>
                </a:lnTo>
                <a:close/>
                <a:moveTo>
                  <a:pt x="8444" y="0"/>
                </a:moveTo>
                <a:lnTo>
                  <a:pt x="7641" y="24"/>
                </a:lnTo>
                <a:lnTo>
                  <a:pt x="6838" y="122"/>
                </a:lnTo>
                <a:lnTo>
                  <a:pt x="6351" y="195"/>
                </a:lnTo>
                <a:lnTo>
                  <a:pt x="5889" y="292"/>
                </a:lnTo>
                <a:lnTo>
                  <a:pt x="5426" y="414"/>
                </a:lnTo>
                <a:lnTo>
                  <a:pt x="4964" y="560"/>
                </a:lnTo>
                <a:lnTo>
                  <a:pt x="4502" y="730"/>
                </a:lnTo>
                <a:lnTo>
                  <a:pt x="4088" y="949"/>
                </a:lnTo>
                <a:lnTo>
                  <a:pt x="3674" y="1217"/>
                </a:lnTo>
                <a:lnTo>
                  <a:pt x="3285" y="1509"/>
                </a:lnTo>
                <a:lnTo>
                  <a:pt x="2823" y="1922"/>
                </a:lnTo>
                <a:lnTo>
                  <a:pt x="2385" y="2312"/>
                </a:lnTo>
                <a:lnTo>
                  <a:pt x="2166" y="2531"/>
                </a:lnTo>
                <a:lnTo>
                  <a:pt x="1947" y="2725"/>
                </a:lnTo>
                <a:lnTo>
                  <a:pt x="1752" y="2969"/>
                </a:lnTo>
                <a:lnTo>
                  <a:pt x="1582" y="3212"/>
                </a:lnTo>
                <a:lnTo>
                  <a:pt x="1266" y="3723"/>
                </a:lnTo>
                <a:lnTo>
                  <a:pt x="974" y="4283"/>
                </a:lnTo>
                <a:lnTo>
                  <a:pt x="682" y="4842"/>
                </a:lnTo>
                <a:lnTo>
                  <a:pt x="438" y="5402"/>
                </a:lnTo>
                <a:lnTo>
                  <a:pt x="341" y="5645"/>
                </a:lnTo>
                <a:lnTo>
                  <a:pt x="268" y="5889"/>
                </a:lnTo>
                <a:lnTo>
                  <a:pt x="195" y="6132"/>
                </a:lnTo>
                <a:lnTo>
                  <a:pt x="146" y="6375"/>
                </a:lnTo>
                <a:lnTo>
                  <a:pt x="122" y="6886"/>
                </a:lnTo>
                <a:lnTo>
                  <a:pt x="122" y="7397"/>
                </a:lnTo>
                <a:lnTo>
                  <a:pt x="171" y="7908"/>
                </a:lnTo>
                <a:lnTo>
                  <a:pt x="268" y="8419"/>
                </a:lnTo>
                <a:lnTo>
                  <a:pt x="390" y="8906"/>
                </a:lnTo>
                <a:lnTo>
                  <a:pt x="536" y="9392"/>
                </a:lnTo>
                <a:lnTo>
                  <a:pt x="682" y="9830"/>
                </a:lnTo>
                <a:lnTo>
                  <a:pt x="876" y="10244"/>
                </a:lnTo>
                <a:lnTo>
                  <a:pt x="1095" y="10658"/>
                </a:lnTo>
                <a:lnTo>
                  <a:pt x="1339" y="11047"/>
                </a:lnTo>
                <a:lnTo>
                  <a:pt x="1631" y="11412"/>
                </a:lnTo>
                <a:lnTo>
                  <a:pt x="1947" y="11728"/>
                </a:lnTo>
                <a:lnTo>
                  <a:pt x="2117" y="11874"/>
                </a:lnTo>
                <a:lnTo>
                  <a:pt x="2312" y="12020"/>
                </a:lnTo>
                <a:lnTo>
                  <a:pt x="2507" y="12142"/>
                </a:lnTo>
                <a:lnTo>
                  <a:pt x="2701" y="12239"/>
                </a:lnTo>
                <a:lnTo>
                  <a:pt x="2677" y="12458"/>
                </a:lnTo>
                <a:lnTo>
                  <a:pt x="2604" y="12653"/>
                </a:lnTo>
                <a:lnTo>
                  <a:pt x="2482" y="12848"/>
                </a:lnTo>
                <a:lnTo>
                  <a:pt x="2361" y="13042"/>
                </a:lnTo>
                <a:lnTo>
                  <a:pt x="2215" y="13213"/>
                </a:lnTo>
                <a:lnTo>
                  <a:pt x="2069" y="13359"/>
                </a:lnTo>
                <a:lnTo>
                  <a:pt x="1752" y="13675"/>
                </a:lnTo>
                <a:lnTo>
                  <a:pt x="1412" y="13967"/>
                </a:lnTo>
                <a:lnTo>
                  <a:pt x="1047" y="14259"/>
                </a:lnTo>
                <a:lnTo>
                  <a:pt x="828" y="14381"/>
                </a:lnTo>
                <a:lnTo>
                  <a:pt x="633" y="14478"/>
                </a:lnTo>
                <a:lnTo>
                  <a:pt x="414" y="14575"/>
                </a:lnTo>
                <a:lnTo>
                  <a:pt x="195" y="14648"/>
                </a:lnTo>
                <a:lnTo>
                  <a:pt x="98" y="14697"/>
                </a:lnTo>
                <a:lnTo>
                  <a:pt x="25" y="14794"/>
                </a:lnTo>
                <a:lnTo>
                  <a:pt x="0" y="14891"/>
                </a:lnTo>
                <a:lnTo>
                  <a:pt x="25" y="14989"/>
                </a:lnTo>
                <a:lnTo>
                  <a:pt x="49" y="15086"/>
                </a:lnTo>
                <a:lnTo>
                  <a:pt x="146" y="15159"/>
                </a:lnTo>
                <a:lnTo>
                  <a:pt x="244" y="15208"/>
                </a:lnTo>
                <a:lnTo>
                  <a:pt x="365" y="15208"/>
                </a:lnTo>
                <a:lnTo>
                  <a:pt x="414" y="15183"/>
                </a:lnTo>
                <a:lnTo>
                  <a:pt x="560" y="15256"/>
                </a:lnTo>
                <a:lnTo>
                  <a:pt x="682" y="15305"/>
                </a:lnTo>
                <a:lnTo>
                  <a:pt x="998" y="15378"/>
                </a:lnTo>
                <a:lnTo>
                  <a:pt x="1314" y="15402"/>
                </a:lnTo>
                <a:lnTo>
                  <a:pt x="1679" y="15402"/>
                </a:lnTo>
                <a:lnTo>
                  <a:pt x="2020" y="15354"/>
                </a:lnTo>
                <a:lnTo>
                  <a:pt x="2336" y="15305"/>
                </a:lnTo>
                <a:lnTo>
                  <a:pt x="2896" y="15183"/>
                </a:lnTo>
                <a:lnTo>
                  <a:pt x="3261" y="15062"/>
                </a:lnTo>
                <a:lnTo>
                  <a:pt x="3626" y="14916"/>
                </a:lnTo>
                <a:lnTo>
                  <a:pt x="3991" y="14770"/>
                </a:lnTo>
                <a:lnTo>
                  <a:pt x="4331" y="14575"/>
                </a:lnTo>
                <a:lnTo>
                  <a:pt x="4575" y="14429"/>
                </a:lnTo>
                <a:lnTo>
                  <a:pt x="4818" y="14259"/>
                </a:lnTo>
                <a:lnTo>
                  <a:pt x="5037" y="14040"/>
                </a:lnTo>
                <a:lnTo>
                  <a:pt x="5134" y="13918"/>
                </a:lnTo>
                <a:lnTo>
                  <a:pt x="5207" y="13797"/>
                </a:lnTo>
                <a:lnTo>
                  <a:pt x="5426" y="13821"/>
                </a:lnTo>
                <a:lnTo>
                  <a:pt x="5645" y="13845"/>
                </a:lnTo>
                <a:lnTo>
                  <a:pt x="6059" y="13967"/>
                </a:lnTo>
                <a:lnTo>
                  <a:pt x="6497" y="14113"/>
                </a:lnTo>
                <a:lnTo>
                  <a:pt x="6692" y="14186"/>
                </a:lnTo>
                <a:lnTo>
                  <a:pt x="6911" y="14235"/>
                </a:lnTo>
                <a:lnTo>
                  <a:pt x="7178" y="14283"/>
                </a:lnTo>
                <a:lnTo>
                  <a:pt x="7446" y="14308"/>
                </a:lnTo>
                <a:lnTo>
                  <a:pt x="7981" y="14332"/>
                </a:lnTo>
                <a:lnTo>
                  <a:pt x="8517" y="14308"/>
                </a:lnTo>
                <a:lnTo>
                  <a:pt x="9052" y="14259"/>
                </a:lnTo>
                <a:lnTo>
                  <a:pt x="9490" y="14210"/>
                </a:lnTo>
                <a:lnTo>
                  <a:pt x="9952" y="14137"/>
                </a:lnTo>
                <a:lnTo>
                  <a:pt x="10390" y="14040"/>
                </a:lnTo>
                <a:lnTo>
                  <a:pt x="10828" y="13918"/>
                </a:lnTo>
                <a:lnTo>
                  <a:pt x="11266" y="13797"/>
                </a:lnTo>
                <a:lnTo>
                  <a:pt x="11680" y="13651"/>
                </a:lnTo>
                <a:lnTo>
                  <a:pt x="12093" y="13480"/>
                </a:lnTo>
                <a:lnTo>
                  <a:pt x="12507" y="13286"/>
                </a:lnTo>
                <a:lnTo>
                  <a:pt x="12921" y="13067"/>
                </a:lnTo>
                <a:lnTo>
                  <a:pt x="13310" y="12823"/>
                </a:lnTo>
                <a:lnTo>
                  <a:pt x="13699" y="12556"/>
                </a:lnTo>
                <a:lnTo>
                  <a:pt x="14089" y="12264"/>
                </a:lnTo>
                <a:lnTo>
                  <a:pt x="14429" y="11947"/>
                </a:lnTo>
                <a:lnTo>
                  <a:pt x="14770" y="11607"/>
                </a:lnTo>
                <a:lnTo>
                  <a:pt x="15111" y="11266"/>
                </a:lnTo>
                <a:lnTo>
                  <a:pt x="15403" y="10901"/>
                </a:lnTo>
                <a:lnTo>
                  <a:pt x="15670" y="10512"/>
                </a:lnTo>
                <a:lnTo>
                  <a:pt x="15914" y="10098"/>
                </a:lnTo>
                <a:lnTo>
                  <a:pt x="16133" y="9684"/>
                </a:lnTo>
                <a:lnTo>
                  <a:pt x="16327" y="9246"/>
                </a:lnTo>
                <a:lnTo>
                  <a:pt x="16473" y="8808"/>
                </a:lnTo>
                <a:lnTo>
                  <a:pt x="16595" y="8346"/>
                </a:lnTo>
                <a:lnTo>
                  <a:pt x="16668" y="7884"/>
                </a:lnTo>
                <a:lnTo>
                  <a:pt x="16717" y="7421"/>
                </a:lnTo>
                <a:lnTo>
                  <a:pt x="16717" y="7178"/>
                </a:lnTo>
                <a:lnTo>
                  <a:pt x="16692" y="6959"/>
                </a:lnTo>
                <a:lnTo>
                  <a:pt x="16595" y="6497"/>
                </a:lnTo>
                <a:lnTo>
                  <a:pt x="16473" y="6035"/>
                </a:lnTo>
                <a:lnTo>
                  <a:pt x="16352" y="5597"/>
                </a:lnTo>
                <a:lnTo>
                  <a:pt x="16206" y="5134"/>
                </a:lnTo>
                <a:lnTo>
                  <a:pt x="16084" y="4672"/>
                </a:lnTo>
                <a:lnTo>
                  <a:pt x="15962" y="4210"/>
                </a:lnTo>
                <a:lnTo>
                  <a:pt x="15792" y="3772"/>
                </a:lnTo>
                <a:lnTo>
                  <a:pt x="15597" y="3358"/>
                </a:lnTo>
                <a:lnTo>
                  <a:pt x="15354" y="2993"/>
                </a:lnTo>
                <a:lnTo>
                  <a:pt x="15062" y="2652"/>
                </a:lnTo>
                <a:lnTo>
                  <a:pt x="14770" y="2336"/>
                </a:lnTo>
                <a:lnTo>
                  <a:pt x="14429" y="2044"/>
                </a:lnTo>
                <a:lnTo>
                  <a:pt x="14089" y="1776"/>
                </a:lnTo>
                <a:lnTo>
                  <a:pt x="13724" y="1509"/>
                </a:lnTo>
                <a:lnTo>
                  <a:pt x="13334" y="1265"/>
                </a:lnTo>
                <a:lnTo>
                  <a:pt x="12969" y="1046"/>
                </a:lnTo>
                <a:lnTo>
                  <a:pt x="12580" y="827"/>
                </a:lnTo>
                <a:lnTo>
                  <a:pt x="12166" y="633"/>
                </a:lnTo>
                <a:lnTo>
                  <a:pt x="11777" y="487"/>
                </a:lnTo>
                <a:lnTo>
                  <a:pt x="11363" y="341"/>
                </a:lnTo>
                <a:lnTo>
                  <a:pt x="10950" y="219"/>
                </a:lnTo>
                <a:lnTo>
                  <a:pt x="10512" y="146"/>
                </a:lnTo>
                <a:lnTo>
                  <a:pt x="10074" y="73"/>
                </a:lnTo>
                <a:lnTo>
                  <a:pt x="9271" y="0"/>
                </a:lnTo>
                <a:close/>
              </a:path>
            </a:pathLst>
          </a:custGeom>
          <a:solidFill>
            <a:srgbClr val="7C7F9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latin typeface="華康細圓體(P)" panose="020F0300000000000000" pitchFamily="34" charset="-120"/>
              <a:ea typeface="華康細圓體(P)" panose="020F03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51518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altLang="zh-TW" sz="3600" dirty="0" smtClean="0">
                <a:solidFill>
                  <a:srgbClr val="7C7F91"/>
                </a:solidFill>
                <a:latin typeface="華康細圓體(P)" panose="020F0300000000000000" pitchFamily="34" charset="-120"/>
                <a:ea typeface="華康細圓體(P)" panose="020F0300000000000000" pitchFamily="34" charset="-120"/>
                <a:cs typeface="Muli Light"/>
              </a:rPr>
              <a:t>VS</a:t>
            </a:r>
            <a:r>
              <a:rPr lang="zh-TW" altLang="en-US" sz="3600" dirty="0" smtClean="0">
                <a:solidFill>
                  <a:srgbClr val="7C7F91"/>
                </a:solidFill>
                <a:latin typeface="華康細圓體(P)" panose="020F0300000000000000" pitchFamily="34" charset="-120"/>
                <a:ea typeface="華康細圓體(P)" panose="020F0300000000000000" pitchFamily="34" charset="-120"/>
                <a:cs typeface="Muli Light"/>
              </a:rPr>
              <a:t> </a:t>
            </a:r>
            <a:r>
              <a:rPr lang="en-US" altLang="zh-TW" sz="3600" dirty="0" smtClean="0">
                <a:solidFill>
                  <a:srgbClr val="7C7F91"/>
                </a:solidFill>
                <a:latin typeface="華康細圓體(P)" panose="020F0300000000000000" pitchFamily="34" charset="-120"/>
                <a:ea typeface="華康細圓體(P)" panose="020F0300000000000000" pitchFamily="34" charset="-120"/>
                <a:cs typeface="Muli Light"/>
              </a:rPr>
              <a:t>Code </a:t>
            </a:r>
            <a:r>
              <a:rPr lang="zh-TW" altLang="en-US" sz="3600" dirty="0" smtClean="0">
                <a:solidFill>
                  <a:srgbClr val="7C7F91"/>
                </a:solidFill>
                <a:latin typeface="華康細圓體(P)" panose="020F0300000000000000" pitchFamily="34" charset="-120"/>
                <a:ea typeface="華康細圓體(P)" panose="020F0300000000000000" pitchFamily="34" charset="-120"/>
                <a:cs typeface="Muli Light"/>
              </a:rPr>
              <a:t>安裝</a:t>
            </a:r>
            <a:endParaRPr sz="3600" dirty="0">
              <a:solidFill>
                <a:srgbClr val="7C7F91"/>
              </a:solidFill>
              <a:latin typeface="華康細圓體(P)" panose="020F0300000000000000" pitchFamily="34" charset="-120"/>
              <a:ea typeface="華康細圓體(P)" panose="020F0300000000000000" pitchFamily="34" charset="-120"/>
              <a:cs typeface="Muli Light"/>
            </a:endParaRP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4.</a:t>
            </a:r>
            <a:r>
              <a:rPr lang="zh-TW" altLang="en-US" dirty="0" smtClean="0"/>
              <a:t> 確認「加入</a:t>
            </a:r>
            <a:r>
              <a:rPr lang="en-US" altLang="zh-TW" dirty="0" smtClean="0"/>
              <a:t>PATH</a:t>
            </a:r>
            <a:r>
              <a:rPr lang="zh-TW" altLang="en-US" dirty="0" smtClean="0"/>
              <a:t>」選項有勾選，繼續往下完成安裝</a:t>
            </a:r>
            <a:endParaRPr lang="zh-TW" altLang="en-US" dirty="0"/>
          </a:p>
        </p:txBody>
      </p:sp>
      <p:sp>
        <p:nvSpPr>
          <p:cNvPr id="83" name="Google Shape;83;p1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40</a:t>
            </a:fld>
            <a:endParaRPr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9900" y="1878605"/>
            <a:ext cx="3269298" cy="26737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29029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altLang="zh-TW" sz="3600" dirty="0" smtClean="0">
                <a:solidFill>
                  <a:srgbClr val="7C7F91"/>
                </a:solidFill>
                <a:latin typeface="華康細圓體(P)" panose="020F0300000000000000" pitchFamily="34" charset="-120"/>
                <a:ea typeface="華康細圓體(P)" panose="020F0300000000000000" pitchFamily="34" charset="-120"/>
                <a:cs typeface="Muli Light"/>
              </a:rPr>
              <a:t>VS</a:t>
            </a:r>
            <a:r>
              <a:rPr lang="zh-TW" altLang="en-US" sz="3600" dirty="0" smtClean="0">
                <a:solidFill>
                  <a:srgbClr val="7C7F91"/>
                </a:solidFill>
                <a:latin typeface="華康細圓體(P)" panose="020F0300000000000000" pitchFamily="34" charset="-120"/>
                <a:ea typeface="華康細圓體(P)" panose="020F0300000000000000" pitchFamily="34" charset="-120"/>
                <a:cs typeface="Muli Light"/>
              </a:rPr>
              <a:t> </a:t>
            </a:r>
            <a:r>
              <a:rPr lang="en-US" altLang="zh-TW" sz="3600" dirty="0" smtClean="0">
                <a:solidFill>
                  <a:srgbClr val="7C7F91"/>
                </a:solidFill>
                <a:latin typeface="華康細圓體(P)" panose="020F0300000000000000" pitchFamily="34" charset="-120"/>
                <a:ea typeface="華康細圓體(P)" panose="020F0300000000000000" pitchFamily="34" charset="-120"/>
                <a:cs typeface="Muli Light"/>
              </a:rPr>
              <a:t>Code </a:t>
            </a:r>
            <a:r>
              <a:rPr lang="zh-TW" altLang="en-US" sz="3600" dirty="0" smtClean="0">
                <a:solidFill>
                  <a:srgbClr val="7C7F91"/>
                </a:solidFill>
                <a:latin typeface="華康細圓體(P)" panose="020F0300000000000000" pitchFamily="34" charset="-120"/>
                <a:ea typeface="華康細圓體(P)" panose="020F0300000000000000" pitchFamily="34" charset="-120"/>
                <a:cs typeface="Muli Light"/>
              </a:rPr>
              <a:t>安裝</a:t>
            </a:r>
            <a:endParaRPr sz="3600" dirty="0">
              <a:solidFill>
                <a:srgbClr val="7C7F91"/>
              </a:solidFill>
              <a:latin typeface="華康細圓體(P)" panose="020F0300000000000000" pitchFamily="34" charset="-120"/>
              <a:ea typeface="華康細圓體(P)" panose="020F0300000000000000" pitchFamily="34" charset="-120"/>
              <a:cs typeface="Muli Light"/>
            </a:endParaRP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90300" y="1200149"/>
            <a:ext cx="8078440" cy="3021000"/>
          </a:xfrm>
        </p:spPr>
        <p:txBody>
          <a:bodyPr/>
          <a:lstStyle/>
          <a:p>
            <a:r>
              <a:rPr lang="en-US" altLang="zh-TW" dirty="0"/>
              <a:t>5</a:t>
            </a:r>
            <a:r>
              <a:rPr lang="en-US" altLang="zh-TW" dirty="0" smtClean="0"/>
              <a:t>.</a:t>
            </a:r>
            <a:r>
              <a:rPr lang="zh-TW" altLang="en-US" dirty="0" smtClean="0"/>
              <a:t> 開啟</a:t>
            </a:r>
            <a:r>
              <a:rPr lang="en-US" altLang="zh-TW" dirty="0" smtClean="0"/>
              <a:t>VS Code</a:t>
            </a:r>
            <a:r>
              <a:rPr lang="zh-TW" altLang="en-US" dirty="0" smtClean="0"/>
              <a:t>，點選左邊的</a:t>
            </a:r>
            <a:r>
              <a:rPr lang="en-US" altLang="zh-TW" dirty="0" smtClean="0"/>
              <a:t>Extensions</a:t>
            </a:r>
            <a:r>
              <a:rPr lang="zh-TW" altLang="en-US" dirty="0" smtClean="0"/>
              <a:t>，搜尋</a:t>
            </a:r>
            <a:r>
              <a:rPr lang="en-US" altLang="zh-TW" dirty="0" smtClean="0"/>
              <a:t>Python</a:t>
            </a:r>
            <a:r>
              <a:rPr lang="zh-TW" altLang="en-US" dirty="0" smtClean="0"/>
              <a:t>並安裝</a:t>
            </a:r>
            <a:endParaRPr lang="zh-TW" altLang="en-US" dirty="0"/>
          </a:p>
        </p:txBody>
      </p:sp>
      <p:sp>
        <p:nvSpPr>
          <p:cNvPr id="83" name="Google Shape;83;p1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41</a:t>
            </a:fld>
            <a:endParaRPr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1860802"/>
            <a:ext cx="5571808" cy="29858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橢圓 1"/>
          <p:cNvSpPr/>
          <p:nvPr/>
        </p:nvSpPr>
        <p:spPr>
          <a:xfrm>
            <a:off x="1661160" y="2674620"/>
            <a:ext cx="297180" cy="3200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橢圓 7"/>
          <p:cNvSpPr/>
          <p:nvPr/>
        </p:nvSpPr>
        <p:spPr>
          <a:xfrm>
            <a:off x="2743200" y="2240280"/>
            <a:ext cx="297180" cy="3200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96161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890250" y="2143050"/>
            <a:ext cx="7363500" cy="857400"/>
          </a:xfrm>
        </p:spPr>
        <p:txBody>
          <a:bodyPr/>
          <a:lstStyle/>
          <a:p>
            <a:pPr>
              <a:buClr>
                <a:srgbClr val="B5D4E9"/>
              </a:buClr>
            </a:pPr>
            <a:r>
              <a:rPr lang="zh-TW" altLang="en-US" sz="3600" dirty="0" smtClean="0">
                <a:solidFill>
                  <a:srgbClr val="7C7F91"/>
                </a:solidFill>
                <a:latin typeface="華康細圓體(P)" panose="020F0300000000000000" pitchFamily="34" charset="-120"/>
                <a:ea typeface="華康細圓體(P)" panose="020F0300000000000000" pitchFamily="34" charset="-120"/>
                <a:cs typeface="Muli Light"/>
              </a:rPr>
              <a:t>虛擬環境</a:t>
            </a:r>
            <a:r>
              <a:rPr lang="en-US" altLang="zh-TW" sz="3600" dirty="0" smtClean="0">
                <a:solidFill>
                  <a:srgbClr val="7C7F91"/>
                </a:solidFill>
                <a:latin typeface="華康細圓體(P)" panose="020F0300000000000000" pitchFamily="34" charset="-120"/>
                <a:ea typeface="華康細圓體(P)" panose="020F0300000000000000" pitchFamily="34" charset="-120"/>
                <a:cs typeface="Muli Light"/>
              </a:rPr>
              <a:t>(virtual environments)</a:t>
            </a:r>
            <a:r>
              <a:rPr lang="zh-TW" altLang="en-US" sz="3600" dirty="0" smtClean="0">
                <a:solidFill>
                  <a:srgbClr val="7C7F91"/>
                </a:solidFill>
                <a:latin typeface="華康細圓體(P)" panose="020F0300000000000000" pitchFamily="34" charset="-120"/>
                <a:ea typeface="華康細圓體(P)" panose="020F0300000000000000" pitchFamily="34" charset="-120"/>
                <a:cs typeface="Muli Light"/>
              </a:rPr>
              <a:t>安裝</a:t>
            </a:r>
            <a:endParaRPr lang="zh-TW" altLang="en-US" sz="3600" dirty="0">
              <a:solidFill>
                <a:srgbClr val="7C7F91"/>
              </a:solidFill>
              <a:latin typeface="華康細圓體(P)" panose="020F0300000000000000" pitchFamily="34" charset="-120"/>
              <a:ea typeface="華康細圓體(P)" panose="020F0300000000000000" pitchFamily="34" charset="-120"/>
              <a:cs typeface="Muli Light"/>
            </a:endParaRPr>
          </a:p>
        </p:txBody>
      </p:sp>
      <p:sp>
        <p:nvSpPr>
          <p:cNvPr id="83" name="Google Shape;83;p1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42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17035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zh-TW" altLang="en-US" sz="3600" dirty="0" smtClean="0">
                <a:solidFill>
                  <a:srgbClr val="7C7F91"/>
                </a:solidFill>
                <a:latin typeface="華康細圓體(P)" panose="020F0300000000000000" pitchFamily="34" charset="-120"/>
                <a:ea typeface="華康細圓體(P)" panose="020F0300000000000000" pitchFamily="34" charset="-120"/>
                <a:cs typeface="Muli Light"/>
              </a:rPr>
              <a:t>虛擬環境安裝</a:t>
            </a:r>
            <a:endParaRPr sz="3600" dirty="0">
              <a:solidFill>
                <a:srgbClr val="7C7F91"/>
              </a:solidFill>
              <a:latin typeface="華康細圓體(P)" panose="020F0300000000000000" pitchFamily="34" charset="-120"/>
              <a:ea typeface="華康細圓體(P)" panose="020F0300000000000000" pitchFamily="34" charset="-120"/>
              <a:cs typeface="Muli Light"/>
            </a:endParaRP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Q</a:t>
            </a:r>
            <a:r>
              <a:rPr lang="zh-TW" altLang="en-US" dirty="0" smtClean="0"/>
              <a:t>：為甚麼要安裝虛擬環境？</a:t>
            </a:r>
            <a:endParaRPr lang="en-US" altLang="zh-TW" dirty="0"/>
          </a:p>
          <a:p>
            <a:r>
              <a:rPr lang="en-US" altLang="zh-TW" dirty="0" smtClean="0"/>
              <a:t>A</a:t>
            </a:r>
            <a:r>
              <a:rPr lang="zh-TW" altLang="en-US" dirty="0" smtClean="0"/>
              <a:t>：如果沒有切割環境，專案一多的時候會很難管理</a:t>
            </a:r>
            <a:endParaRPr lang="zh-TW" altLang="en-US" dirty="0"/>
          </a:p>
        </p:txBody>
      </p:sp>
      <p:sp>
        <p:nvSpPr>
          <p:cNvPr id="83" name="Google Shape;83;p1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43</a:t>
            </a:fld>
            <a:endParaRPr dirty="0"/>
          </a:p>
        </p:txBody>
      </p:sp>
      <p:sp>
        <p:nvSpPr>
          <p:cNvPr id="2" name="橢圓 1"/>
          <p:cNvSpPr/>
          <p:nvPr/>
        </p:nvSpPr>
        <p:spPr>
          <a:xfrm>
            <a:off x="1272540" y="2842260"/>
            <a:ext cx="2933700" cy="188214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橢圓 6"/>
          <p:cNvSpPr/>
          <p:nvPr/>
        </p:nvSpPr>
        <p:spPr>
          <a:xfrm>
            <a:off x="5151120" y="2842260"/>
            <a:ext cx="2933700" cy="188214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1569720" y="3638550"/>
            <a:ext cx="807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800" dirty="0" smtClean="0">
                <a:latin typeface="華康細圓體(P)" panose="020F0300000000000000" pitchFamily="34" charset="-120"/>
                <a:ea typeface="華康細圓體(P)" panose="020F0300000000000000" pitchFamily="34" charset="-120"/>
              </a:rPr>
              <a:t>專案</a:t>
            </a:r>
            <a:r>
              <a:rPr lang="en-US" altLang="zh-TW" sz="1800" dirty="0" smtClean="0">
                <a:latin typeface="華康細圓體(P)" panose="020F0300000000000000" pitchFamily="34" charset="-120"/>
                <a:ea typeface="華康細圓體(P)" panose="020F0300000000000000" pitchFamily="34" charset="-120"/>
              </a:rPr>
              <a:t>A</a:t>
            </a:r>
            <a:endParaRPr lang="zh-TW" altLang="en-US" sz="1800" dirty="0">
              <a:latin typeface="華康細圓體(P)" panose="020F0300000000000000" pitchFamily="34" charset="-120"/>
              <a:ea typeface="華康細圓體(P)" panose="020F0300000000000000" pitchFamily="34" charset="-12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2377440" y="3067050"/>
            <a:ext cx="807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800" dirty="0" smtClean="0">
                <a:latin typeface="華康細圓體(P)" panose="020F0300000000000000" pitchFamily="34" charset="-120"/>
                <a:ea typeface="華康細圓體(P)" panose="020F0300000000000000" pitchFamily="34" charset="-120"/>
              </a:rPr>
              <a:t>專案</a:t>
            </a:r>
            <a:r>
              <a:rPr lang="en-US" altLang="zh-TW" sz="1800" dirty="0" smtClean="0">
                <a:latin typeface="華康細圓體(P)" panose="020F0300000000000000" pitchFamily="34" charset="-120"/>
                <a:ea typeface="華康細圓體(P)" panose="020F0300000000000000" pitchFamily="34" charset="-120"/>
              </a:rPr>
              <a:t>B</a:t>
            </a:r>
            <a:endParaRPr lang="zh-TW" altLang="en-US" sz="1800" dirty="0">
              <a:latin typeface="華康細圓體(P)" panose="020F0300000000000000" pitchFamily="34" charset="-120"/>
              <a:ea typeface="華康細圓體(P)" panose="020F0300000000000000" pitchFamily="34" charset="-12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2739390" y="4007882"/>
            <a:ext cx="807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800" dirty="0" smtClean="0">
                <a:latin typeface="華康細圓體(P)" panose="020F0300000000000000" pitchFamily="34" charset="-120"/>
                <a:ea typeface="華康細圓體(P)" panose="020F0300000000000000" pitchFamily="34" charset="-120"/>
              </a:rPr>
              <a:t>專案</a:t>
            </a:r>
            <a:r>
              <a:rPr lang="en-US" altLang="zh-TW" sz="1800" dirty="0" smtClean="0">
                <a:latin typeface="華康細圓體(P)" panose="020F0300000000000000" pitchFamily="34" charset="-120"/>
                <a:ea typeface="華康細圓體(P)" panose="020F0300000000000000" pitchFamily="34" charset="-120"/>
              </a:rPr>
              <a:t>C</a:t>
            </a:r>
            <a:endParaRPr lang="zh-TW" altLang="en-US" sz="1800" dirty="0">
              <a:latin typeface="華康細圓體(P)" panose="020F0300000000000000" pitchFamily="34" charset="-120"/>
              <a:ea typeface="華康細圓體(P)" panose="020F0300000000000000" pitchFamily="34" charset="-120"/>
            </a:endParaRPr>
          </a:p>
        </p:txBody>
      </p:sp>
      <p:sp>
        <p:nvSpPr>
          <p:cNvPr id="8" name="圓角矩形 7"/>
          <p:cNvSpPr/>
          <p:nvPr/>
        </p:nvSpPr>
        <p:spPr>
          <a:xfrm>
            <a:off x="5539740" y="3251716"/>
            <a:ext cx="723900" cy="47446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>
                <a:solidFill>
                  <a:schemeClr val="tx1"/>
                </a:solidFill>
                <a:latin typeface="華康細圓體(P)" panose="020F0300000000000000" pitchFamily="34" charset="-120"/>
                <a:ea typeface="華康細圓體(P)" panose="020F0300000000000000" pitchFamily="34" charset="-120"/>
              </a:rPr>
              <a:t>專案</a:t>
            </a:r>
            <a:r>
              <a:rPr lang="en-US" altLang="zh-TW" dirty="0" smtClean="0">
                <a:solidFill>
                  <a:schemeClr val="tx1"/>
                </a:solidFill>
                <a:latin typeface="華康細圓體(P)" panose="020F0300000000000000" pitchFamily="34" charset="-120"/>
                <a:ea typeface="華康細圓體(P)" panose="020F0300000000000000" pitchFamily="34" charset="-120"/>
              </a:rPr>
              <a:t>A</a:t>
            </a:r>
            <a:endParaRPr lang="zh-TW" altLang="en-US" dirty="0">
              <a:solidFill>
                <a:schemeClr val="tx1"/>
              </a:solidFill>
              <a:latin typeface="華康細圓體(P)" panose="020F0300000000000000" pitchFamily="34" charset="-120"/>
              <a:ea typeface="華康細圓體(P)" panose="020F0300000000000000" pitchFamily="34" charset="-120"/>
            </a:endParaRPr>
          </a:p>
        </p:txBody>
      </p:sp>
      <p:sp>
        <p:nvSpPr>
          <p:cNvPr id="16" name="圓角矩形 15"/>
          <p:cNvSpPr/>
          <p:nvPr/>
        </p:nvSpPr>
        <p:spPr>
          <a:xfrm>
            <a:off x="6187440" y="3955316"/>
            <a:ext cx="723900" cy="47446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>
                <a:solidFill>
                  <a:schemeClr val="tx1"/>
                </a:solidFill>
                <a:latin typeface="華康細圓體(P)" panose="020F0300000000000000" pitchFamily="34" charset="-120"/>
                <a:ea typeface="華康細圓體(P)" panose="020F0300000000000000" pitchFamily="34" charset="-120"/>
              </a:rPr>
              <a:t>專案</a:t>
            </a:r>
            <a:r>
              <a:rPr lang="en-US" altLang="zh-TW" dirty="0" smtClean="0">
                <a:solidFill>
                  <a:schemeClr val="tx1"/>
                </a:solidFill>
                <a:latin typeface="華康細圓體(P)" panose="020F0300000000000000" pitchFamily="34" charset="-120"/>
                <a:ea typeface="華康細圓體(P)" panose="020F0300000000000000" pitchFamily="34" charset="-120"/>
              </a:rPr>
              <a:t>B</a:t>
            </a:r>
            <a:endParaRPr lang="zh-TW" altLang="en-US" dirty="0">
              <a:solidFill>
                <a:schemeClr val="tx1"/>
              </a:solidFill>
              <a:latin typeface="華康細圓體(P)" panose="020F0300000000000000" pitchFamily="34" charset="-120"/>
              <a:ea typeface="華康細圓體(P)" panose="020F0300000000000000" pitchFamily="34" charset="-120"/>
            </a:endParaRPr>
          </a:p>
        </p:txBody>
      </p:sp>
      <p:sp>
        <p:nvSpPr>
          <p:cNvPr id="17" name="圓角矩形 16"/>
          <p:cNvSpPr/>
          <p:nvPr/>
        </p:nvSpPr>
        <p:spPr>
          <a:xfrm>
            <a:off x="6911340" y="3237012"/>
            <a:ext cx="723900" cy="47446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>
                <a:solidFill>
                  <a:schemeClr val="tx1"/>
                </a:solidFill>
                <a:latin typeface="華康細圓體(P)" panose="020F0300000000000000" pitchFamily="34" charset="-120"/>
                <a:ea typeface="華康細圓體(P)" panose="020F0300000000000000" pitchFamily="34" charset="-120"/>
              </a:rPr>
              <a:t>專案</a:t>
            </a:r>
            <a:r>
              <a:rPr lang="en-US" altLang="zh-TW" dirty="0" smtClean="0">
                <a:solidFill>
                  <a:schemeClr val="tx1"/>
                </a:solidFill>
                <a:latin typeface="華康細圓體(P)" panose="020F0300000000000000" pitchFamily="34" charset="-120"/>
                <a:ea typeface="華康細圓體(P)" panose="020F0300000000000000" pitchFamily="34" charset="-120"/>
              </a:rPr>
              <a:t>C</a:t>
            </a:r>
            <a:endParaRPr lang="zh-TW" altLang="en-US" dirty="0">
              <a:solidFill>
                <a:schemeClr val="tx1"/>
              </a:solidFill>
              <a:latin typeface="華康細圓體(P)" panose="020F0300000000000000" pitchFamily="34" charset="-120"/>
              <a:ea typeface="華康細圓體(P)" panose="020F0300000000000000" pitchFamily="34" charset="-120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1329690" y="2316968"/>
            <a:ext cx="29032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dirty="0" smtClean="0">
                <a:latin typeface="華康細圓體(P)" panose="020F0300000000000000" pitchFamily="34" charset="-120"/>
                <a:ea typeface="華康細圓體(P)" panose="020F0300000000000000" pitchFamily="34" charset="-120"/>
              </a:rPr>
              <a:t>所有專案在同一環境下</a:t>
            </a:r>
            <a:endParaRPr lang="zh-TW" altLang="en-US" sz="2000" dirty="0">
              <a:latin typeface="華康細圓體(P)" panose="020F0300000000000000" pitchFamily="34" charset="-120"/>
              <a:ea typeface="華康細圓體(P)" panose="020F0300000000000000" pitchFamily="34" charset="-120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5097780" y="2316968"/>
            <a:ext cx="31546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dirty="0" smtClean="0">
                <a:latin typeface="華康細圓體(P)" panose="020F0300000000000000" pitchFamily="34" charset="-120"/>
                <a:ea typeface="華康細圓體(P)" panose="020F0300000000000000" pitchFamily="34" charset="-120"/>
              </a:rPr>
              <a:t>各個專案在各自的環境下</a:t>
            </a:r>
            <a:endParaRPr lang="zh-TW" altLang="en-US" sz="2000" dirty="0">
              <a:latin typeface="華康細圓體(P)" panose="020F0300000000000000" pitchFamily="34" charset="-120"/>
              <a:ea typeface="華康細圓體(P)" panose="020F03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813267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zh-TW" altLang="en-US" sz="3600" dirty="0" smtClean="0">
                <a:solidFill>
                  <a:srgbClr val="7C7F91"/>
                </a:solidFill>
                <a:latin typeface="華康細圓體(P)" panose="020F0300000000000000" pitchFamily="34" charset="-120"/>
                <a:ea typeface="華康細圓體(P)" panose="020F0300000000000000" pitchFamily="34" charset="-120"/>
                <a:cs typeface="Muli Light"/>
              </a:rPr>
              <a:t>虛擬環境安裝</a:t>
            </a:r>
            <a:r>
              <a:rPr lang="en-US" altLang="zh-TW" sz="3600" dirty="0" smtClean="0">
                <a:solidFill>
                  <a:srgbClr val="7C7F91"/>
                </a:solidFill>
                <a:latin typeface="華康細圓體(P)" panose="020F0300000000000000" pitchFamily="34" charset="-120"/>
                <a:ea typeface="華康細圓體(P)" panose="020F0300000000000000" pitchFamily="34" charset="-120"/>
                <a:cs typeface="Muli Light"/>
              </a:rPr>
              <a:t>-python</a:t>
            </a:r>
            <a:r>
              <a:rPr lang="zh-TW" altLang="en-US" sz="3600" dirty="0" smtClean="0">
                <a:solidFill>
                  <a:srgbClr val="7C7F91"/>
                </a:solidFill>
                <a:latin typeface="華康細圓體(P)" panose="020F0300000000000000" pitchFamily="34" charset="-120"/>
                <a:ea typeface="華康細圓體(P)" panose="020F0300000000000000" pitchFamily="34" charset="-120"/>
                <a:cs typeface="Muli Light"/>
              </a:rPr>
              <a:t>篇</a:t>
            </a:r>
            <a:endParaRPr sz="3600" dirty="0">
              <a:solidFill>
                <a:srgbClr val="7C7F91"/>
              </a:solidFill>
              <a:latin typeface="華康細圓體(P)" panose="020F0300000000000000" pitchFamily="34" charset="-120"/>
              <a:ea typeface="華康細圓體(P)" panose="020F0300000000000000" pitchFamily="34" charset="-120"/>
              <a:cs typeface="Muli Light"/>
            </a:endParaRP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1.</a:t>
            </a:r>
            <a:r>
              <a:rPr lang="zh-TW" altLang="en-US" dirty="0" smtClean="0"/>
              <a:t> 開啟</a:t>
            </a:r>
            <a:r>
              <a:rPr lang="en-US" altLang="zh-TW" dirty="0" err="1" smtClean="0"/>
              <a:t>cmd</a:t>
            </a:r>
            <a:r>
              <a:rPr lang="zh-TW" altLang="en-US" dirty="0" smtClean="0"/>
              <a:t>，切換到要設置虛擬環境的地方</a:t>
            </a:r>
            <a:endParaRPr lang="en-US" altLang="zh-TW" dirty="0" smtClean="0"/>
          </a:p>
          <a:p>
            <a:r>
              <a:rPr lang="en-US" altLang="zh-TW" dirty="0" smtClean="0"/>
              <a:t>EX</a:t>
            </a:r>
            <a:r>
              <a:rPr lang="zh-TW" altLang="en-US" dirty="0" smtClean="0"/>
              <a:t>：</a:t>
            </a:r>
            <a:r>
              <a:rPr lang="en-US" altLang="zh-TW" dirty="0" smtClean="0"/>
              <a:t>cd (</a:t>
            </a:r>
            <a:r>
              <a:rPr lang="zh-TW" altLang="en-US" dirty="0" smtClean="0"/>
              <a:t>你想放的路徑</a:t>
            </a:r>
            <a:r>
              <a:rPr lang="en-US" altLang="zh-TW" dirty="0" smtClean="0"/>
              <a:t>)</a:t>
            </a:r>
            <a:r>
              <a:rPr lang="zh-TW" altLang="en-US" dirty="0" smtClean="0"/>
              <a:t>→放</a:t>
            </a:r>
            <a:r>
              <a:rPr lang="en-US" altLang="zh-TW" dirty="0" smtClean="0"/>
              <a:t>C</a:t>
            </a:r>
            <a:r>
              <a:rPr lang="zh-TW" altLang="en-US" dirty="0" smtClean="0"/>
              <a:t>槽</a:t>
            </a:r>
            <a:endParaRPr lang="en-US" altLang="zh-TW" dirty="0" smtClean="0"/>
          </a:p>
          <a:p>
            <a:r>
              <a:rPr lang="en-US" altLang="zh-TW" dirty="0" smtClean="0"/>
              <a:t>EX</a:t>
            </a:r>
            <a:r>
              <a:rPr lang="zh-TW" altLang="en-US" dirty="0" smtClean="0"/>
              <a:t>：</a:t>
            </a:r>
            <a:r>
              <a:rPr lang="en-US" altLang="zh-TW" dirty="0" smtClean="0"/>
              <a:t>cd /d (</a:t>
            </a:r>
            <a:r>
              <a:rPr lang="zh-TW" altLang="en-US" dirty="0" smtClean="0"/>
              <a:t>你想放的路徑</a:t>
            </a:r>
            <a:r>
              <a:rPr lang="en-US" altLang="zh-TW" dirty="0" smtClean="0"/>
              <a:t>)→</a:t>
            </a:r>
            <a:r>
              <a:rPr lang="zh-TW" altLang="en-US" dirty="0" smtClean="0"/>
              <a:t>放其他槽</a:t>
            </a:r>
            <a:endParaRPr lang="en-US" altLang="zh-TW" dirty="0" smtClean="0"/>
          </a:p>
          <a:p>
            <a:endParaRPr lang="en-US" altLang="zh-TW" dirty="0" smtClean="0"/>
          </a:p>
          <a:p>
            <a:r>
              <a:rPr lang="en-US" altLang="zh-TW" dirty="0" smtClean="0"/>
              <a:t>2.</a:t>
            </a:r>
            <a:r>
              <a:rPr lang="zh-TW" altLang="en-US" dirty="0" smtClean="0"/>
              <a:t> 輸入 </a:t>
            </a:r>
            <a:r>
              <a:rPr lang="en-US" altLang="zh-TW" dirty="0"/>
              <a:t>python -m </a:t>
            </a:r>
            <a:r>
              <a:rPr lang="en-US" altLang="zh-TW" dirty="0" err="1"/>
              <a:t>venv</a:t>
            </a:r>
            <a:r>
              <a:rPr lang="en-US" altLang="zh-TW" dirty="0"/>
              <a:t> </a:t>
            </a:r>
            <a:r>
              <a:rPr lang="en-US" altLang="zh-TW" dirty="0" smtClean="0"/>
              <a:t>(</a:t>
            </a:r>
            <a:r>
              <a:rPr lang="zh-TW" altLang="en-US" dirty="0" smtClean="0"/>
              <a:t>資料夾名稱</a:t>
            </a:r>
            <a:r>
              <a:rPr lang="en-US" altLang="zh-TW" dirty="0" smtClean="0"/>
              <a:t>)</a:t>
            </a:r>
          </a:p>
          <a:p>
            <a:r>
              <a:rPr lang="en-US" altLang="zh-TW" dirty="0" smtClean="0"/>
              <a:t>=&gt;</a:t>
            </a:r>
            <a:r>
              <a:rPr lang="zh-TW" altLang="en-US" dirty="0" smtClean="0"/>
              <a:t>在那個目錄底下就會多出以剛剛創建的資料夾了</a:t>
            </a:r>
            <a:endParaRPr lang="en-US" altLang="zh-TW" dirty="0" smtClean="0"/>
          </a:p>
          <a:p>
            <a:endParaRPr lang="en-US" altLang="zh-TW" dirty="0"/>
          </a:p>
          <a:p>
            <a:r>
              <a:rPr lang="en-US" altLang="zh-TW" dirty="0" smtClean="0"/>
              <a:t>3.</a:t>
            </a:r>
            <a:r>
              <a:rPr lang="zh-TW" altLang="en-US" dirty="0" smtClean="0"/>
              <a:t> 將專案的環境位址指向這個資料夾底下的</a:t>
            </a:r>
            <a:r>
              <a:rPr lang="en-US" altLang="zh-TW" dirty="0" smtClean="0"/>
              <a:t>python.exe</a:t>
            </a:r>
          </a:p>
        </p:txBody>
      </p:sp>
      <p:sp>
        <p:nvSpPr>
          <p:cNvPr id="83" name="Google Shape;83;p1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44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64023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zh-TW" altLang="en-US" sz="3600" dirty="0" smtClean="0">
                <a:solidFill>
                  <a:srgbClr val="7C7F91"/>
                </a:solidFill>
                <a:latin typeface="華康細圓體(P)" panose="020F0300000000000000" pitchFamily="34" charset="-120"/>
                <a:ea typeface="華康細圓體(P)" panose="020F0300000000000000" pitchFamily="34" charset="-120"/>
                <a:cs typeface="Muli Light"/>
              </a:rPr>
              <a:t>虛擬環境安裝</a:t>
            </a:r>
            <a:r>
              <a:rPr lang="en-US" altLang="zh-TW" sz="3600" dirty="0" smtClean="0">
                <a:solidFill>
                  <a:srgbClr val="7C7F91"/>
                </a:solidFill>
                <a:latin typeface="華康細圓體(P)" panose="020F0300000000000000" pitchFamily="34" charset="-120"/>
                <a:ea typeface="華康細圓體(P)" panose="020F0300000000000000" pitchFamily="34" charset="-120"/>
                <a:cs typeface="Muli Light"/>
              </a:rPr>
              <a:t>-Anaconda</a:t>
            </a:r>
            <a:r>
              <a:rPr lang="zh-TW" altLang="en-US" sz="3600" dirty="0" smtClean="0">
                <a:solidFill>
                  <a:srgbClr val="7C7F91"/>
                </a:solidFill>
                <a:latin typeface="華康細圓體(P)" panose="020F0300000000000000" pitchFamily="34" charset="-120"/>
                <a:ea typeface="華康細圓體(P)" panose="020F0300000000000000" pitchFamily="34" charset="-120"/>
                <a:cs typeface="Muli Light"/>
              </a:rPr>
              <a:t>篇</a:t>
            </a:r>
            <a:endParaRPr sz="3600" dirty="0">
              <a:solidFill>
                <a:srgbClr val="7C7F91"/>
              </a:solidFill>
              <a:latin typeface="華康細圓體(P)" panose="020F0300000000000000" pitchFamily="34" charset="-120"/>
              <a:ea typeface="華康細圓體(P)" panose="020F0300000000000000" pitchFamily="34" charset="-120"/>
              <a:cs typeface="Muli Light"/>
            </a:endParaRP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列出現有</a:t>
            </a:r>
            <a:r>
              <a:rPr lang="en-US" altLang="zh-TW" dirty="0" err="1" smtClean="0"/>
              <a:t>conda</a:t>
            </a:r>
            <a:r>
              <a:rPr lang="zh-TW" altLang="en-US" dirty="0" smtClean="0"/>
              <a:t>中存在的環境：</a:t>
            </a:r>
            <a:endParaRPr lang="en-US" altLang="zh-TW" dirty="0" smtClean="0"/>
          </a:p>
          <a:p>
            <a:pPr lvl="1"/>
            <a:r>
              <a:rPr lang="en-US" altLang="zh-TW" dirty="0" err="1" smtClean="0"/>
              <a:t>conda</a:t>
            </a:r>
            <a:r>
              <a:rPr lang="en-US" altLang="zh-TW" dirty="0" smtClean="0"/>
              <a:t> </a:t>
            </a:r>
            <a:r>
              <a:rPr lang="en-US" altLang="zh-TW" dirty="0" err="1" smtClean="0"/>
              <a:t>env</a:t>
            </a:r>
            <a:r>
              <a:rPr lang="en-US" altLang="zh-TW" dirty="0" smtClean="0"/>
              <a:t> list</a:t>
            </a:r>
          </a:p>
          <a:p>
            <a:r>
              <a:rPr lang="zh-TW" altLang="en-US" dirty="0" smtClean="0"/>
              <a:t>在</a:t>
            </a:r>
            <a:r>
              <a:rPr lang="en-US" altLang="zh-TW" dirty="0" err="1" smtClean="0"/>
              <a:t>conda</a:t>
            </a:r>
            <a:r>
              <a:rPr lang="zh-TW" altLang="en-US" dirty="0" smtClean="0"/>
              <a:t>中建立環境：</a:t>
            </a:r>
            <a:endParaRPr lang="en-US" altLang="zh-TW" dirty="0" smtClean="0"/>
          </a:p>
          <a:p>
            <a:pPr lvl="1"/>
            <a:r>
              <a:rPr lang="en-US" altLang="zh-TW" dirty="0" err="1" smtClean="0"/>
              <a:t>conda</a:t>
            </a:r>
            <a:r>
              <a:rPr lang="en-US" altLang="zh-TW" dirty="0" smtClean="0"/>
              <a:t> create --name (</a:t>
            </a:r>
            <a:r>
              <a:rPr lang="zh-TW" altLang="en-US" dirty="0" smtClean="0"/>
              <a:t>環境名稱</a:t>
            </a:r>
            <a:r>
              <a:rPr lang="en-US" altLang="zh-TW" dirty="0" smtClean="0"/>
              <a:t>) </a:t>
            </a:r>
          </a:p>
          <a:p>
            <a:r>
              <a:rPr lang="zh-TW" altLang="en-US" dirty="0"/>
              <a:t>刪除</a:t>
            </a:r>
            <a:r>
              <a:rPr lang="en-US" altLang="zh-TW" dirty="0" err="1"/>
              <a:t>conda</a:t>
            </a:r>
            <a:r>
              <a:rPr lang="zh-TW" altLang="en-US" dirty="0"/>
              <a:t>中的</a:t>
            </a:r>
            <a:r>
              <a:rPr lang="zh-TW" altLang="en-US" dirty="0" smtClean="0"/>
              <a:t>環境</a:t>
            </a:r>
            <a:endParaRPr lang="en-US" altLang="zh-TW" dirty="0" smtClean="0"/>
          </a:p>
          <a:p>
            <a:pPr lvl="1"/>
            <a:r>
              <a:rPr lang="en-US" altLang="zh-TW" dirty="0" err="1"/>
              <a:t>conda</a:t>
            </a:r>
            <a:r>
              <a:rPr lang="en-US" altLang="zh-TW" dirty="0"/>
              <a:t> </a:t>
            </a:r>
            <a:r>
              <a:rPr lang="en-US" altLang="zh-TW" dirty="0" err="1" smtClean="0"/>
              <a:t>env</a:t>
            </a:r>
            <a:r>
              <a:rPr lang="en-US" altLang="zh-TW" dirty="0" smtClean="0"/>
              <a:t> remove </a:t>
            </a:r>
            <a:r>
              <a:rPr lang="en-US" altLang="zh-TW" dirty="0"/>
              <a:t>--name (</a:t>
            </a:r>
            <a:r>
              <a:rPr lang="zh-TW" altLang="en-US" dirty="0"/>
              <a:t>環境名稱</a:t>
            </a:r>
            <a:r>
              <a:rPr lang="en-US" altLang="zh-TW" dirty="0"/>
              <a:t>) </a:t>
            </a:r>
          </a:p>
          <a:p>
            <a:pPr lvl="1"/>
            <a:endParaRPr lang="en-US" altLang="zh-TW" dirty="0"/>
          </a:p>
          <a:p>
            <a:pPr lvl="1"/>
            <a:endParaRPr lang="en-US" altLang="zh-TW" dirty="0" smtClean="0"/>
          </a:p>
        </p:txBody>
      </p:sp>
      <p:sp>
        <p:nvSpPr>
          <p:cNvPr id="83" name="Google Shape;83;p1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45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26264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zh-TW" altLang="en-US" sz="3600" dirty="0" smtClean="0">
                <a:solidFill>
                  <a:srgbClr val="7C7F91"/>
                </a:solidFill>
                <a:latin typeface="華康細圓體(P)" panose="020F0300000000000000" pitchFamily="34" charset="-120"/>
                <a:ea typeface="華康細圓體(P)" panose="020F0300000000000000" pitchFamily="34" charset="-120"/>
                <a:cs typeface="Muli Light"/>
              </a:rPr>
              <a:t>虛擬環境安裝</a:t>
            </a:r>
            <a:endParaRPr sz="3600" dirty="0">
              <a:solidFill>
                <a:srgbClr val="7C7F91"/>
              </a:solidFill>
              <a:latin typeface="華康細圓體(P)" panose="020F0300000000000000" pitchFamily="34" charset="-120"/>
              <a:ea typeface="華康細圓體(P)" panose="020F0300000000000000" pitchFamily="34" charset="-120"/>
              <a:cs typeface="Muli Light"/>
            </a:endParaRP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1.</a:t>
            </a:r>
            <a:r>
              <a:rPr lang="zh-TW" altLang="en-US" dirty="0" smtClean="0"/>
              <a:t> 建立你的專案資料夾</a:t>
            </a:r>
            <a:endParaRPr lang="en-US" altLang="zh-TW" dirty="0" smtClean="0"/>
          </a:p>
          <a:p>
            <a:r>
              <a:rPr lang="en-US" altLang="zh-TW" dirty="0" smtClean="0"/>
              <a:t>2.</a:t>
            </a:r>
            <a:r>
              <a:rPr lang="zh-TW" altLang="en-US" dirty="0" smtClean="0"/>
              <a:t> 右鍵「以</a:t>
            </a:r>
            <a:r>
              <a:rPr lang="en-US" altLang="zh-TW" dirty="0" smtClean="0"/>
              <a:t>VS Code </a:t>
            </a:r>
            <a:r>
              <a:rPr lang="zh-TW" altLang="en-US" dirty="0" smtClean="0"/>
              <a:t>開啟」</a:t>
            </a:r>
            <a:endParaRPr lang="en-US" altLang="zh-TW" dirty="0" smtClean="0"/>
          </a:p>
          <a:p>
            <a:r>
              <a:rPr lang="en-US" altLang="zh-TW" dirty="0" smtClean="0"/>
              <a:t>3.</a:t>
            </a:r>
            <a:r>
              <a:rPr lang="zh-TW" altLang="en-US" dirty="0" smtClean="0"/>
              <a:t> 快捷鍵</a:t>
            </a:r>
            <a:r>
              <a:rPr lang="en-US" altLang="zh-TW" dirty="0" err="1" smtClean="0"/>
              <a:t>Ctrl+Shift+P</a:t>
            </a:r>
            <a:r>
              <a:rPr lang="en-US" altLang="zh-TW" dirty="0" smtClean="0"/>
              <a:t> </a:t>
            </a:r>
            <a:r>
              <a:rPr lang="zh-TW" altLang="en-US" dirty="0" smtClean="0"/>
              <a:t>開啟命令面板輸入</a:t>
            </a:r>
            <a:r>
              <a:rPr lang="en-US" altLang="zh-TW" dirty="0" smtClean="0"/>
              <a:t>settings</a:t>
            </a:r>
          </a:p>
          <a:p>
            <a:r>
              <a:rPr lang="en-US" altLang="zh-TW" dirty="0" smtClean="0"/>
              <a:t>4. </a:t>
            </a:r>
            <a:r>
              <a:rPr lang="zh-TW" altLang="en-US" dirty="0" smtClean="0"/>
              <a:t>點選</a:t>
            </a:r>
            <a:r>
              <a:rPr lang="en-US" altLang="zh-TW" dirty="0" smtClean="0"/>
              <a:t>Preference</a:t>
            </a:r>
            <a:r>
              <a:rPr lang="zh-TW" altLang="en-US" dirty="0" smtClean="0"/>
              <a:t>：</a:t>
            </a:r>
            <a:r>
              <a:rPr lang="en-US" altLang="zh-TW" dirty="0" smtClean="0"/>
              <a:t>Open Workspace Settings(JSON)</a:t>
            </a:r>
          </a:p>
          <a:p>
            <a:r>
              <a:rPr lang="en-US" altLang="zh-TW" dirty="0" smtClean="0"/>
              <a:t>5. </a:t>
            </a:r>
            <a:r>
              <a:rPr lang="zh-TW" altLang="en-US" dirty="0" smtClean="0"/>
              <a:t>加入</a:t>
            </a:r>
            <a:endParaRPr lang="en-US" altLang="zh-TW" dirty="0" smtClean="0"/>
          </a:p>
          <a:p>
            <a:r>
              <a:rPr lang="en-US" altLang="zh-TW" dirty="0" err="1" smtClean="0"/>
              <a:t>python.pythonPath</a:t>
            </a:r>
            <a:r>
              <a:rPr lang="en-US" altLang="zh-TW" dirty="0" smtClean="0"/>
              <a:t>”: (</a:t>
            </a:r>
            <a:r>
              <a:rPr lang="zh-TW" altLang="en-US" dirty="0" smtClean="0"/>
              <a:t>剛剛的路徑</a:t>
            </a:r>
            <a:r>
              <a:rPr lang="en-US" altLang="zh-TW" dirty="0" smtClean="0"/>
              <a:t>)</a:t>
            </a:r>
            <a:r>
              <a:rPr lang="en-US" altLang="zh-TW" dirty="0"/>
              <a:t> </a:t>
            </a:r>
            <a:r>
              <a:rPr lang="en-US" altLang="zh-TW" dirty="0" smtClean="0"/>
              <a:t>\Scripts\python.exe</a:t>
            </a:r>
          </a:p>
          <a:p>
            <a:pPr marL="88900" indent="0">
              <a:buNone/>
            </a:pPr>
            <a:r>
              <a:rPr lang="en-US" altLang="zh-TW" dirty="0" smtClean="0"/>
              <a:t>	(Windows</a:t>
            </a:r>
            <a:r>
              <a:rPr lang="zh-TW" altLang="en-US" dirty="0" smtClean="0"/>
              <a:t> 的路徑要用</a:t>
            </a:r>
            <a:r>
              <a:rPr lang="en-US" altLang="zh-TW" dirty="0" smtClean="0"/>
              <a:t>”\\”</a:t>
            </a:r>
            <a:r>
              <a:rPr lang="zh-TW" altLang="en-US" dirty="0" smtClean="0"/>
              <a:t>表示</a:t>
            </a:r>
            <a:r>
              <a:rPr lang="en-US" altLang="zh-TW" dirty="0" smtClean="0"/>
              <a:t>)</a:t>
            </a:r>
          </a:p>
        </p:txBody>
      </p:sp>
      <p:sp>
        <p:nvSpPr>
          <p:cNvPr id="83" name="Google Shape;83;p1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46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95756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890250" y="2143050"/>
            <a:ext cx="7363500" cy="857400"/>
          </a:xfrm>
        </p:spPr>
        <p:txBody>
          <a:bodyPr/>
          <a:lstStyle/>
          <a:p>
            <a:pPr>
              <a:buClr>
                <a:srgbClr val="B5D4E9"/>
              </a:buClr>
            </a:pPr>
            <a:r>
              <a:rPr lang="zh-TW" altLang="en-US" sz="3600" dirty="0">
                <a:solidFill>
                  <a:srgbClr val="7C7F91"/>
                </a:solidFill>
                <a:latin typeface="華康細圓體(P)" panose="020F0300000000000000" pitchFamily="34" charset="-120"/>
                <a:ea typeface="華康細圓體(P)" panose="020F0300000000000000" pitchFamily="34" charset="-120"/>
                <a:cs typeface="Muli Light"/>
              </a:rPr>
              <a:t>撰寫你第一支程式</a:t>
            </a:r>
          </a:p>
        </p:txBody>
      </p:sp>
      <p:sp>
        <p:nvSpPr>
          <p:cNvPr id="83" name="Google Shape;83;p1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47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72161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zh-TW" altLang="en-US" sz="3600" dirty="0">
                <a:solidFill>
                  <a:srgbClr val="7C7F91"/>
                </a:solidFill>
                <a:latin typeface="華康細圓體(P)" panose="020F0300000000000000" pitchFamily="34" charset="-120"/>
                <a:ea typeface="華康細圓體(P)" panose="020F0300000000000000" pitchFamily="34" charset="-120"/>
                <a:cs typeface="Muli Light"/>
              </a:rPr>
              <a:t>什麼是程式語言</a:t>
            </a:r>
            <a:endParaRPr sz="3600" dirty="0">
              <a:solidFill>
                <a:srgbClr val="7C7F91"/>
              </a:solidFill>
              <a:latin typeface="華康細圓體(P)" panose="020F0300000000000000" pitchFamily="34" charset="-120"/>
              <a:ea typeface="華康細圓體(P)" panose="020F0300000000000000" pitchFamily="34" charset="-120"/>
              <a:cs typeface="Muli Light"/>
            </a:endParaRPr>
          </a:p>
        </p:txBody>
      </p:sp>
      <p:sp>
        <p:nvSpPr>
          <p:cNvPr id="83" name="Google Shape;83;p1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 dirty="0"/>
          </a:p>
        </p:txBody>
      </p:sp>
      <p:sp>
        <p:nvSpPr>
          <p:cNvPr id="10" name="Google Shape;361;p39"/>
          <p:cNvSpPr/>
          <p:nvPr/>
        </p:nvSpPr>
        <p:spPr>
          <a:xfrm>
            <a:off x="1416232" y="2508166"/>
            <a:ext cx="1338756" cy="1417657"/>
          </a:xfrm>
          <a:custGeom>
            <a:avLst/>
            <a:gdLst/>
            <a:ahLst/>
            <a:cxnLst/>
            <a:rect l="l" t="t" r="r" b="b"/>
            <a:pathLst>
              <a:path w="15695" h="16620" extrusionOk="0">
                <a:moveTo>
                  <a:pt x="7786" y="755"/>
                </a:moveTo>
                <a:lnTo>
                  <a:pt x="7567" y="780"/>
                </a:lnTo>
                <a:lnTo>
                  <a:pt x="7324" y="804"/>
                </a:lnTo>
                <a:lnTo>
                  <a:pt x="7105" y="877"/>
                </a:lnTo>
                <a:lnTo>
                  <a:pt x="6910" y="999"/>
                </a:lnTo>
                <a:lnTo>
                  <a:pt x="6813" y="1072"/>
                </a:lnTo>
                <a:lnTo>
                  <a:pt x="6740" y="1145"/>
                </a:lnTo>
                <a:lnTo>
                  <a:pt x="6691" y="1242"/>
                </a:lnTo>
                <a:lnTo>
                  <a:pt x="6643" y="1364"/>
                </a:lnTo>
                <a:lnTo>
                  <a:pt x="6667" y="1388"/>
                </a:lnTo>
                <a:lnTo>
                  <a:pt x="6691" y="1412"/>
                </a:lnTo>
                <a:lnTo>
                  <a:pt x="6740" y="1388"/>
                </a:lnTo>
                <a:lnTo>
                  <a:pt x="6764" y="1412"/>
                </a:lnTo>
                <a:lnTo>
                  <a:pt x="6716" y="1461"/>
                </a:lnTo>
                <a:lnTo>
                  <a:pt x="6691" y="1510"/>
                </a:lnTo>
                <a:lnTo>
                  <a:pt x="6691" y="1680"/>
                </a:lnTo>
                <a:lnTo>
                  <a:pt x="6716" y="1826"/>
                </a:lnTo>
                <a:lnTo>
                  <a:pt x="6764" y="1996"/>
                </a:lnTo>
                <a:lnTo>
                  <a:pt x="6813" y="2166"/>
                </a:lnTo>
                <a:lnTo>
                  <a:pt x="6886" y="2312"/>
                </a:lnTo>
                <a:lnTo>
                  <a:pt x="7008" y="2434"/>
                </a:lnTo>
                <a:lnTo>
                  <a:pt x="7129" y="2556"/>
                </a:lnTo>
                <a:lnTo>
                  <a:pt x="7251" y="2629"/>
                </a:lnTo>
                <a:lnTo>
                  <a:pt x="7300" y="2629"/>
                </a:lnTo>
                <a:lnTo>
                  <a:pt x="7324" y="2604"/>
                </a:lnTo>
                <a:lnTo>
                  <a:pt x="7324" y="2580"/>
                </a:lnTo>
                <a:lnTo>
                  <a:pt x="7324" y="2556"/>
                </a:lnTo>
                <a:lnTo>
                  <a:pt x="7056" y="2069"/>
                </a:lnTo>
                <a:lnTo>
                  <a:pt x="6983" y="1826"/>
                </a:lnTo>
                <a:lnTo>
                  <a:pt x="6910" y="1583"/>
                </a:lnTo>
                <a:lnTo>
                  <a:pt x="7202" y="1874"/>
                </a:lnTo>
                <a:lnTo>
                  <a:pt x="7543" y="2142"/>
                </a:lnTo>
                <a:lnTo>
                  <a:pt x="7884" y="2385"/>
                </a:lnTo>
                <a:lnTo>
                  <a:pt x="8273" y="2580"/>
                </a:lnTo>
                <a:lnTo>
                  <a:pt x="8468" y="2677"/>
                </a:lnTo>
                <a:lnTo>
                  <a:pt x="8662" y="2726"/>
                </a:lnTo>
                <a:lnTo>
                  <a:pt x="8857" y="2775"/>
                </a:lnTo>
                <a:lnTo>
                  <a:pt x="9076" y="2823"/>
                </a:lnTo>
                <a:lnTo>
                  <a:pt x="9490" y="2823"/>
                </a:lnTo>
                <a:lnTo>
                  <a:pt x="9709" y="2799"/>
                </a:lnTo>
                <a:lnTo>
                  <a:pt x="9928" y="2750"/>
                </a:lnTo>
                <a:lnTo>
                  <a:pt x="9952" y="2726"/>
                </a:lnTo>
                <a:lnTo>
                  <a:pt x="9976" y="2677"/>
                </a:lnTo>
                <a:lnTo>
                  <a:pt x="9952" y="2629"/>
                </a:lnTo>
                <a:lnTo>
                  <a:pt x="9928" y="2604"/>
                </a:lnTo>
                <a:lnTo>
                  <a:pt x="9538" y="2531"/>
                </a:lnTo>
                <a:lnTo>
                  <a:pt x="9173" y="2458"/>
                </a:lnTo>
                <a:lnTo>
                  <a:pt x="8784" y="2410"/>
                </a:lnTo>
                <a:lnTo>
                  <a:pt x="8419" y="2312"/>
                </a:lnTo>
                <a:lnTo>
                  <a:pt x="8224" y="2239"/>
                </a:lnTo>
                <a:lnTo>
                  <a:pt x="8054" y="2142"/>
                </a:lnTo>
                <a:lnTo>
                  <a:pt x="7689" y="1947"/>
                </a:lnTo>
                <a:lnTo>
                  <a:pt x="7348" y="1728"/>
                </a:lnTo>
                <a:lnTo>
                  <a:pt x="7008" y="1510"/>
                </a:lnTo>
                <a:lnTo>
                  <a:pt x="7251" y="1583"/>
                </a:lnTo>
                <a:lnTo>
                  <a:pt x="7494" y="1631"/>
                </a:lnTo>
                <a:lnTo>
                  <a:pt x="7981" y="1753"/>
                </a:lnTo>
                <a:lnTo>
                  <a:pt x="8297" y="1826"/>
                </a:lnTo>
                <a:lnTo>
                  <a:pt x="8638" y="1923"/>
                </a:lnTo>
                <a:lnTo>
                  <a:pt x="8954" y="1947"/>
                </a:lnTo>
                <a:lnTo>
                  <a:pt x="9125" y="1947"/>
                </a:lnTo>
                <a:lnTo>
                  <a:pt x="9295" y="1923"/>
                </a:lnTo>
                <a:lnTo>
                  <a:pt x="9344" y="1899"/>
                </a:lnTo>
                <a:lnTo>
                  <a:pt x="9344" y="1850"/>
                </a:lnTo>
                <a:lnTo>
                  <a:pt x="9344" y="1826"/>
                </a:lnTo>
                <a:lnTo>
                  <a:pt x="9319" y="1777"/>
                </a:lnTo>
                <a:lnTo>
                  <a:pt x="9027" y="1655"/>
                </a:lnTo>
                <a:lnTo>
                  <a:pt x="8711" y="1558"/>
                </a:lnTo>
                <a:lnTo>
                  <a:pt x="8078" y="1437"/>
                </a:lnTo>
                <a:lnTo>
                  <a:pt x="7567" y="1315"/>
                </a:lnTo>
                <a:lnTo>
                  <a:pt x="7300" y="1266"/>
                </a:lnTo>
                <a:lnTo>
                  <a:pt x="7032" y="1266"/>
                </a:lnTo>
                <a:lnTo>
                  <a:pt x="7251" y="1145"/>
                </a:lnTo>
                <a:lnTo>
                  <a:pt x="7470" y="1072"/>
                </a:lnTo>
                <a:lnTo>
                  <a:pt x="7738" y="1047"/>
                </a:lnTo>
                <a:lnTo>
                  <a:pt x="8005" y="1072"/>
                </a:lnTo>
                <a:lnTo>
                  <a:pt x="8273" y="1120"/>
                </a:lnTo>
                <a:lnTo>
                  <a:pt x="8541" y="1193"/>
                </a:lnTo>
                <a:lnTo>
                  <a:pt x="8760" y="1266"/>
                </a:lnTo>
                <a:lnTo>
                  <a:pt x="8954" y="1339"/>
                </a:lnTo>
                <a:lnTo>
                  <a:pt x="9368" y="1558"/>
                </a:lnTo>
                <a:lnTo>
                  <a:pt x="9806" y="1753"/>
                </a:lnTo>
                <a:lnTo>
                  <a:pt x="10001" y="1826"/>
                </a:lnTo>
                <a:lnTo>
                  <a:pt x="10220" y="1874"/>
                </a:lnTo>
                <a:lnTo>
                  <a:pt x="10268" y="1850"/>
                </a:lnTo>
                <a:lnTo>
                  <a:pt x="10293" y="1826"/>
                </a:lnTo>
                <a:lnTo>
                  <a:pt x="10317" y="1801"/>
                </a:lnTo>
                <a:lnTo>
                  <a:pt x="10293" y="1753"/>
                </a:lnTo>
                <a:lnTo>
                  <a:pt x="10098" y="1558"/>
                </a:lnTo>
                <a:lnTo>
                  <a:pt x="9879" y="1388"/>
                </a:lnTo>
                <a:lnTo>
                  <a:pt x="9611" y="1242"/>
                </a:lnTo>
                <a:lnTo>
                  <a:pt x="9344" y="1120"/>
                </a:lnTo>
                <a:lnTo>
                  <a:pt x="9052" y="1023"/>
                </a:lnTo>
                <a:lnTo>
                  <a:pt x="8760" y="926"/>
                </a:lnTo>
                <a:lnTo>
                  <a:pt x="8224" y="804"/>
                </a:lnTo>
                <a:lnTo>
                  <a:pt x="8030" y="755"/>
                </a:lnTo>
                <a:close/>
                <a:moveTo>
                  <a:pt x="5888" y="1996"/>
                </a:moveTo>
                <a:lnTo>
                  <a:pt x="5864" y="2020"/>
                </a:lnTo>
                <a:lnTo>
                  <a:pt x="5694" y="2142"/>
                </a:lnTo>
                <a:lnTo>
                  <a:pt x="5523" y="2264"/>
                </a:lnTo>
                <a:lnTo>
                  <a:pt x="5207" y="2556"/>
                </a:lnTo>
                <a:lnTo>
                  <a:pt x="4891" y="2823"/>
                </a:lnTo>
                <a:lnTo>
                  <a:pt x="4745" y="2969"/>
                </a:lnTo>
                <a:lnTo>
                  <a:pt x="4623" y="3140"/>
                </a:lnTo>
                <a:lnTo>
                  <a:pt x="4623" y="3188"/>
                </a:lnTo>
                <a:lnTo>
                  <a:pt x="4647" y="3213"/>
                </a:lnTo>
                <a:lnTo>
                  <a:pt x="4842" y="3115"/>
                </a:lnTo>
                <a:lnTo>
                  <a:pt x="4988" y="3018"/>
                </a:lnTo>
                <a:lnTo>
                  <a:pt x="5280" y="2775"/>
                </a:lnTo>
                <a:lnTo>
                  <a:pt x="5645" y="2458"/>
                </a:lnTo>
                <a:lnTo>
                  <a:pt x="5986" y="2166"/>
                </a:lnTo>
                <a:lnTo>
                  <a:pt x="6010" y="2093"/>
                </a:lnTo>
                <a:lnTo>
                  <a:pt x="5986" y="2045"/>
                </a:lnTo>
                <a:lnTo>
                  <a:pt x="5937" y="1996"/>
                </a:lnTo>
                <a:close/>
                <a:moveTo>
                  <a:pt x="6107" y="5622"/>
                </a:moveTo>
                <a:lnTo>
                  <a:pt x="6059" y="5646"/>
                </a:lnTo>
                <a:lnTo>
                  <a:pt x="6010" y="5670"/>
                </a:lnTo>
                <a:lnTo>
                  <a:pt x="5961" y="5719"/>
                </a:lnTo>
                <a:lnTo>
                  <a:pt x="5888" y="5768"/>
                </a:lnTo>
                <a:lnTo>
                  <a:pt x="5815" y="5816"/>
                </a:lnTo>
                <a:lnTo>
                  <a:pt x="5767" y="5889"/>
                </a:lnTo>
                <a:lnTo>
                  <a:pt x="5718" y="5987"/>
                </a:lnTo>
                <a:lnTo>
                  <a:pt x="5669" y="6157"/>
                </a:lnTo>
                <a:lnTo>
                  <a:pt x="5669" y="6327"/>
                </a:lnTo>
                <a:lnTo>
                  <a:pt x="5669" y="6425"/>
                </a:lnTo>
                <a:lnTo>
                  <a:pt x="5718" y="6546"/>
                </a:lnTo>
                <a:lnTo>
                  <a:pt x="5767" y="6644"/>
                </a:lnTo>
                <a:lnTo>
                  <a:pt x="5815" y="6717"/>
                </a:lnTo>
                <a:lnTo>
                  <a:pt x="5888" y="6790"/>
                </a:lnTo>
                <a:lnTo>
                  <a:pt x="5986" y="6863"/>
                </a:lnTo>
                <a:lnTo>
                  <a:pt x="6083" y="6911"/>
                </a:lnTo>
                <a:lnTo>
                  <a:pt x="6180" y="6936"/>
                </a:lnTo>
                <a:lnTo>
                  <a:pt x="6326" y="6936"/>
                </a:lnTo>
                <a:lnTo>
                  <a:pt x="6399" y="6911"/>
                </a:lnTo>
                <a:lnTo>
                  <a:pt x="6448" y="6863"/>
                </a:lnTo>
                <a:lnTo>
                  <a:pt x="6570" y="6717"/>
                </a:lnTo>
                <a:lnTo>
                  <a:pt x="6643" y="6546"/>
                </a:lnTo>
                <a:lnTo>
                  <a:pt x="6667" y="6352"/>
                </a:lnTo>
                <a:lnTo>
                  <a:pt x="6667" y="6157"/>
                </a:lnTo>
                <a:lnTo>
                  <a:pt x="6618" y="5962"/>
                </a:lnTo>
                <a:lnTo>
                  <a:pt x="6594" y="5889"/>
                </a:lnTo>
                <a:lnTo>
                  <a:pt x="6521" y="5792"/>
                </a:lnTo>
                <a:lnTo>
                  <a:pt x="6472" y="5719"/>
                </a:lnTo>
                <a:lnTo>
                  <a:pt x="6375" y="5670"/>
                </a:lnTo>
                <a:lnTo>
                  <a:pt x="6302" y="5622"/>
                </a:lnTo>
                <a:close/>
                <a:moveTo>
                  <a:pt x="9368" y="5622"/>
                </a:moveTo>
                <a:lnTo>
                  <a:pt x="9319" y="5646"/>
                </a:lnTo>
                <a:lnTo>
                  <a:pt x="9271" y="5670"/>
                </a:lnTo>
                <a:lnTo>
                  <a:pt x="9222" y="5719"/>
                </a:lnTo>
                <a:lnTo>
                  <a:pt x="9149" y="5768"/>
                </a:lnTo>
                <a:lnTo>
                  <a:pt x="9076" y="5816"/>
                </a:lnTo>
                <a:lnTo>
                  <a:pt x="9027" y="5889"/>
                </a:lnTo>
                <a:lnTo>
                  <a:pt x="8979" y="5987"/>
                </a:lnTo>
                <a:lnTo>
                  <a:pt x="8930" y="6157"/>
                </a:lnTo>
                <a:lnTo>
                  <a:pt x="8930" y="6327"/>
                </a:lnTo>
                <a:lnTo>
                  <a:pt x="8930" y="6425"/>
                </a:lnTo>
                <a:lnTo>
                  <a:pt x="8979" y="6546"/>
                </a:lnTo>
                <a:lnTo>
                  <a:pt x="9027" y="6644"/>
                </a:lnTo>
                <a:lnTo>
                  <a:pt x="9076" y="6717"/>
                </a:lnTo>
                <a:lnTo>
                  <a:pt x="9149" y="6790"/>
                </a:lnTo>
                <a:lnTo>
                  <a:pt x="9246" y="6863"/>
                </a:lnTo>
                <a:lnTo>
                  <a:pt x="9344" y="6911"/>
                </a:lnTo>
                <a:lnTo>
                  <a:pt x="9441" y="6936"/>
                </a:lnTo>
                <a:lnTo>
                  <a:pt x="9587" y="6936"/>
                </a:lnTo>
                <a:lnTo>
                  <a:pt x="9660" y="6911"/>
                </a:lnTo>
                <a:lnTo>
                  <a:pt x="9709" y="6863"/>
                </a:lnTo>
                <a:lnTo>
                  <a:pt x="9830" y="6717"/>
                </a:lnTo>
                <a:lnTo>
                  <a:pt x="9903" y="6546"/>
                </a:lnTo>
                <a:lnTo>
                  <a:pt x="9928" y="6352"/>
                </a:lnTo>
                <a:lnTo>
                  <a:pt x="9928" y="6157"/>
                </a:lnTo>
                <a:lnTo>
                  <a:pt x="9879" y="5962"/>
                </a:lnTo>
                <a:lnTo>
                  <a:pt x="9855" y="5889"/>
                </a:lnTo>
                <a:lnTo>
                  <a:pt x="9782" y="5792"/>
                </a:lnTo>
                <a:lnTo>
                  <a:pt x="9733" y="5719"/>
                </a:lnTo>
                <a:lnTo>
                  <a:pt x="9636" y="5670"/>
                </a:lnTo>
                <a:lnTo>
                  <a:pt x="9563" y="5622"/>
                </a:lnTo>
                <a:close/>
                <a:moveTo>
                  <a:pt x="7786" y="6765"/>
                </a:moveTo>
                <a:lnTo>
                  <a:pt x="7738" y="6814"/>
                </a:lnTo>
                <a:lnTo>
                  <a:pt x="7713" y="6863"/>
                </a:lnTo>
                <a:lnTo>
                  <a:pt x="7713" y="7082"/>
                </a:lnTo>
                <a:lnTo>
                  <a:pt x="7738" y="7301"/>
                </a:lnTo>
                <a:lnTo>
                  <a:pt x="7738" y="7520"/>
                </a:lnTo>
                <a:lnTo>
                  <a:pt x="7762" y="7739"/>
                </a:lnTo>
                <a:lnTo>
                  <a:pt x="7786" y="7787"/>
                </a:lnTo>
                <a:lnTo>
                  <a:pt x="7811" y="7812"/>
                </a:lnTo>
                <a:lnTo>
                  <a:pt x="7908" y="7860"/>
                </a:lnTo>
                <a:lnTo>
                  <a:pt x="7957" y="7836"/>
                </a:lnTo>
                <a:lnTo>
                  <a:pt x="8005" y="7836"/>
                </a:lnTo>
                <a:lnTo>
                  <a:pt x="8030" y="7787"/>
                </a:lnTo>
                <a:lnTo>
                  <a:pt x="8054" y="7739"/>
                </a:lnTo>
                <a:lnTo>
                  <a:pt x="8054" y="7641"/>
                </a:lnTo>
                <a:lnTo>
                  <a:pt x="8054" y="7520"/>
                </a:lnTo>
                <a:lnTo>
                  <a:pt x="8030" y="7301"/>
                </a:lnTo>
                <a:lnTo>
                  <a:pt x="7981" y="7057"/>
                </a:lnTo>
                <a:lnTo>
                  <a:pt x="7957" y="6936"/>
                </a:lnTo>
                <a:lnTo>
                  <a:pt x="7884" y="6814"/>
                </a:lnTo>
                <a:lnTo>
                  <a:pt x="7835" y="6765"/>
                </a:lnTo>
                <a:close/>
                <a:moveTo>
                  <a:pt x="8589" y="8274"/>
                </a:moveTo>
                <a:lnTo>
                  <a:pt x="8249" y="8371"/>
                </a:lnTo>
                <a:lnTo>
                  <a:pt x="7932" y="8444"/>
                </a:lnTo>
                <a:lnTo>
                  <a:pt x="7592" y="8469"/>
                </a:lnTo>
                <a:lnTo>
                  <a:pt x="7421" y="8469"/>
                </a:lnTo>
                <a:lnTo>
                  <a:pt x="7251" y="8444"/>
                </a:lnTo>
                <a:lnTo>
                  <a:pt x="7202" y="8469"/>
                </a:lnTo>
                <a:lnTo>
                  <a:pt x="7178" y="8469"/>
                </a:lnTo>
                <a:lnTo>
                  <a:pt x="7154" y="8517"/>
                </a:lnTo>
                <a:lnTo>
                  <a:pt x="7178" y="8542"/>
                </a:lnTo>
                <a:lnTo>
                  <a:pt x="7227" y="8639"/>
                </a:lnTo>
                <a:lnTo>
                  <a:pt x="7300" y="8688"/>
                </a:lnTo>
                <a:lnTo>
                  <a:pt x="7373" y="8761"/>
                </a:lnTo>
                <a:lnTo>
                  <a:pt x="7470" y="8785"/>
                </a:lnTo>
                <a:lnTo>
                  <a:pt x="7665" y="8834"/>
                </a:lnTo>
                <a:lnTo>
                  <a:pt x="7908" y="8834"/>
                </a:lnTo>
                <a:lnTo>
                  <a:pt x="8127" y="8809"/>
                </a:lnTo>
                <a:lnTo>
                  <a:pt x="8370" y="8761"/>
                </a:lnTo>
                <a:lnTo>
                  <a:pt x="8565" y="8712"/>
                </a:lnTo>
                <a:lnTo>
                  <a:pt x="8735" y="8639"/>
                </a:lnTo>
                <a:lnTo>
                  <a:pt x="8808" y="8590"/>
                </a:lnTo>
                <a:lnTo>
                  <a:pt x="8833" y="8542"/>
                </a:lnTo>
                <a:lnTo>
                  <a:pt x="8833" y="8469"/>
                </a:lnTo>
                <a:lnTo>
                  <a:pt x="8833" y="8396"/>
                </a:lnTo>
                <a:lnTo>
                  <a:pt x="8784" y="8347"/>
                </a:lnTo>
                <a:lnTo>
                  <a:pt x="8735" y="8298"/>
                </a:lnTo>
                <a:lnTo>
                  <a:pt x="8662" y="8274"/>
                </a:lnTo>
                <a:close/>
                <a:moveTo>
                  <a:pt x="6618" y="9928"/>
                </a:moveTo>
                <a:lnTo>
                  <a:pt x="6862" y="10026"/>
                </a:lnTo>
                <a:lnTo>
                  <a:pt x="7105" y="10099"/>
                </a:lnTo>
                <a:lnTo>
                  <a:pt x="7373" y="10172"/>
                </a:lnTo>
                <a:lnTo>
                  <a:pt x="7616" y="10220"/>
                </a:lnTo>
                <a:lnTo>
                  <a:pt x="7859" y="10245"/>
                </a:lnTo>
                <a:lnTo>
                  <a:pt x="8127" y="10269"/>
                </a:lnTo>
                <a:lnTo>
                  <a:pt x="8370" y="10245"/>
                </a:lnTo>
                <a:lnTo>
                  <a:pt x="8614" y="10220"/>
                </a:lnTo>
                <a:lnTo>
                  <a:pt x="8833" y="10172"/>
                </a:lnTo>
                <a:lnTo>
                  <a:pt x="9052" y="10123"/>
                </a:lnTo>
                <a:lnTo>
                  <a:pt x="9027" y="10366"/>
                </a:lnTo>
                <a:lnTo>
                  <a:pt x="8735" y="10391"/>
                </a:lnTo>
                <a:lnTo>
                  <a:pt x="8443" y="10415"/>
                </a:lnTo>
                <a:lnTo>
                  <a:pt x="8419" y="10415"/>
                </a:lnTo>
                <a:lnTo>
                  <a:pt x="8151" y="10391"/>
                </a:lnTo>
                <a:lnTo>
                  <a:pt x="8005" y="10391"/>
                </a:lnTo>
                <a:lnTo>
                  <a:pt x="7859" y="10415"/>
                </a:lnTo>
                <a:lnTo>
                  <a:pt x="7859" y="10439"/>
                </a:lnTo>
                <a:lnTo>
                  <a:pt x="7835" y="10464"/>
                </a:lnTo>
                <a:lnTo>
                  <a:pt x="7835" y="10512"/>
                </a:lnTo>
                <a:lnTo>
                  <a:pt x="7884" y="10585"/>
                </a:lnTo>
                <a:lnTo>
                  <a:pt x="7932" y="10610"/>
                </a:lnTo>
                <a:lnTo>
                  <a:pt x="8078" y="10683"/>
                </a:lnTo>
                <a:lnTo>
                  <a:pt x="8224" y="10707"/>
                </a:lnTo>
                <a:lnTo>
                  <a:pt x="8346" y="10731"/>
                </a:lnTo>
                <a:lnTo>
                  <a:pt x="8687" y="10731"/>
                </a:lnTo>
                <a:lnTo>
                  <a:pt x="8857" y="10707"/>
                </a:lnTo>
                <a:lnTo>
                  <a:pt x="9027" y="10683"/>
                </a:lnTo>
                <a:lnTo>
                  <a:pt x="9027" y="10804"/>
                </a:lnTo>
                <a:lnTo>
                  <a:pt x="8687" y="10853"/>
                </a:lnTo>
                <a:lnTo>
                  <a:pt x="8541" y="10877"/>
                </a:lnTo>
                <a:lnTo>
                  <a:pt x="8370" y="10902"/>
                </a:lnTo>
                <a:lnTo>
                  <a:pt x="7932" y="10902"/>
                </a:lnTo>
                <a:lnTo>
                  <a:pt x="7786" y="10950"/>
                </a:lnTo>
                <a:lnTo>
                  <a:pt x="7762" y="10999"/>
                </a:lnTo>
                <a:lnTo>
                  <a:pt x="7786" y="11023"/>
                </a:lnTo>
                <a:lnTo>
                  <a:pt x="7884" y="11121"/>
                </a:lnTo>
                <a:lnTo>
                  <a:pt x="8030" y="11194"/>
                </a:lnTo>
                <a:lnTo>
                  <a:pt x="8200" y="11242"/>
                </a:lnTo>
                <a:lnTo>
                  <a:pt x="8589" y="11242"/>
                </a:lnTo>
                <a:lnTo>
                  <a:pt x="8760" y="11218"/>
                </a:lnTo>
                <a:lnTo>
                  <a:pt x="8930" y="11194"/>
                </a:lnTo>
                <a:lnTo>
                  <a:pt x="9076" y="11121"/>
                </a:lnTo>
                <a:lnTo>
                  <a:pt x="9125" y="11218"/>
                </a:lnTo>
                <a:lnTo>
                  <a:pt x="8954" y="11291"/>
                </a:lnTo>
                <a:lnTo>
                  <a:pt x="8760" y="11340"/>
                </a:lnTo>
                <a:lnTo>
                  <a:pt x="8151" y="11461"/>
                </a:lnTo>
                <a:lnTo>
                  <a:pt x="8127" y="11461"/>
                </a:lnTo>
                <a:lnTo>
                  <a:pt x="8127" y="11486"/>
                </a:lnTo>
                <a:lnTo>
                  <a:pt x="8151" y="11510"/>
                </a:lnTo>
                <a:lnTo>
                  <a:pt x="8346" y="11583"/>
                </a:lnTo>
                <a:lnTo>
                  <a:pt x="8589" y="11607"/>
                </a:lnTo>
                <a:lnTo>
                  <a:pt x="8370" y="11656"/>
                </a:lnTo>
                <a:lnTo>
                  <a:pt x="8151" y="11680"/>
                </a:lnTo>
                <a:lnTo>
                  <a:pt x="7932" y="11680"/>
                </a:lnTo>
                <a:lnTo>
                  <a:pt x="7713" y="11656"/>
                </a:lnTo>
                <a:lnTo>
                  <a:pt x="7421" y="11632"/>
                </a:lnTo>
                <a:lnTo>
                  <a:pt x="7129" y="11559"/>
                </a:lnTo>
                <a:lnTo>
                  <a:pt x="6862" y="11461"/>
                </a:lnTo>
                <a:lnTo>
                  <a:pt x="6740" y="11388"/>
                </a:lnTo>
                <a:lnTo>
                  <a:pt x="6618" y="11291"/>
                </a:lnTo>
                <a:lnTo>
                  <a:pt x="6594" y="11242"/>
                </a:lnTo>
                <a:lnTo>
                  <a:pt x="6667" y="11194"/>
                </a:lnTo>
                <a:lnTo>
                  <a:pt x="6716" y="11121"/>
                </a:lnTo>
                <a:lnTo>
                  <a:pt x="6716" y="11023"/>
                </a:lnTo>
                <a:lnTo>
                  <a:pt x="6716" y="10950"/>
                </a:lnTo>
                <a:lnTo>
                  <a:pt x="6667" y="10804"/>
                </a:lnTo>
                <a:lnTo>
                  <a:pt x="6618" y="10610"/>
                </a:lnTo>
                <a:lnTo>
                  <a:pt x="6594" y="10415"/>
                </a:lnTo>
                <a:lnTo>
                  <a:pt x="6594" y="10245"/>
                </a:lnTo>
                <a:lnTo>
                  <a:pt x="6618" y="10074"/>
                </a:lnTo>
                <a:lnTo>
                  <a:pt x="6643" y="9977"/>
                </a:lnTo>
                <a:lnTo>
                  <a:pt x="6643" y="9953"/>
                </a:lnTo>
                <a:lnTo>
                  <a:pt x="6618" y="10001"/>
                </a:lnTo>
                <a:lnTo>
                  <a:pt x="6618" y="9928"/>
                </a:lnTo>
                <a:close/>
                <a:moveTo>
                  <a:pt x="9636" y="11218"/>
                </a:moveTo>
                <a:lnTo>
                  <a:pt x="9782" y="11291"/>
                </a:lnTo>
                <a:lnTo>
                  <a:pt x="9928" y="11364"/>
                </a:lnTo>
                <a:lnTo>
                  <a:pt x="9855" y="11510"/>
                </a:lnTo>
                <a:lnTo>
                  <a:pt x="9757" y="11632"/>
                </a:lnTo>
                <a:lnTo>
                  <a:pt x="9636" y="11778"/>
                </a:lnTo>
                <a:lnTo>
                  <a:pt x="9514" y="11875"/>
                </a:lnTo>
                <a:lnTo>
                  <a:pt x="9246" y="12070"/>
                </a:lnTo>
                <a:lnTo>
                  <a:pt x="8930" y="12240"/>
                </a:lnTo>
                <a:lnTo>
                  <a:pt x="8589" y="12362"/>
                </a:lnTo>
                <a:lnTo>
                  <a:pt x="8249" y="12435"/>
                </a:lnTo>
                <a:lnTo>
                  <a:pt x="7908" y="12483"/>
                </a:lnTo>
                <a:lnTo>
                  <a:pt x="7592" y="12508"/>
                </a:lnTo>
                <a:lnTo>
                  <a:pt x="7227" y="12508"/>
                </a:lnTo>
                <a:lnTo>
                  <a:pt x="6886" y="12459"/>
                </a:lnTo>
                <a:lnTo>
                  <a:pt x="6521" y="12362"/>
                </a:lnTo>
                <a:lnTo>
                  <a:pt x="6375" y="12289"/>
                </a:lnTo>
                <a:lnTo>
                  <a:pt x="6205" y="12216"/>
                </a:lnTo>
                <a:lnTo>
                  <a:pt x="6083" y="12118"/>
                </a:lnTo>
                <a:lnTo>
                  <a:pt x="5986" y="12021"/>
                </a:lnTo>
                <a:lnTo>
                  <a:pt x="5888" y="11924"/>
                </a:lnTo>
                <a:lnTo>
                  <a:pt x="5815" y="11826"/>
                </a:lnTo>
                <a:lnTo>
                  <a:pt x="5694" y="11583"/>
                </a:lnTo>
                <a:lnTo>
                  <a:pt x="5572" y="11315"/>
                </a:lnTo>
                <a:lnTo>
                  <a:pt x="5645" y="11291"/>
                </a:lnTo>
                <a:lnTo>
                  <a:pt x="5840" y="11267"/>
                </a:lnTo>
                <a:lnTo>
                  <a:pt x="6107" y="11242"/>
                </a:lnTo>
                <a:lnTo>
                  <a:pt x="6180" y="11364"/>
                </a:lnTo>
                <a:lnTo>
                  <a:pt x="6278" y="11486"/>
                </a:lnTo>
                <a:lnTo>
                  <a:pt x="6448" y="11656"/>
                </a:lnTo>
                <a:lnTo>
                  <a:pt x="6594" y="11753"/>
                </a:lnTo>
                <a:lnTo>
                  <a:pt x="6764" y="11851"/>
                </a:lnTo>
                <a:lnTo>
                  <a:pt x="7105" y="11972"/>
                </a:lnTo>
                <a:lnTo>
                  <a:pt x="7446" y="12045"/>
                </a:lnTo>
                <a:lnTo>
                  <a:pt x="7811" y="12094"/>
                </a:lnTo>
                <a:lnTo>
                  <a:pt x="8151" y="12094"/>
                </a:lnTo>
                <a:lnTo>
                  <a:pt x="8492" y="12070"/>
                </a:lnTo>
                <a:lnTo>
                  <a:pt x="8833" y="11972"/>
                </a:lnTo>
                <a:lnTo>
                  <a:pt x="9003" y="11924"/>
                </a:lnTo>
                <a:lnTo>
                  <a:pt x="9173" y="11851"/>
                </a:lnTo>
                <a:lnTo>
                  <a:pt x="9295" y="11753"/>
                </a:lnTo>
                <a:lnTo>
                  <a:pt x="9441" y="11607"/>
                </a:lnTo>
                <a:lnTo>
                  <a:pt x="9563" y="11461"/>
                </a:lnTo>
                <a:lnTo>
                  <a:pt x="9587" y="11364"/>
                </a:lnTo>
                <a:lnTo>
                  <a:pt x="9611" y="11291"/>
                </a:lnTo>
                <a:lnTo>
                  <a:pt x="9636" y="11218"/>
                </a:lnTo>
                <a:close/>
                <a:moveTo>
                  <a:pt x="5231" y="11437"/>
                </a:moveTo>
                <a:lnTo>
                  <a:pt x="5231" y="11583"/>
                </a:lnTo>
                <a:lnTo>
                  <a:pt x="5280" y="11729"/>
                </a:lnTo>
                <a:lnTo>
                  <a:pt x="5329" y="11875"/>
                </a:lnTo>
                <a:lnTo>
                  <a:pt x="5402" y="12021"/>
                </a:lnTo>
                <a:lnTo>
                  <a:pt x="5596" y="12264"/>
                </a:lnTo>
                <a:lnTo>
                  <a:pt x="5815" y="12459"/>
                </a:lnTo>
                <a:lnTo>
                  <a:pt x="6010" y="12581"/>
                </a:lnTo>
                <a:lnTo>
                  <a:pt x="6205" y="12702"/>
                </a:lnTo>
                <a:lnTo>
                  <a:pt x="6399" y="12775"/>
                </a:lnTo>
                <a:lnTo>
                  <a:pt x="6618" y="12848"/>
                </a:lnTo>
                <a:lnTo>
                  <a:pt x="6837" y="12897"/>
                </a:lnTo>
                <a:lnTo>
                  <a:pt x="7056" y="12946"/>
                </a:lnTo>
                <a:lnTo>
                  <a:pt x="7494" y="12970"/>
                </a:lnTo>
                <a:lnTo>
                  <a:pt x="7908" y="12946"/>
                </a:lnTo>
                <a:lnTo>
                  <a:pt x="8322" y="12897"/>
                </a:lnTo>
                <a:lnTo>
                  <a:pt x="8760" y="12775"/>
                </a:lnTo>
                <a:lnTo>
                  <a:pt x="9149" y="12629"/>
                </a:lnTo>
                <a:lnTo>
                  <a:pt x="9344" y="12532"/>
                </a:lnTo>
                <a:lnTo>
                  <a:pt x="9538" y="12410"/>
                </a:lnTo>
                <a:lnTo>
                  <a:pt x="9709" y="12289"/>
                </a:lnTo>
                <a:lnTo>
                  <a:pt x="9879" y="12143"/>
                </a:lnTo>
                <a:lnTo>
                  <a:pt x="10025" y="11997"/>
                </a:lnTo>
                <a:lnTo>
                  <a:pt x="10147" y="11851"/>
                </a:lnTo>
                <a:lnTo>
                  <a:pt x="10268" y="11656"/>
                </a:lnTo>
                <a:lnTo>
                  <a:pt x="10366" y="11486"/>
                </a:lnTo>
                <a:lnTo>
                  <a:pt x="10950" y="11583"/>
                </a:lnTo>
                <a:lnTo>
                  <a:pt x="10974" y="11583"/>
                </a:lnTo>
                <a:lnTo>
                  <a:pt x="10828" y="11680"/>
                </a:lnTo>
                <a:lnTo>
                  <a:pt x="10658" y="11778"/>
                </a:lnTo>
                <a:lnTo>
                  <a:pt x="10512" y="11899"/>
                </a:lnTo>
                <a:lnTo>
                  <a:pt x="10366" y="12045"/>
                </a:lnTo>
                <a:lnTo>
                  <a:pt x="10317" y="12118"/>
                </a:lnTo>
                <a:lnTo>
                  <a:pt x="10293" y="12216"/>
                </a:lnTo>
                <a:lnTo>
                  <a:pt x="10439" y="12167"/>
                </a:lnTo>
                <a:lnTo>
                  <a:pt x="10585" y="12094"/>
                </a:lnTo>
                <a:lnTo>
                  <a:pt x="10852" y="11924"/>
                </a:lnTo>
                <a:lnTo>
                  <a:pt x="11193" y="11778"/>
                </a:lnTo>
                <a:lnTo>
                  <a:pt x="11315" y="11753"/>
                </a:lnTo>
                <a:lnTo>
                  <a:pt x="11436" y="11705"/>
                </a:lnTo>
                <a:lnTo>
                  <a:pt x="11461" y="11680"/>
                </a:lnTo>
                <a:lnTo>
                  <a:pt x="12020" y="11851"/>
                </a:lnTo>
                <a:lnTo>
                  <a:pt x="11728" y="11948"/>
                </a:lnTo>
                <a:lnTo>
                  <a:pt x="11436" y="12070"/>
                </a:lnTo>
                <a:lnTo>
                  <a:pt x="11144" y="12191"/>
                </a:lnTo>
                <a:lnTo>
                  <a:pt x="10877" y="12362"/>
                </a:lnTo>
                <a:lnTo>
                  <a:pt x="10633" y="12532"/>
                </a:lnTo>
                <a:lnTo>
                  <a:pt x="10609" y="12556"/>
                </a:lnTo>
                <a:lnTo>
                  <a:pt x="10633" y="12581"/>
                </a:lnTo>
                <a:lnTo>
                  <a:pt x="11144" y="12386"/>
                </a:lnTo>
                <a:lnTo>
                  <a:pt x="11655" y="12216"/>
                </a:lnTo>
                <a:lnTo>
                  <a:pt x="11874" y="12167"/>
                </a:lnTo>
                <a:lnTo>
                  <a:pt x="12093" y="12118"/>
                </a:lnTo>
                <a:lnTo>
                  <a:pt x="12312" y="12094"/>
                </a:lnTo>
                <a:lnTo>
                  <a:pt x="12531" y="12021"/>
                </a:lnTo>
                <a:lnTo>
                  <a:pt x="12969" y="12216"/>
                </a:lnTo>
                <a:lnTo>
                  <a:pt x="12726" y="12289"/>
                </a:lnTo>
                <a:lnTo>
                  <a:pt x="12507" y="12386"/>
                </a:lnTo>
                <a:lnTo>
                  <a:pt x="11874" y="12654"/>
                </a:lnTo>
                <a:lnTo>
                  <a:pt x="11582" y="12800"/>
                </a:lnTo>
                <a:lnTo>
                  <a:pt x="11266" y="12897"/>
                </a:lnTo>
                <a:lnTo>
                  <a:pt x="11242" y="12921"/>
                </a:lnTo>
                <a:lnTo>
                  <a:pt x="11217" y="12946"/>
                </a:lnTo>
                <a:lnTo>
                  <a:pt x="11242" y="12970"/>
                </a:lnTo>
                <a:lnTo>
                  <a:pt x="11266" y="12994"/>
                </a:lnTo>
                <a:lnTo>
                  <a:pt x="11850" y="12873"/>
                </a:lnTo>
                <a:lnTo>
                  <a:pt x="12458" y="12727"/>
                </a:lnTo>
                <a:lnTo>
                  <a:pt x="12677" y="12678"/>
                </a:lnTo>
                <a:lnTo>
                  <a:pt x="12920" y="12629"/>
                </a:lnTo>
                <a:lnTo>
                  <a:pt x="13164" y="12556"/>
                </a:lnTo>
                <a:lnTo>
                  <a:pt x="13285" y="12508"/>
                </a:lnTo>
                <a:lnTo>
                  <a:pt x="13383" y="12459"/>
                </a:lnTo>
                <a:lnTo>
                  <a:pt x="13626" y="12629"/>
                </a:lnTo>
                <a:lnTo>
                  <a:pt x="13869" y="12824"/>
                </a:lnTo>
                <a:lnTo>
                  <a:pt x="13602" y="12873"/>
                </a:lnTo>
                <a:lnTo>
                  <a:pt x="12847" y="13067"/>
                </a:lnTo>
                <a:lnTo>
                  <a:pt x="12482" y="13165"/>
                </a:lnTo>
                <a:lnTo>
                  <a:pt x="12142" y="13286"/>
                </a:lnTo>
                <a:lnTo>
                  <a:pt x="12093" y="13335"/>
                </a:lnTo>
                <a:lnTo>
                  <a:pt x="12117" y="13359"/>
                </a:lnTo>
                <a:lnTo>
                  <a:pt x="12263" y="13408"/>
                </a:lnTo>
                <a:lnTo>
                  <a:pt x="12409" y="13432"/>
                </a:lnTo>
                <a:lnTo>
                  <a:pt x="12531" y="13457"/>
                </a:lnTo>
                <a:lnTo>
                  <a:pt x="12677" y="13432"/>
                </a:lnTo>
                <a:lnTo>
                  <a:pt x="12969" y="13408"/>
                </a:lnTo>
                <a:lnTo>
                  <a:pt x="13237" y="13335"/>
                </a:lnTo>
                <a:lnTo>
                  <a:pt x="13675" y="13238"/>
                </a:lnTo>
                <a:lnTo>
                  <a:pt x="13869" y="13189"/>
                </a:lnTo>
                <a:lnTo>
                  <a:pt x="14088" y="13165"/>
                </a:lnTo>
                <a:lnTo>
                  <a:pt x="14186" y="13140"/>
                </a:lnTo>
                <a:lnTo>
                  <a:pt x="14356" y="13335"/>
                </a:lnTo>
                <a:lnTo>
                  <a:pt x="14502" y="13530"/>
                </a:lnTo>
                <a:lnTo>
                  <a:pt x="14186" y="13554"/>
                </a:lnTo>
                <a:lnTo>
                  <a:pt x="13845" y="13578"/>
                </a:lnTo>
                <a:lnTo>
                  <a:pt x="13529" y="13627"/>
                </a:lnTo>
                <a:lnTo>
                  <a:pt x="13212" y="13676"/>
                </a:lnTo>
                <a:lnTo>
                  <a:pt x="13042" y="13724"/>
                </a:lnTo>
                <a:lnTo>
                  <a:pt x="12896" y="13773"/>
                </a:lnTo>
                <a:lnTo>
                  <a:pt x="12872" y="13797"/>
                </a:lnTo>
                <a:lnTo>
                  <a:pt x="12872" y="13822"/>
                </a:lnTo>
                <a:lnTo>
                  <a:pt x="12896" y="13846"/>
                </a:lnTo>
                <a:lnTo>
                  <a:pt x="12896" y="13870"/>
                </a:lnTo>
                <a:lnTo>
                  <a:pt x="13188" y="13919"/>
                </a:lnTo>
                <a:lnTo>
                  <a:pt x="13456" y="13943"/>
                </a:lnTo>
                <a:lnTo>
                  <a:pt x="13991" y="13919"/>
                </a:lnTo>
                <a:lnTo>
                  <a:pt x="14745" y="13919"/>
                </a:lnTo>
                <a:lnTo>
                  <a:pt x="14916" y="14284"/>
                </a:lnTo>
                <a:lnTo>
                  <a:pt x="14405" y="14308"/>
                </a:lnTo>
                <a:lnTo>
                  <a:pt x="13821" y="14308"/>
                </a:lnTo>
                <a:lnTo>
                  <a:pt x="13529" y="14333"/>
                </a:lnTo>
                <a:lnTo>
                  <a:pt x="13383" y="14357"/>
                </a:lnTo>
                <a:lnTo>
                  <a:pt x="13237" y="14381"/>
                </a:lnTo>
                <a:lnTo>
                  <a:pt x="13212" y="14406"/>
                </a:lnTo>
                <a:lnTo>
                  <a:pt x="13188" y="14454"/>
                </a:lnTo>
                <a:lnTo>
                  <a:pt x="13212" y="14503"/>
                </a:lnTo>
                <a:lnTo>
                  <a:pt x="13237" y="14527"/>
                </a:lnTo>
                <a:lnTo>
                  <a:pt x="13529" y="14600"/>
                </a:lnTo>
                <a:lnTo>
                  <a:pt x="13821" y="14625"/>
                </a:lnTo>
                <a:lnTo>
                  <a:pt x="14721" y="14625"/>
                </a:lnTo>
                <a:lnTo>
                  <a:pt x="15037" y="14600"/>
                </a:lnTo>
                <a:lnTo>
                  <a:pt x="15110" y="14868"/>
                </a:lnTo>
                <a:lnTo>
                  <a:pt x="15159" y="15136"/>
                </a:lnTo>
                <a:lnTo>
                  <a:pt x="14989" y="15087"/>
                </a:lnTo>
                <a:lnTo>
                  <a:pt x="14818" y="15087"/>
                </a:lnTo>
                <a:lnTo>
                  <a:pt x="14453" y="15063"/>
                </a:lnTo>
                <a:lnTo>
                  <a:pt x="14234" y="15063"/>
                </a:lnTo>
                <a:lnTo>
                  <a:pt x="13991" y="15087"/>
                </a:lnTo>
                <a:lnTo>
                  <a:pt x="13772" y="15111"/>
                </a:lnTo>
                <a:lnTo>
                  <a:pt x="13529" y="15184"/>
                </a:lnTo>
                <a:lnTo>
                  <a:pt x="13504" y="15209"/>
                </a:lnTo>
                <a:lnTo>
                  <a:pt x="13504" y="15233"/>
                </a:lnTo>
                <a:lnTo>
                  <a:pt x="13504" y="15282"/>
                </a:lnTo>
                <a:lnTo>
                  <a:pt x="13553" y="15282"/>
                </a:lnTo>
                <a:lnTo>
                  <a:pt x="14015" y="15306"/>
                </a:lnTo>
                <a:lnTo>
                  <a:pt x="14453" y="15330"/>
                </a:lnTo>
                <a:lnTo>
                  <a:pt x="14843" y="15355"/>
                </a:lnTo>
                <a:lnTo>
                  <a:pt x="15013" y="15355"/>
                </a:lnTo>
                <a:lnTo>
                  <a:pt x="15183" y="15330"/>
                </a:lnTo>
                <a:lnTo>
                  <a:pt x="15183" y="15330"/>
                </a:lnTo>
                <a:lnTo>
                  <a:pt x="15086" y="15355"/>
                </a:lnTo>
                <a:lnTo>
                  <a:pt x="14794" y="15452"/>
                </a:lnTo>
                <a:lnTo>
                  <a:pt x="14502" y="15549"/>
                </a:lnTo>
                <a:lnTo>
                  <a:pt x="13918" y="15671"/>
                </a:lnTo>
                <a:lnTo>
                  <a:pt x="13310" y="15768"/>
                </a:lnTo>
                <a:lnTo>
                  <a:pt x="12701" y="15841"/>
                </a:lnTo>
                <a:lnTo>
                  <a:pt x="12677" y="15720"/>
                </a:lnTo>
                <a:lnTo>
                  <a:pt x="12653" y="15525"/>
                </a:lnTo>
                <a:lnTo>
                  <a:pt x="12628" y="15428"/>
                </a:lnTo>
                <a:lnTo>
                  <a:pt x="12555" y="15330"/>
                </a:lnTo>
                <a:lnTo>
                  <a:pt x="12482" y="15257"/>
                </a:lnTo>
                <a:lnTo>
                  <a:pt x="12385" y="15233"/>
                </a:lnTo>
                <a:lnTo>
                  <a:pt x="12288" y="15257"/>
                </a:lnTo>
                <a:lnTo>
                  <a:pt x="12215" y="15330"/>
                </a:lnTo>
                <a:lnTo>
                  <a:pt x="12166" y="15428"/>
                </a:lnTo>
                <a:lnTo>
                  <a:pt x="12142" y="15525"/>
                </a:lnTo>
                <a:lnTo>
                  <a:pt x="12142" y="15720"/>
                </a:lnTo>
                <a:lnTo>
                  <a:pt x="12142" y="15890"/>
                </a:lnTo>
                <a:lnTo>
                  <a:pt x="11801" y="15939"/>
                </a:lnTo>
                <a:lnTo>
                  <a:pt x="11290" y="15987"/>
                </a:lnTo>
                <a:lnTo>
                  <a:pt x="10755" y="16036"/>
                </a:lnTo>
                <a:lnTo>
                  <a:pt x="9709" y="16085"/>
                </a:lnTo>
                <a:lnTo>
                  <a:pt x="7592" y="16085"/>
                </a:lnTo>
                <a:lnTo>
                  <a:pt x="6521" y="16060"/>
                </a:lnTo>
                <a:lnTo>
                  <a:pt x="5475" y="16012"/>
                </a:lnTo>
                <a:lnTo>
                  <a:pt x="4428" y="15939"/>
                </a:lnTo>
                <a:lnTo>
                  <a:pt x="3382" y="15841"/>
                </a:lnTo>
                <a:lnTo>
                  <a:pt x="3236" y="15817"/>
                </a:lnTo>
                <a:lnTo>
                  <a:pt x="3236" y="15768"/>
                </a:lnTo>
                <a:lnTo>
                  <a:pt x="3236" y="15671"/>
                </a:lnTo>
                <a:lnTo>
                  <a:pt x="3212" y="15622"/>
                </a:lnTo>
                <a:lnTo>
                  <a:pt x="3212" y="15574"/>
                </a:lnTo>
                <a:lnTo>
                  <a:pt x="3236" y="15403"/>
                </a:lnTo>
                <a:lnTo>
                  <a:pt x="3236" y="15306"/>
                </a:lnTo>
                <a:lnTo>
                  <a:pt x="3212" y="15209"/>
                </a:lnTo>
                <a:lnTo>
                  <a:pt x="3163" y="15136"/>
                </a:lnTo>
                <a:lnTo>
                  <a:pt x="3090" y="15087"/>
                </a:lnTo>
                <a:lnTo>
                  <a:pt x="3017" y="15087"/>
                </a:lnTo>
                <a:lnTo>
                  <a:pt x="2920" y="15111"/>
                </a:lnTo>
                <a:lnTo>
                  <a:pt x="2823" y="15209"/>
                </a:lnTo>
                <a:lnTo>
                  <a:pt x="2750" y="15330"/>
                </a:lnTo>
                <a:lnTo>
                  <a:pt x="2725" y="15452"/>
                </a:lnTo>
                <a:lnTo>
                  <a:pt x="2701" y="15598"/>
                </a:lnTo>
                <a:lnTo>
                  <a:pt x="2701" y="15695"/>
                </a:lnTo>
                <a:lnTo>
                  <a:pt x="2141" y="15525"/>
                </a:lnTo>
                <a:lnTo>
                  <a:pt x="1582" y="15355"/>
                </a:lnTo>
                <a:lnTo>
                  <a:pt x="1314" y="15282"/>
                </a:lnTo>
                <a:lnTo>
                  <a:pt x="1046" y="15257"/>
                </a:lnTo>
                <a:lnTo>
                  <a:pt x="754" y="15233"/>
                </a:lnTo>
                <a:lnTo>
                  <a:pt x="487" y="15257"/>
                </a:lnTo>
                <a:lnTo>
                  <a:pt x="462" y="15038"/>
                </a:lnTo>
                <a:lnTo>
                  <a:pt x="487" y="14844"/>
                </a:lnTo>
                <a:lnTo>
                  <a:pt x="511" y="14625"/>
                </a:lnTo>
                <a:lnTo>
                  <a:pt x="584" y="14430"/>
                </a:lnTo>
                <a:lnTo>
                  <a:pt x="657" y="14235"/>
                </a:lnTo>
                <a:lnTo>
                  <a:pt x="754" y="14041"/>
                </a:lnTo>
                <a:lnTo>
                  <a:pt x="852" y="13870"/>
                </a:lnTo>
                <a:lnTo>
                  <a:pt x="973" y="13676"/>
                </a:lnTo>
                <a:lnTo>
                  <a:pt x="1241" y="13359"/>
                </a:lnTo>
                <a:lnTo>
                  <a:pt x="1557" y="13043"/>
                </a:lnTo>
                <a:lnTo>
                  <a:pt x="1874" y="12775"/>
                </a:lnTo>
                <a:lnTo>
                  <a:pt x="2190" y="12532"/>
                </a:lnTo>
                <a:lnTo>
                  <a:pt x="2409" y="12386"/>
                </a:lnTo>
                <a:lnTo>
                  <a:pt x="2604" y="12289"/>
                </a:lnTo>
                <a:lnTo>
                  <a:pt x="3042" y="12070"/>
                </a:lnTo>
                <a:lnTo>
                  <a:pt x="3480" y="11924"/>
                </a:lnTo>
                <a:lnTo>
                  <a:pt x="3942" y="11778"/>
                </a:lnTo>
                <a:lnTo>
                  <a:pt x="4234" y="11680"/>
                </a:lnTo>
                <a:lnTo>
                  <a:pt x="4574" y="11607"/>
                </a:lnTo>
                <a:lnTo>
                  <a:pt x="5231" y="11437"/>
                </a:lnTo>
                <a:close/>
                <a:moveTo>
                  <a:pt x="8200" y="1"/>
                </a:moveTo>
                <a:lnTo>
                  <a:pt x="7811" y="50"/>
                </a:lnTo>
                <a:lnTo>
                  <a:pt x="7470" y="123"/>
                </a:lnTo>
                <a:lnTo>
                  <a:pt x="7154" y="244"/>
                </a:lnTo>
                <a:lnTo>
                  <a:pt x="6667" y="463"/>
                </a:lnTo>
                <a:lnTo>
                  <a:pt x="6424" y="609"/>
                </a:lnTo>
                <a:lnTo>
                  <a:pt x="6278" y="731"/>
                </a:lnTo>
                <a:lnTo>
                  <a:pt x="6205" y="804"/>
                </a:lnTo>
                <a:lnTo>
                  <a:pt x="6180" y="853"/>
                </a:lnTo>
                <a:lnTo>
                  <a:pt x="6205" y="926"/>
                </a:lnTo>
                <a:lnTo>
                  <a:pt x="6253" y="974"/>
                </a:lnTo>
                <a:lnTo>
                  <a:pt x="6302" y="999"/>
                </a:lnTo>
                <a:lnTo>
                  <a:pt x="6472" y="999"/>
                </a:lnTo>
                <a:lnTo>
                  <a:pt x="6594" y="950"/>
                </a:lnTo>
                <a:lnTo>
                  <a:pt x="6716" y="877"/>
                </a:lnTo>
                <a:lnTo>
                  <a:pt x="7178" y="682"/>
                </a:lnTo>
                <a:lnTo>
                  <a:pt x="7421" y="585"/>
                </a:lnTo>
                <a:lnTo>
                  <a:pt x="7665" y="488"/>
                </a:lnTo>
                <a:lnTo>
                  <a:pt x="8005" y="439"/>
                </a:lnTo>
                <a:lnTo>
                  <a:pt x="8346" y="415"/>
                </a:lnTo>
                <a:lnTo>
                  <a:pt x="8735" y="439"/>
                </a:lnTo>
                <a:lnTo>
                  <a:pt x="9125" y="488"/>
                </a:lnTo>
                <a:lnTo>
                  <a:pt x="9490" y="585"/>
                </a:lnTo>
                <a:lnTo>
                  <a:pt x="9855" y="707"/>
                </a:lnTo>
                <a:lnTo>
                  <a:pt x="10195" y="828"/>
                </a:lnTo>
                <a:lnTo>
                  <a:pt x="10487" y="974"/>
                </a:lnTo>
                <a:lnTo>
                  <a:pt x="10706" y="1096"/>
                </a:lnTo>
                <a:lnTo>
                  <a:pt x="10877" y="1242"/>
                </a:lnTo>
                <a:lnTo>
                  <a:pt x="11023" y="1412"/>
                </a:lnTo>
                <a:lnTo>
                  <a:pt x="11169" y="1583"/>
                </a:lnTo>
                <a:lnTo>
                  <a:pt x="11290" y="1801"/>
                </a:lnTo>
                <a:lnTo>
                  <a:pt x="11388" y="1996"/>
                </a:lnTo>
                <a:lnTo>
                  <a:pt x="11485" y="2215"/>
                </a:lnTo>
                <a:lnTo>
                  <a:pt x="11558" y="2458"/>
                </a:lnTo>
                <a:lnTo>
                  <a:pt x="11655" y="2921"/>
                </a:lnTo>
                <a:lnTo>
                  <a:pt x="11728" y="3407"/>
                </a:lnTo>
                <a:lnTo>
                  <a:pt x="11753" y="3894"/>
                </a:lnTo>
                <a:lnTo>
                  <a:pt x="11753" y="4356"/>
                </a:lnTo>
                <a:lnTo>
                  <a:pt x="11217" y="4356"/>
                </a:lnTo>
                <a:lnTo>
                  <a:pt x="10974" y="4332"/>
                </a:lnTo>
                <a:lnTo>
                  <a:pt x="10731" y="4259"/>
                </a:lnTo>
                <a:lnTo>
                  <a:pt x="10487" y="4210"/>
                </a:lnTo>
                <a:lnTo>
                  <a:pt x="10244" y="4113"/>
                </a:lnTo>
                <a:lnTo>
                  <a:pt x="9782" y="3918"/>
                </a:lnTo>
                <a:lnTo>
                  <a:pt x="9319" y="3675"/>
                </a:lnTo>
                <a:lnTo>
                  <a:pt x="8881" y="3432"/>
                </a:lnTo>
                <a:lnTo>
                  <a:pt x="8419" y="3164"/>
                </a:lnTo>
                <a:lnTo>
                  <a:pt x="7981" y="2921"/>
                </a:lnTo>
                <a:lnTo>
                  <a:pt x="7908" y="2896"/>
                </a:lnTo>
                <a:lnTo>
                  <a:pt x="7835" y="2896"/>
                </a:lnTo>
                <a:lnTo>
                  <a:pt x="7786" y="2921"/>
                </a:lnTo>
                <a:lnTo>
                  <a:pt x="7738" y="2945"/>
                </a:lnTo>
                <a:lnTo>
                  <a:pt x="7689" y="2994"/>
                </a:lnTo>
                <a:lnTo>
                  <a:pt x="7665" y="3042"/>
                </a:lnTo>
                <a:lnTo>
                  <a:pt x="7640" y="3115"/>
                </a:lnTo>
                <a:lnTo>
                  <a:pt x="7640" y="3164"/>
                </a:lnTo>
                <a:lnTo>
                  <a:pt x="7713" y="3529"/>
                </a:lnTo>
                <a:lnTo>
                  <a:pt x="7786" y="3894"/>
                </a:lnTo>
                <a:lnTo>
                  <a:pt x="7640" y="3797"/>
                </a:lnTo>
                <a:lnTo>
                  <a:pt x="7494" y="3699"/>
                </a:lnTo>
                <a:lnTo>
                  <a:pt x="7202" y="3432"/>
                </a:lnTo>
                <a:lnTo>
                  <a:pt x="6959" y="3140"/>
                </a:lnTo>
                <a:lnTo>
                  <a:pt x="6740" y="2799"/>
                </a:lnTo>
                <a:lnTo>
                  <a:pt x="6545" y="2458"/>
                </a:lnTo>
                <a:lnTo>
                  <a:pt x="6424" y="2118"/>
                </a:lnTo>
                <a:lnTo>
                  <a:pt x="6399" y="1947"/>
                </a:lnTo>
                <a:lnTo>
                  <a:pt x="6375" y="1777"/>
                </a:lnTo>
                <a:lnTo>
                  <a:pt x="6375" y="1607"/>
                </a:lnTo>
                <a:lnTo>
                  <a:pt x="6399" y="1461"/>
                </a:lnTo>
                <a:lnTo>
                  <a:pt x="6399" y="1388"/>
                </a:lnTo>
                <a:lnTo>
                  <a:pt x="6399" y="1339"/>
                </a:lnTo>
                <a:lnTo>
                  <a:pt x="6351" y="1291"/>
                </a:lnTo>
                <a:lnTo>
                  <a:pt x="6302" y="1266"/>
                </a:lnTo>
                <a:lnTo>
                  <a:pt x="6205" y="1266"/>
                </a:lnTo>
                <a:lnTo>
                  <a:pt x="6156" y="1291"/>
                </a:lnTo>
                <a:lnTo>
                  <a:pt x="6107" y="1339"/>
                </a:lnTo>
                <a:lnTo>
                  <a:pt x="6034" y="1485"/>
                </a:lnTo>
                <a:lnTo>
                  <a:pt x="6010" y="1655"/>
                </a:lnTo>
                <a:lnTo>
                  <a:pt x="5815" y="1680"/>
                </a:lnTo>
                <a:lnTo>
                  <a:pt x="5645" y="1728"/>
                </a:lnTo>
                <a:lnTo>
                  <a:pt x="5475" y="1826"/>
                </a:lnTo>
                <a:lnTo>
                  <a:pt x="5304" y="1923"/>
                </a:lnTo>
                <a:lnTo>
                  <a:pt x="5085" y="2069"/>
                </a:lnTo>
                <a:lnTo>
                  <a:pt x="4891" y="2215"/>
                </a:lnTo>
                <a:lnTo>
                  <a:pt x="4720" y="2337"/>
                </a:lnTo>
                <a:lnTo>
                  <a:pt x="4647" y="2410"/>
                </a:lnTo>
                <a:lnTo>
                  <a:pt x="4599" y="2507"/>
                </a:lnTo>
                <a:lnTo>
                  <a:pt x="4574" y="2531"/>
                </a:lnTo>
                <a:lnTo>
                  <a:pt x="4599" y="2556"/>
                </a:lnTo>
                <a:lnTo>
                  <a:pt x="4623" y="2580"/>
                </a:lnTo>
                <a:lnTo>
                  <a:pt x="4647" y="2604"/>
                </a:lnTo>
                <a:lnTo>
                  <a:pt x="4745" y="2580"/>
                </a:lnTo>
                <a:lnTo>
                  <a:pt x="4818" y="2556"/>
                </a:lnTo>
                <a:lnTo>
                  <a:pt x="4988" y="2458"/>
                </a:lnTo>
                <a:lnTo>
                  <a:pt x="5280" y="2239"/>
                </a:lnTo>
                <a:lnTo>
                  <a:pt x="5621" y="1996"/>
                </a:lnTo>
                <a:lnTo>
                  <a:pt x="5986" y="1801"/>
                </a:lnTo>
                <a:lnTo>
                  <a:pt x="5986" y="1996"/>
                </a:lnTo>
                <a:lnTo>
                  <a:pt x="6034" y="2166"/>
                </a:lnTo>
                <a:lnTo>
                  <a:pt x="6083" y="2337"/>
                </a:lnTo>
                <a:lnTo>
                  <a:pt x="6156" y="2531"/>
                </a:lnTo>
                <a:lnTo>
                  <a:pt x="6302" y="2872"/>
                </a:lnTo>
                <a:lnTo>
                  <a:pt x="6472" y="3164"/>
                </a:lnTo>
                <a:lnTo>
                  <a:pt x="6618" y="3359"/>
                </a:lnTo>
                <a:lnTo>
                  <a:pt x="6764" y="3578"/>
                </a:lnTo>
                <a:lnTo>
                  <a:pt x="6959" y="3772"/>
                </a:lnTo>
                <a:lnTo>
                  <a:pt x="7129" y="3967"/>
                </a:lnTo>
                <a:lnTo>
                  <a:pt x="7348" y="4137"/>
                </a:lnTo>
                <a:lnTo>
                  <a:pt x="7567" y="4283"/>
                </a:lnTo>
                <a:lnTo>
                  <a:pt x="7811" y="4381"/>
                </a:lnTo>
                <a:lnTo>
                  <a:pt x="8054" y="4454"/>
                </a:lnTo>
                <a:lnTo>
                  <a:pt x="8151" y="4454"/>
                </a:lnTo>
                <a:lnTo>
                  <a:pt x="8249" y="4381"/>
                </a:lnTo>
                <a:lnTo>
                  <a:pt x="8297" y="4356"/>
                </a:lnTo>
                <a:lnTo>
                  <a:pt x="8322" y="4308"/>
                </a:lnTo>
                <a:lnTo>
                  <a:pt x="8322" y="4235"/>
                </a:lnTo>
                <a:lnTo>
                  <a:pt x="8322" y="4186"/>
                </a:lnTo>
                <a:lnTo>
                  <a:pt x="8151" y="3505"/>
                </a:lnTo>
                <a:lnTo>
                  <a:pt x="8151" y="3505"/>
                </a:lnTo>
                <a:lnTo>
                  <a:pt x="8881" y="3918"/>
                </a:lnTo>
                <a:lnTo>
                  <a:pt x="9587" y="4283"/>
                </a:lnTo>
                <a:lnTo>
                  <a:pt x="9952" y="4429"/>
                </a:lnTo>
                <a:lnTo>
                  <a:pt x="10317" y="4575"/>
                </a:lnTo>
                <a:lnTo>
                  <a:pt x="10682" y="4697"/>
                </a:lnTo>
                <a:lnTo>
                  <a:pt x="11071" y="4746"/>
                </a:lnTo>
                <a:lnTo>
                  <a:pt x="11169" y="4940"/>
                </a:lnTo>
                <a:lnTo>
                  <a:pt x="11242" y="5111"/>
                </a:lnTo>
                <a:lnTo>
                  <a:pt x="11266" y="5281"/>
                </a:lnTo>
                <a:lnTo>
                  <a:pt x="11266" y="5451"/>
                </a:lnTo>
                <a:lnTo>
                  <a:pt x="11242" y="5792"/>
                </a:lnTo>
                <a:lnTo>
                  <a:pt x="11266" y="5865"/>
                </a:lnTo>
                <a:lnTo>
                  <a:pt x="11315" y="5938"/>
                </a:lnTo>
                <a:lnTo>
                  <a:pt x="11363" y="5987"/>
                </a:lnTo>
                <a:lnTo>
                  <a:pt x="11509" y="5987"/>
                </a:lnTo>
                <a:lnTo>
                  <a:pt x="11582" y="5962"/>
                </a:lnTo>
                <a:lnTo>
                  <a:pt x="11631" y="5914"/>
                </a:lnTo>
                <a:lnTo>
                  <a:pt x="11655" y="5841"/>
                </a:lnTo>
                <a:lnTo>
                  <a:pt x="11704" y="5622"/>
                </a:lnTo>
                <a:lnTo>
                  <a:pt x="11704" y="5354"/>
                </a:lnTo>
                <a:lnTo>
                  <a:pt x="11680" y="5135"/>
                </a:lnTo>
                <a:lnTo>
                  <a:pt x="11607" y="4892"/>
                </a:lnTo>
                <a:lnTo>
                  <a:pt x="11558" y="4794"/>
                </a:lnTo>
                <a:lnTo>
                  <a:pt x="11680" y="4770"/>
                </a:lnTo>
                <a:lnTo>
                  <a:pt x="11801" y="4940"/>
                </a:lnTo>
                <a:lnTo>
                  <a:pt x="11923" y="5111"/>
                </a:lnTo>
                <a:lnTo>
                  <a:pt x="11996" y="5305"/>
                </a:lnTo>
                <a:lnTo>
                  <a:pt x="12044" y="5500"/>
                </a:lnTo>
                <a:lnTo>
                  <a:pt x="12069" y="5695"/>
                </a:lnTo>
                <a:lnTo>
                  <a:pt x="12093" y="5889"/>
                </a:lnTo>
                <a:lnTo>
                  <a:pt x="12069" y="6108"/>
                </a:lnTo>
                <a:lnTo>
                  <a:pt x="12044" y="6303"/>
                </a:lnTo>
                <a:lnTo>
                  <a:pt x="11996" y="6522"/>
                </a:lnTo>
                <a:lnTo>
                  <a:pt x="11899" y="6692"/>
                </a:lnTo>
                <a:lnTo>
                  <a:pt x="11801" y="6887"/>
                </a:lnTo>
                <a:lnTo>
                  <a:pt x="11655" y="7033"/>
                </a:lnTo>
                <a:lnTo>
                  <a:pt x="11631" y="7082"/>
                </a:lnTo>
                <a:lnTo>
                  <a:pt x="11631" y="6936"/>
                </a:lnTo>
                <a:lnTo>
                  <a:pt x="11631" y="6814"/>
                </a:lnTo>
                <a:lnTo>
                  <a:pt x="11582" y="6717"/>
                </a:lnTo>
                <a:lnTo>
                  <a:pt x="11509" y="6619"/>
                </a:lnTo>
                <a:lnTo>
                  <a:pt x="11436" y="6571"/>
                </a:lnTo>
                <a:lnTo>
                  <a:pt x="11290" y="6571"/>
                </a:lnTo>
                <a:lnTo>
                  <a:pt x="11242" y="6619"/>
                </a:lnTo>
                <a:lnTo>
                  <a:pt x="11193" y="6668"/>
                </a:lnTo>
                <a:lnTo>
                  <a:pt x="11169" y="6717"/>
                </a:lnTo>
                <a:lnTo>
                  <a:pt x="11169" y="6790"/>
                </a:lnTo>
                <a:lnTo>
                  <a:pt x="11193" y="6863"/>
                </a:lnTo>
                <a:lnTo>
                  <a:pt x="11169" y="6838"/>
                </a:lnTo>
                <a:lnTo>
                  <a:pt x="11144" y="6863"/>
                </a:lnTo>
                <a:lnTo>
                  <a:pt x="11144" y="6984"/>
                </a:lnTo>
                <a:lnTo>
                  <a:pt x="11071" y="7228"/>
                </a:lnTo>
                <a:lnTo>
                  <a:pt x="10974" y="7447"/>
                </a:lnTo>
                <a:lnTo>
                  <a:pt x="10755" y="7933"/>
                </a:lnTo>
                <a:lnTo>
                  <a:pt x="10487" y="8396"/>
                </a:lnTo>
                <a:lnTo>
                  <a:pt x="10317" y="8663"/>
                </a:lnTo>
                <a:lnTo>
                  <a:pt x="10098" y="8907"/>
                </a:lnTo>
                <a:lnTo>
                  <a:pt x="9879" y="9126"/>
                </a:lnTo>
                <a:lnTo>
                  <a:pt x="9611" y="9320"/>
                </a:lnTo>
                <a:lnTo>
                  <a:pt x="9344" y="9491"/>
                </a:lnTo>
                <a:lnTo>
                  <a:pt x="9052" y="9637"/>
                </a:lnTo>
                <a:lnTo>
                  <a:pt x="8735" y="9734"/>
                </a:lnTo>
                <a:lnTo>
                  <a:pt x="8419" y="9782"/>
                </a:lnTo>
                <a:lnTo>
                  <a:pt x="8078" y="9807"/>
                </a:lnTo>
                <a:lnTo>
                  <a:pt x="7738" y="9782"/>
                </a:lnTo>
                <a:lnTo>
                  <a:pt x="7397" y="9709"/>
                </a:lnTo>
                <a:lnTo>
                  <a:pt x="7056" y="9612"/>
                </a:lnTo>
                <a:lnTo>
                  <a:pt x="6716" y="9466"/>
                </a:lnTo>
                <a:lnTo>
                  <a:pt x="6424" y="9296"/>
                </a:lnTo>
                <a:lnTo>
                  <a:pt x="6107" y="9126"/>
                </a:lnTo>
                <a:lnTo>
                  <a:pt x="5840" y="8907"/>
                </a:lnTo>
                <a:lnTo>
                  <a:pt x="5596" y="8712"/>
                </a:lnTo>
                <a:lnTo>
                  <a:pt x="5377" y="8469"/>
                </a:lnTo>
                <a:lnTo>
                  <a:pt x="5158" y="8225"/>
                </a:lnTo>
                <a:lnTo>
                  <a:pt x="4988" y="7958"/>
                </a:lnTo>
                <a:lnTo>
                  <a:pt x="4891" y="7787"/>
                </a:lnTo>
                <a:lnTo>
                  <a:pt x="4818" y="7641"/>
                </a:lnTo>
                <a:lnTo>
                  <a:pt x="4696" y="7301"/>
                </a:lnTo>
                <a:lnTo>
                  <a:pt x="4599" y="6960"/>
                </a:lnTo>
                <a:lnTo>
                  <a:pt x="4477" y="6644"/>
                </a:lnTo>
                <a:lnTo>
                  <a:pt x="4428" y="6571"/>
                </a:lnTo>
                <a:lnTo>
                  <a:pt x="4355" y="6546"/>
                </a:lnTo>
                <a:lnTo>
                  <a:pt x="4282" y="6571"/>
                </a:lnTo>
                <a:lnTo>
                  <a:pt x="4258" y="6595"/>
                </a:lnTo>
                <a:lnTo>
                  <a:pt x="4234" y="6644"/>
                </a:lnTo>
                <a:lnTo>
                  <a:pt x="4209" y="6936"/>
                </a:lnTo>
                <a:lnTo>
                  <a:pt x="4234" y="7228"/>
                </a:lnTo>
                <a:lnTo>
                  <a:pt x="4088" y="7130"/>
                </a:lnTo>
                <a:lnTo>
                  <a:pt x="3966" y="7033"/>
                </a:lnTo>
                <a:lnTo>
                  <a:pt x="3845" y="6911"/>
                </a:lnTo>
                <a:lnTo>
                  <a:pt x="3772" y="6790"/>
                </a:lnTo>
                <a:lnTo>
                  <a:pt x="3699" y="6644"/>
                </a:lnTo>
                <a:lnTo>
                  <a:pt x="3650" y="6473"/>
                </a:lnTo>
                <a:lnTo>
                  <a:pt x="3577" y="6133"/>
                </a:lnTo>
                <a:lnTo>
                  <a:pt x="3553" y="5816"/>
                </a:lnTo>
                <a:lnTo>
                  <a:pt x="3577" y="5670"/>
                </a:lnTo>
                <a:lnTo>
                  <a:pt x="3601" y="5524"/>
                </a:lnTo>
                <a:lnTo>
                  <a:pt x="3650" y="5378"/>
                </a:lnTo>
                <a:lnTo>
                  <a:pt x="3699" y="5232"/>
                </a:lnTo>
                <a:lnTo>
                  <a:pt x="3772" y="5111"/>
                </a:lnTo>
                <a:lnTo>
                  <a:pt x="3893" y="5013"/>
                </a:lnTo>
                <a:lnTo>
                  <a:pt x="3942" y="5013"/>
                </a:lnTo>
                <a:lnTo>
                  <a:pt x="3918" y="5208"/>
                </a:lnTo>
                <a:lnTo>
                  <a:pt x="3942" y="5403"/>
                </a:lnTo>
                <a:lnTo>
                  <a:pt x="3966" y="5476"/>
                </a:lnTo>
                <a:lnTo>
                  <a:pt x="4015" y="5549"/>
                </a:lnTo>
                <a:lnTo>
                  <a:pt x="4063" y="5622"/>
                </a:lnTo>
                <a:lnTo>
                  <a:pt x="4136" y="5670"/>
                </a:lnTo>
                <a:lnTo>
                  <a:pt x="4209" y="5695"/>
                </a:lnTo>
                <a:lnTo>
                  <a:pt x="4258" y="5670"/>
                </a:lnTo>
                <a:lnTo>
                  <a:pt x="4307" y="5646"/>
                </a:lnTo>
                <a:lnTo>
                  <a:pt x="4355" y="5597"/>
                </a:lnTo>
                <a:lnTo>
                  <a:pt x="4355" y="5476"/>
                </a:lnTo>
                <a:lnTo>
                  <a:pt x="4355" y="5403"/>
                </a:lnTo>
                <a:lnTo>
                  <a:pt x="4307" y="5208"/>
                </a:lnTo>
                <a:lnTo>
                  <a:pt x="4331" y="5086"/>
                </a:lnTo>
                <a:lnTo>
                  <a:pt x="4355" y="4965"/>
                </a:lnTo>
                <a:lnTo>
                  <a:pt x="4453" y="4746"/>
                </a:lnTo>
                <a:lnTo>
                  <a:pt x="4550" y="4575"/>
                </a:lnTo>
                <a:lnTo>
                  <a:pt x="4647" y="4405"/>
                </a:lnTo>
                <a:lnTo>
                  <a:pt x="5085" y="4016"/>
                </a:lnTo>
                <a:lnTo>
                  <a:pt x="5377" y="3748"/>
                </a:lnTo>
                <a:lnTo>
                  <a:pt x="5669" y="3432"/>
                </a:lnTo>
                <a:lnTo>
                  <a:pt x="5791" y="3237"/>
                </a:lnTo>
                <a:lnTo>
                  <a:pt x="5888" y="3067"/>
                </a:lnTo>
                <a:lnTo>
                  <a:pt x="5961" y="2872"/>
                </a:lnTo>
                <a:lnTo>
                  <a:pt x="6010" y="2677"/>
                </a:lnTo>
                <a:lnTo>
                  <a:pt x="5986" y="2629"/>
                </a:lnTo>
                <a:lnTo>
                  <a:pt x="5937" y="2604"/>
                </a:lnTo>
                <a:lnTo>
                  <a:pt x="5888" y="2604"/>
                </a:lnTo>
                <a:lnTo>
                  <a:pt x="5864" y="2629"/>
                </a:lnTo>
                <a:lnTo>
                  <a:pt x="5718" y="2750"/>
                </a:lnTo>
                <a:lnTo>
                  <a:pt x="5596" y="2921"/>
                </a:lnTo>
                <a:lnTo>
                  <a:pt x="5377" y="3237"/>
                </a:lnTo>
                <a:lnTo>
                  <a:pt x="5110" y="3505"/>
                </a:lnTo>
                <a:lnTo>
                  <a:pt x="4818" y="3772"/>
                </a:lnTo>
                <a:lnTo>
                  <a:pt x="4647" y="3894"/>
                </a:lnTo>
                <a:lnTo>
                  <a:pt x="4453" y="4040"/>
                </a:lnTo>
                <a:lnTo>
                  <a:pt x="4063" y="4332"/>
                </a:lnTo>
                <a:lnTo>
                  <a:pt x="4112" y="3894"/>
                </a:lnTo>
                <a:lnTo>
                  <a:pt x="4209" y="3456"/>
                </a:lnTo>
                <a:lnTo>
                  <a:pt x="4331" y="3042"/>
                </a:lnTo>
                <a:lnTo>
                  <a:pt x="4477" y="2629"/>
                </a:lnTo>
                <a:lnTo>
                  <a:pt x="4599" y="2337"/>
                </a:lnTo>
                <a:lnTo>
                  <a:pt x="4769" y="2045"/>
                </a:lnTo>
                <a:lnTo>
                  <a:pt x="4939" y="1777"/>
                </a:lnTo>
                <a:lnTo>
                  <a:pt x="5158" y="1558"/>
                </a:lnTo>
                <a:lnTo>
                  <a:pt x="5256" y="1485"/>
                </a:lnTo>
                <a:lnTo>
                  <a:pt x="5377" y="1412"/>
                </a:lnTo>
                <a:lnTo>
                  <a:pt x="5596" y="1364"/>
                </a:lnTo>
                <a:lnTo>
                  <a:pt x="5815" y="1315"/>
                </a:lnTo>
                <a:lnTo>
                  <a:pt x="5913" y="1291"/>
                </a:lnTo>
                <a:lnTo>
                  <a:pt x="6034" y="1242"/>
                </a:lnTo>
                <a:lnTo>
                  <a:pt x="6034" y="1218"/>
                </a:lnTo>
                <a:lnTo>
                  <a:pt x="6034" y="1193"/>
                </a:lnTo>
                <a:lnTo>
                  <a:pt x="5961" y="1096"/>
                </a:lnTo>
                <a:lnTo>
                  <a:pt x="5888" y="1023"/>
                </a:lnTo>
                <a:lnTo>
                  <a:pt x="5767" y="974"/>
                </a:lnTo>
                <a:lnTo>
                  <a:pt x="5523" y="974"/>
                </a:lnTo>
                <a:lnTo>
                  <a:pt x="5402" y="999"/>
                </a:lnTo>
                <a:lnTo>
                  <a:pt x="5183" y="1072"/>
                </a:lnTo>
                <a:lnTo>
                  <a:pt x="5037" y="1145"/>
                </a:lnTo>
                <a:lnTo>
                  <a:pt x="4915" y="1242"/>
                </a:lnTo>
                <a:lnTo>
                  <a:pt x="4793" y="1364"/>
                </a:lnTo>
                <a:lnTo>
                  <a:pt x="4672" y="1485"/>
                </a:lnTo>
                <a:lnTo>
                  <a:pt x="4477" y="1728"/>
                </a:lnTo>
                <a:lnTo>
                  <a:pt x="4307" y="2020"/>
                </a:lnTo>
                <a:lnTo>
                  <a:pt x="4161" y="2312"/>
                </a:lnTo>
                <a:lnTo>
                  <a:pt x="4015" y="2653"/>
                </a:lnTo>
                <a:lnTo>
                  <a:pt x="3893" y="3018"/>
                </a:lnTo>
                <a:lnTo>
                  <a:pt x="3772" y="3359"/>
                </a:lnTo>
                <a:lnTo>
                  <a:pt x="3699" y="3724"/>
                </a:lnTo>
                <a:lnTo>
                  <a:pt x="3650" y="4113"/>
                </a:lnTo>
                <a:lnTo>
                  <a:pt x="3650" y="4454"/>
                </a:lnTo>
                <a:lnTo>
                  <a:pt x="3674" y="4819"/>
                </a:lnTo>
                <a:lnTo>
                  <a:pt x="3553" y="4892"/>
                </a:lnTo>
                <a:lnTo>
                  <a:pt x="3455" y="5038"/>
                </a:lnTo>
                <a:lnTo>
                  <a:pt x="3382" y="5184"/>
                </a:lnTo>
                <a:lnTo>
                  <a:pt x="3334" y="5378"/>
                </a:lnTo>
                <a:lnTo>
                  <a:pt x="3236" y="5719"/>
                </a:lnTo>
                <a:lnTo>
                  <a:pt x="3212" y="5962"/>
                </a:lnTo>
                <a:lnTo>
                  <a:pt x="3236" y="6230"/>
                </a:lnTo>
                <a:lnTo>
                  <a:pt x="3285" y="6522"/>
                </a:lnTo>
                <a:lnTo>
                  <a:pt x="3358" y="6814"/>
                </a:lnTo>
                <a:lnTo>
                  <a:pt x="3480" y="7082"/>
                </a:lnTo>
                <a:lnTo>
                  <a:pt x="3626" y="7325"/>
                </a:lnTo>
                <a:lnTo>
                  <a:pt x="3723" y="7422"/>
                </a:lnTo>
                <a:lnTo>
                  <a:pt x="3845" y="7520"/>
                </a:lnTo>
                <a:lnTo>
                  <a:pt x="3942" y="7593"/>
                </a:lnTo>
                <a:lnTo>
                  <a:pt x="4063" y="7641"/>
                </a:lnTo>
                <a:lnTo>
                  <a:pt x="4209" y="7690"/>
                </a:lnTo>
                <a:lnTo>
                  <a:pt x="4355" y="7690"/>
                </a:lnTo>
                <a:lnTo>
                  <a:pt x="4477" y="7933"/>
                </a:lnTo>
                <a:lnTo>
                  <a:pt x="4599" y="8177"/>
                </a:lnTo>
                <a:lnTo>
                  <a:pt x="4745" y="8396"/>
                </a:lnTo>
                <a:lnTo>
                  <a:pt x="4915" y="8615"/>
                </a:lnTo>
                <a:lnTo>
                  <a:pt x="5085" y="8809"/>
                </a:lnTo>
                <a:lnTo>
                  <a:pt x="5256" y="8980"/>
                </a:lnTo>
                <a:lnTo>
                  <a:pt x="5645" y="9320"/>
                </a:lnTo>
                <a:lnTo>
                  <a:pt x="6010" y="9588"/>
                </a:lnTo>
                <a:lnTo>
                  <a:pt x="6424" y="9831"/>
                </a:lnTo>
                <a:lnTo>
                  <a:pt x="6351" y="9855"/>
                </a:lnTo>
                <a:lnTo>
                  <a:pt x="6278" y="9928"/>
                </a:lnTo>
                <a:lnTo>
                  <a:pt x="6253" y="10001"/>
                </a:lnTo>
                <a:lnTo>
                  <a:pt x="6205" y="10074"/>
                </a:lnTo>
                <a:lnTo>
                  <a:pt x="6180" y="10269"/>
                </a:lnTo>
                <a:lnTo>
                  <a:pt x="6156" y="10464"/>
                </a:lnTo>
                <a:lnTo>
                  <a:pt x="6156" y="10610"/>
                </a:lnTo>
                <a:lnTo>
                  <a:pt x="6180" y="10804"/>
                </a:lnTo>
                <a:lnTo>
                  <a:pt x="6010" y="10829"/>
                </a:lnTo>
                <a:lnTo>
                  <a:pt x="5864" y="10853"/>
                </a:lnTo>
                <a:lnTo>
                  <a:pt x="5596" y="10902"/>
                </a:lnTo>
                <a:lnTo>
                  <a:pt x="5231" y="10975"/>
                </a:lnTo>
                <a:lnTo>
                  <a:pt x="4866" y="11072"/>
                </a:lnTo>
                <a:lnTo>
                  <a:pt x="4161" y="11242"/>
                </a:lnTo>
                <a:lnTo>
                  <a:pt x="3480" y="11437"/>
                </a:lnTo>
                <a:lnTo>
                  <a:pt x="2993" y="11632"/>
                </a:lnTo>
                <a:lnTo>
                  <a:pt x="2531" y="11826"/>
                </a:lnTo>
                <a:lnTo>
                  <a:pt x="2068" y="12070"/>
                </a:lnTo>
                <a:lnTo>
                  <a:pt x="1655" y="12362"/>
                </a:lnTo>
                <a:lnTo>
                  <a:pt x="1314" y="12654"/>
                </a:lnTo>
                <a:lnTo>
                  <a:pt x="973" y="12970"/>
                </a:lnTo>
                <a:lnTo>
                  <a:pt x="681" y="13335"/>
                </a:lnTo>
                <a:lnTo>
                  <a:pt x="414" y="13700"/>
                </a:lnTo>
                <a:lnTo>
                  <a:pt x="316" y="13919"/>
                </a:lnTo>
                <a:lnTo>
                  <a:pt x="219" y="14114"/>
                </a:lnTo>
                <a:lnTo>
                  <a:pt x="122" y="14333"/>
                </a:lnTo>
                <a:lnTo>
                  <a:pt x="73" y="14552"/>
                </a:lnTo>
                <a:lnTo>
                  <a:pt x="24" y="14771"/>
                </a:lnTo>
                <a:lnTo>
                  <a:pt x="0" y="14990"/>
                </a:lnTo>
                <a:lnTo>
                  <a:pt x="24" y="15209"/>
                </a:lnTo>
                <a:lnTo>
                  <a:pt x="49" y="15428"/>
                </a:lnTo>
                <a:lnTo>
                  <a:pt x="73" y="15525"/>
                </a:lnTo>
                <a:lnTo>
                  <a:pt x="122" y="15574"/>
                </a:lnTo>
                <a:lnTo>
                  <a:pt x="170" y="15598"/>
                </a:lnTo>
                <a:lnTo>
                  <a:pt x="243" y="15598"/>
                </a:lnTo>
                <a:lnTo>
                  <a:pt x="316" y="15671"/>
                </a:lnTo>
                <a:lnTo>
                  <a:pt x="414" y="15695"/>
                </a:lnTo>
                <a:lnTo>
                  <a:pt x="803" y="15720"/>
                </a:lnTo>
                <a:lnTo>
                  <a:pt x="1217" y="15793"/>
                </a:lnTo>
                <a:lnTo>
                  <a:pt x="1606" y="15890"/>
                </a:lnTo>
                <a:lnTo>
                  <a:pt x="1995" y="15987"/>
                </a:lnTo>
                <a:lnTo>
                  <a:pt x="2774" y="16231"/>
                </a:lnTo>
                <a:lnTo>
                  <a:pt x="3163" y="16328"/>
                </a:lnTo>
                <a:lnTo>
                  <a:pt x="3553" y="16401"/>
                </a:lnTo>
                <a:lnTo>
                  <a:pt x="4599" y="16498"/>
                </a:lnTo>
                <a:lnTo>
                  <a:pt x="5669" y="16547"/>
                </a:lnTo>
                <a:lnTo>
                  <a:pt x="6716" y="16596"/>
                </a:lnTo>
                <a:lnTo>
                  <a:pt x="7762" y="16620"/>
                </a:lnTo>
                <a:lnTo>
                  <a:pt x="9879" y="16620"/>
                </a:lnTo>
                <a:lnTo>
                  <a:pt x="10950" y="16547"/>
                </a:lnTo>
                <a:lnTo>
                  <a:pt x="11996" y="16450"/>
                </a:lnTo>
                <a:lnTo>
                  <a:pt x="12823" y="16352"/>
                </a:lnTo>
                <a:lnTo>
                  <a:pt x="13626" y="16255"/>
                </a:lnTo>
                <a:lnTo>
                  <a:pt x="14040" y="16206"/>
                </a:lnTo>
                <a:lnTo>
                  <a:pt x="14453" y="16109"/>
                </a:lnTo>
                <a:lnTo>
                  <a:pt x="14843" y="16012"/>
                </a:lnTo>
                <a:lnTo>
                  <a:pt x="15232" y="15890"/>
                </a:lnTo>
                <a:lnTo>
                  <a:pt x="15305" y="15841"/>
                </a:lnTo>
                <a:lnTo>
                  <a:pt x="15378" y="15768"/>
                </a:lnTo>
                <a:lnTo>
                  <a:pt x="15402" y="15695"/>
                </a:lnTo>
                <a:lnTo>
                  <a:pt x="15427" y="15622"/>
                </a:lnTo>
                <a:lnTo>
                  <a:pt x="15524" y="15622"/>
                </a:lnTo>
                <a:lnTo>
                  <a:pt x="15621" y="15574"/>
                </a:lnTo>
                <a:lnTo>
                  <a:pt x="15670" y="15549"/>
                </a:lnTo>
                <a:lnTo>
                  <a:pt x="15694" y="15501"/>
                </a:lnTo>
                <a:lnTo>
                  <a:pt x="15694" y="15452"/>
                </a:lnTo>
                <a:lnTo>
                  <a:pt x="15694" y="15379"/>
                </a:lnTo>
                <a:lnTo>
                  <a:pt x="15646" y="14965"/>
                </a:lnTo>
                <a:lnTo>
                  <a:pt x="15548" y="14576"/>
                </a:lnTo>
                <a:lnTo>
                  <a:pt x="15427" y="14187"/>
                </a:lnTo>
                <a:lnTo>
                  <a:pt x="15256" y="13822"/>
                </a:lnTo>
                <a:lnTo>
                  <a:pt x="15281" y="13822"/>
                </a:lnTo>
                <a:lnTo>
                  <a:pt x="15329" y="13797"/>
                </a:lnTo>
                <a:lnTo>
                  <a:pt x="15354" y="13724"/>
                </a:lnTo>
                <a:lnTo>
                  <a:pt x="15354" y="13676"/>
                </a:lnTo>
                <a:lnTo>
                  <a:pt x="15305" y="13627"/>
                </a:lnTo>
                <a:lnTo>
                  <a:pt x="15110" y="13554"/>
                </a:lnTo>
                <a:lnTo>
                  <a:pt x="14989" y="13359"/>
                </a:lnTo>
                <a:lnTo>
                  <a:pt x="14843" y="13140"/>
                </a:lnTo>
                <a:lnTo>
                  <a:pt x="14502" y="12751"/>
                </a:lnTo>
                <a:lnTo>
                  <a:pt x="14113" y="12386"/>
                </a:lnTo>
                <a:lnTo>
                  <a:pt x="13699" y="12070"/>
                </a:lnTo>
                <a:lnTo>
                  <a:pt x="13456" y="11924"/>
                </a:lnTo>
                <a:lnTo>
                  <a:pt x="13237" y="11778"/>
                </a:lnTo>
                <a:lnTo>
                  <a:pt x="12726" y="11559"/>
                </a:lnTo>
                <a:lnTo>
                  <a:pt x="12215" y="11388"/>
                </a:lnTo>
                <a:lnTo>
                  <a:pt x="11680" y="11242"/>
                </a:lnTo>
                <a:lnTo>
                  <a:pt x="11071" y="11121"/>
                </a:lnTo>
                <a:lnTo>
                  <a:pt x="10463" y="11023"/>
                </a:lnTo>
                <a:lnTo>
                  <a:pt x="10341" y="10999"/>
                </a:lnTo>
                <a:lnTo>
                  <a:pt x="10244" y="10975"/>
                </a:lnTo>
                <a:lnTo>
                  <a:pt x="9879" y="10902"/>
                </a:lnTo>
                <a:lnTo>
                  <a:pt x="9684" y="10877"/>
                </a:lnTo>
                <a:lnTo>
                  <a:pt x="9490" y="10877"/>
                </a:lnTo>
                <a:lnTo>
                  <a:pt x="9490" y="10780"/>
                </a:lnTo>
                <a:lnTo>
                  <a:pt x="9490" y="10658"/>
                </a:lnTo>
                <a:lnTo>
                  <a:pt x="9490" y="10415"/>
                </a:lnTo>
                <a:lnTo>
                  <a:pt x="9490" y="10172"/>
                </a:lnTo>
                <a:lnTo>
                  <a:pt x="9465" y="10050"/>
                </a:lnTo>
                <a:lnTo>
                  <a:pt x="9441" y="9977"/>
                </a:lnTo>
                <a:lnTo>
                  <a:pt x="9660" y="9831"/>
                </a:lnTo>
                <a:lnTo>
                  <a:pt x="9879" y="9709"/>
                </a:lnTo>
                <a:lnTo>
                  <a:pt x="10098" y="9539"/>
                </a:lnTo>
                <a:lnTo>
                  <a:pt x="10293" y="9369"/>
                </a:lnTo>
                <a:lnTo>
                  <a:pt x="10463" y="9174"/>
                </a:lnTo>
                <a:lnTo>
                  <a:pt x="10633" y="8980"/>
                </a:lnTo>
                <a:lnTo>
                  <a:pt x="10804" y="8761"/>
                </a:lnTo>
                <a:lnTo>
                  <a:pt x="10950" y="8542"/>
                </a:lnTo>
                <a:lnTo>
                  <a:pt x="11193" y="8128"/>
                </a:lnTo>
                <a:lnTo>
                  <a:pt x="11363" y="7812"/>
                </a:lnTo>
                <a:lnTo>
                  <a:pt x="11509" y="7495"/>
                </a:lnTo>
                <a:lnTo>
                  <a:pt x="11582" y="7495"/>
                </a:lnTo>
                <a:lnTo>
                  <a:pt x="11655" y="7471"/>
                </a:lnTo>
                <a:lnTo>
                  <a:pt x="11801" y="7398"/>
                </a:lnTo>
                <a:lnTo>
                  <a:pt x="11947" y="7252"/>
                </a:lnTo>
                <a:lnTo>
                  <a:pt x="12093" y="7082"/>
                </a:lnTo>
                <a:lnTo>
                  <a:pt x="12215" y="6887"/>
                </a:lnTo>
                <a:lnTo>
                  <a:pt x="12288" y="6717"/>
                </a:lnTo>
                <a:lnTo>
                  <a:pt x="12409" y="6425"/>
                </a:lnTo>
                <a:lnTo>
                  <a:pt x="12458" y="6206"/>
                </a:lnTo>
                <a:lnTo>
                  <a:pt x="12482" y="5987"/>
                </a:lnTo>
                <a:lnTo>
                  <a:pt x="12482" y="5768"/>
                </a:lnTo>
                <a:lnTo>
                  <a:pt x="12458" y="5549"/>
                </a:lnTo>
                <a:lnTo>
                  <a:pt x="12434" y="5330"/>
                </a:lnTo>
                <a:lnTo>
                  <a:pt x="12361" y="5111"/>
                </a:lnTo>
                <a:lnTo>
                  <a:pt x="12263" y="4916"/>
                </a:lnTo>
                <a:lnTo>
                  <a:pt x="12142" y="4721"/>
                </a:lnTo>
                <a:lnTo>
                  <a:pt x="12190" y="4697"/>
                </a:lnTo>
                <a:lnTo>
                  <a:pt x="12239" y="4648"/>
                </a:lnTo>
                <a:lnTo>
                  <a:pt x="12263" y="4551"/>
                </a:lnTo>
                <a:lnTo>
                  <a:pt x="12239" y="4454"/>
                </a:lnTo>
                <a:lnTo>
                  <a:pt x="12166" y="4356"/>
                </a:lnTo>
                <a:lnTo>
                  <a:pt x="12166" y="3797"/>
                </a:lnTo>
                <a:lnTo>
                  <a:pt x="12142" y="3237"/>
                </a:lnTo>
                <a:lnTo>
                  <a:pt x="12093" y="2969"/>
                </a:lnTo>
                <a:lnTo>
                  <a:pt x="12044" y="2677"/>
                </a:lnTo>
                <a:lnTo>
                  <a:pt x="11971" y="2410"/>
                </a:lnTo>
                <a:lnTo>
                  <a:pt x="11899" y="2142"/>
                </a:lnTo>
                <a:lnTo>
                  <a:pt x="11801" y="1874"/>
                </a:lnTo>
                <a:lnTo>
                  <a:pt x="11680" y="1631"/>
                </a:lnTo>
                <a:lnTo>
                  <a:pt x="11534" y="1412"/>
                </a:lnTo>
                <a:lnTo>
                  <a:pt x="11363" y="1193"/>
                </a:lnTo>
                <a:lnTo>
                  <a:pt x="11193" y="974"/>
                </a:lnTo>
                <a:lnTo>
                  <a:pt x="10974" y="804"/>
                </a:lnTo>
                <a:lnTo>
                  <a:pt x="10755" y="634"/>
                </a:lnTo>
                <a:lnTo>
                  <a:pt x="10487" y="488"/>
                </a:lnTo>
                <a:lnTo>
                  <a:pt x="10171" y="342"/>
                </a:lnTo>
                <a:lnTo>
                  <a:pt x="9782" y="220"/>
                </a:lnTo>
                <a:lnTo>
                  <a:pt x="9417" y="123"/>
                </a:lnTo>
                <a:lnTo>
                  <a:pt x="9003" y="50"/>
                </a:lnTo>
                <a:lnTo>
                  <a:pt x="8589" y="25"/>
                </a:lnTo>
                <a:lnTo>
                  <a:pt x="8200" y="1"/>
                </a:lnTo>
                <a:close/>
              </a:path>
            </a:pathLst>
          </a:custGeom>
          <a:solidFill>
            <a:srgbClr val="7C7F9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358;p39"/>
          <p:cNvSpPr/>
          <p:nvPr/>
        </p:nvSpPr>
        <p:spPr>
          <a:xfrm>
            <a:off x="6234423" y="2189952"/>
            <a:ext cx="832626" cy="2054081"/>
          </a:xfrm>
          <a:custGeom>
            <a:avLst/>
            <a:gdLst/>
            <a:ahLst/>
            <a:cxnLst/>
            <a:rect l="l" t="t" r="r" b="b"/>
            <a:pathLst>
              <a:path w="8542" h="21073" extrusionOk="0">
                <a:moveTo>
                  <a:pt x="4478" y="487"/>
                </a:moveTo>
                <a:lnTo>
                  <a:pt x="4673" y="536"/>
                </a:lnTo>
                <a:lnTo>
                  <a:pt x="4600" y="584"/>
                </a:lnTo>
                <a:lnTo>
                  <a:pt x="4527" y="657"/>
                </a:lnTo>
                <a:lnTo>
                  <a:pt x="4527" y="730"/>
                </a:lnTo>
                <a:lnTo>
                  <a:pt x="4527" y="755"/>
                </a:lnTo>
                <a:lnTo>
                  <a:pt x="4697" y="755"/>
                </a:lnTo>
                <a:lnTo>
                  <a:pt x="4819" y="730"/>
                </a:lnTo>
                <a:lnTo>
                  <a:pt x="4892" y="682"/>
                </a:lnTo>
                <a:lnTo>
                  <a:pt x="4965" y="633"/>
                </a:lnTo>
                <a:lnTo>
                  <a:pt x="5038" y="682"/>
                </a:lnTo>
                <a:lnTo>
                  <a:pt x="4965" y="730"/>
                </a:lnTo>
                <a:lnTo>
                  <a:pt x="4916" y="779"/>
                </a:lnTo>
                <a:lnTo>
                  <a:pt x="4819" y="925"/>
                </a:lnTo>
                <a:lnTo>
                  <a:pt x="4819" y="949"/>
                </a:lnTo>
                <a:lnTo>
                  <a:pt x="4843" y="974"/>
                </a:lnTo>
                <a:lnTo>
                  <a:pt x="4867" y="998"/>
                </a:lnTo>
                <a:lnTo>
                  <a:pt x="4892" y="974"/>
                </a:lnTo>
                <a:lnTo>
                  <a:pt x="5038" y="876"/>
                </a:lnTo>
                <a:lnTo>
                  <a:pt x="5111" y="828"/>
                </a:lnTo>
                <a:lnTo>
                  <a:pt x="5208" y="803"/>
                </a:lnTo>
                <a:lnTo>
                  <a:pt x="5330" y="901"/>
                </a:lnTo>
                <a:lnTo>
                  <a:pt x="5451" y="1022"/>
                </a:lnTo>
                <a:lnTo>
                  <a:pt x="5281" y="1120"/>
                </a:lnTo>
                <a:lnTo>
                  <a:pt x="5208" y="1193"/>
                </a:lnTo>
                <a:lnTo>
                  <a:pt x="5111" y="1266"/>
                </a:lnTo>
                <a:lnTo>
                  <a:pt x="4965" y="1436"/>
                </a:lnTo>
                <a:lnTo>
                  <a:pt x="4965" y="1460"/>
                </a:lnTo>
                <a:lnTo>
                  <a:pt x="4965" y="1485"/>
                </a:lnTo>
                <a:lnTo>
                  <a:pt x="5013" y="1485"/>
                </a:lnTo>
                <a:lnTo>
                  <a:pt x="5111" y="1436"/>
                </a:lnTo>
                <a:lnTo>
                  <a:pt x="5208" y="1387"/>
                </a:lnTo>
                <a:lnTo>
                  <a:pt x="5403" y="1314"/>
                </a:lnTo>
                <a:lnTo>
                  <a:pt x="5573" y="1217"/>
                </a:lnTo>
                <a:lnTo>
                  <a:pt x="5695" y="1412"/>
                </a:lnTo>
                <a:lnTo>
                  <a:pt x="5768" y="1631"/>
                </a:lnTo>
                <a:lnTo>
                  <a:pt x="5719" y="1631"/>
                </a:lnTo>
                <a:lnTo>
                  <a:pt x="5597" y="1679"/>
                </a:lnTo>
                <a:lnTo>
                  <a:pt x="5451" y="1728"/>
                </a:lnTo>
                <a:lnTo>
                  <a:pt x="5184" y="1874"/>
                </a:lnTo>
                <a:lnTo>
                  <a:pt x="4989" y="1996"/>
                </a:lnTo>
                <a:lnTo>
                  <a:pt x="4892" y="2069"/>
                </a:lnTo>
                <a:lnTo>
                  <a:pt x="4819" y="2166"/>
                </a:lnTo>
                <a:lnTo>
                  <a:pt x="4819" y="2190"/>
                </a:lnTo>
                <a:lnTo>
                  <a:pt x="4843" y="2215"/>
                </a:lnTo>
                <a:lnTo>
                  <a:pt x="4940" y="2239"/>
                </a:lnTo>
                <a:lnTo>
                  <a:pt x="5038" y="2239"/>
                </a:lnTo>
                <a:lnTo>
                  <a:pt x="5232" y="2166"/>
                </a:lnTo>
                <a:lnTo>
                  <a:pt x="5524" y="2069"/>
                </a:lnTo>
                <a:lnTo>
                  <a:pt x="5816" y="1947"/>
                </a:lnTo>
                <a:lnTo>
                  <a:pt x="5841" y="1947"/>
                </a:lnTo>
                <a:lnTo>
                  <a:pt x="5841" y="1971"/>
                </a:lnTo>
                <a:lnTo>
                  <a:pt x="5841" y="2142"/>
                </a:lnTo>
                <a:lnTo>
                  <a:pt x="5816" y="2312"/>
                </a:lnTo>
                <a:lnTo>
                  <a:pt x="5743" y="2312"/>
                </a:lnTo>
                <a:lnTo>
                  <a:pt x="5622" y="2361"/>
                </a:lnTo>
                <a:lnTo>
                  <a:pt x="5476" y="2385"/>
                </a:lnTo>
                <a:lnTo>
                  <a:pt x="5208" y="2434"/>
                </a:lnTo>
                <a:lnTo>
                  <a:pt x="4916" y="2507"/>
                </a:lnTo>
                <a:lnTo>
                  <a:pt x="4794" y="2555"/>
                </a:lnTo>
                <a:lnTo>
                  <a:pt x="4648" y="2604"/>
                </a:lnTo>
                <a:lnTo>
                  <a:pt x="4648" y="2653"/>
                </a:lnTo>
                <a:lnTo>
                  <a:pt x="4673" y="2653"/>
                </a:lnTo>
                <a:lnTo>
                  <a:pt x="5208" y="2701"/>
                </a:lnTo>
                <a:lnTo>
                  <a:pt x="5476" y="2701"/>
                </a:lnTo>
                <a:lnTo>
                  <a:pt x="5719" y="2653"/>
                </a:lnTo>
                <a:lnTo>
                  <a:pt x="5646" y="2847"/>
                </a:lnTo>
                <a:lnTo>
                  <a:pt x="5524" y="3042"/>
                </a:lnTo>
                <a:lnTo>
                  <a:pt x="4697" y="3042"/>
                </a:lnTo>
                <a:lnTo>
                  <a:pt x="4624" y="3018"/>
                </a:lnTo>
                <a:lnTo>
                  <a:pt x="4575" y="2993"/>
                </a:lnTo>
                <a:lnTo>
                  <a:pt x="4551" y="2993"/>
                </a:lnTo>
                <a:lnTo>
                  <a:pt x="4551" y="3018"/>
                </a:lnTo>
                <a:lnTo>
                  <a:pt x="4600" y="3091"/>
                </a:lnTo>
                <a:lnTo>
                  <a:pt x="4673" y="3164"/>
                </a:lnTo>
                <a:lnTo>
                  <a:pt x="4746" y="3212"/>
                </a:lnTo>
                <a:lnTo>
                  <a:pt x="4843" y="3261"/>
                </a:lnTo>
                <a:lnTo>
                  <a:pt x="5086" y="3310"/>
                </a:lnTo>
                <a:lnTo>
                  <a:pt x="5330" y="3310"/>
                </a:lnTo>
                <a:lnTo>
                  <a:pt x="5159" y="3456"/>
                </a:lnTo>
                <a:lnTo>
                  <a:pt x="4989" y="3577"/>
                </a:lnTo>
                <a:lnTo>
                  <a:pt x="4892" y="3529"/>
                </a:lnTo>
                <a:lnTo>
                  <a:pt x="4746" y="3504"/>
                </a:lnTo>
                <a:lnTo>
                  <a:pt x="4259" y="3504"/>
                </a:lnTo>
                <a:lnTo>
                  <a:pt x="4235" y="3529"/>
                </a:lnTo>
                <a:lnTo>
                  <a:pt x="4210" y="3577"/>
                </a:lnTo>
                <a:lnTo>
                  <a:pt x="4210" y="3626"/>
                </a:lnTo>
                <a:lnTo>
                  <a:pt x="4235" y="3699"/>
                </a:lnTo>
                <a:lnTo>
                  <a:pt x="4283" y="3748"/>
                </a:lnTo>
                <a:lnTo>
                  <a:pt x="4429" y="3796"/>
                </a:lnTo>
                <a:lnTo>
                  <a:pt x="4283" y="3821"/>
                </a:lnTo>
                <a:lnTo>
                  <a:pt x="3967" y="3821"/>
                </a:lnTo>
                <a:lnTo>
                  <a:pt x="3821" y="3772"/>
                </a:lnTo>
                <a:lnTo>
                  <a:pt x="3675" y="3723"/>
                </a:lnTo>
                <a:lnTo>
                  <a:pt x="3529" y="3650"/>
                </a:lnTo>
                <a:lnTo>
                  <a:pt x="3407" y="3577"/>
                </a:lnTo>
                <a:lnTo>
                  <a:pt x="3310" y="3456"/>
                </a:lnTo>
                <a:lnTo>
                  <a:pt x="3213" y="3358"/>
                </a:lnTo>
                <a:lnTo>
                  <a:pt x="3115" y="3237"/>
                </a:lnTo>
                <a:lnTo>
                  <a:pt x="2969" y="2945"/>
                </a:lnTo>
                <a:lnTo>
                  <a:pt x="2848" y="2653"/>
                </a:lnTo>
                <a:lnTo>
                  <a:pt x="2775" y="2361"/>
                </a:lnTo>
                <a:lnTo>
                  <a:pt x="2750" y="2069"/>
                </a:lnTo>
                <a:lnTo>
                  <a:pt x="2750" y="1898"/>
                </a:lnTo>
                <a:lnTo>
                  <a:pt x="2775" y="1728"/>
                </a:lnTo>
                <a:lnTo>
                  <a:pt x="2823" y="1558"/>
                </a:lnTo>
                <a:lnTo>
                  <a:pt x="2896" y="1412"/>
                </a:lnTo>
                <a:lnTo>
                  <a:pt x="3067" y="1120"/>
                </a:lnTo>
                <a:lnTo>
                  <a:pt x="3261" y="852"/>
                </a:lnTo>
                <a:lnTo>
                  <a:pt x="3359" y="755"/>
                </a:lnTo>
                <a:lnTo>
                  <a:pt x="3480" y="682"/>
                </a:lnTo>
                <a:lnTo>
                  <a:pt x="3699" y="560"/>
                </a:lnTo>
                <a:lnTo>
                  <a:pt x="3772" y="584"/>
                </a:lnTo>
                <a:lnTo>
                  <a:pt x="3845" y="560"/>
                </a:lnTo>
                <a:lnTo>
                  <a:pt x="4064" y="511"/>
                </a:lnTo>
                <a:lnTo>
                  <a:pt x="4259" y="487"/>
                </a:lnTo>
                <a:close/>
                <a:moveTo>
                  <a:pt x="4600" y="4818"/>
                </a:moveTo>
                <a:lnTo>
                  <a:pt x="4940" y="4842"/>
                </a:lnTo>
                <a:lnTo>
                  <a:pt x="4746" y="4915"/>
                </a:lnTo>
                <a:lnTo>
                  <a:pt x="4600" y="5037"/>
                </a:lnTo>
                <a:lnTo>
                  <a:pt x="4600" y="5061"/>
                </a:lnTo>
                <a:lnTo>
                  <a:pt x="4600" y="5086"/>
                </a:lnTo>
                <a:lnTo>
                  <a:pt x="4624" y="5110"/>
                </a:lnTo>
                <a:lnTo>
                  <a:pt x="4648" y="5134"/>
                </a:lnTo>
                <a:lnTo>
                  <a:pt x="4770" y="5110"/>
                </a:lnTo>
                <a:lnTo>
                  <a:pt x="4867" y="5086"/>
                </a:lnTo>
                <a:lnTo>
                  <a:pt x="5086" y="5013"/>
                </a:lnTo>
                <a:lnTo>
                  <a:pt x="5305" y="4964"/>
                </a:lnTo>
                <a:lnTo>
                  <a:pt x="5403" y="4940"/>
                </a:lnTo>
                <a:lnTo>
                  <a:pt x="5500" y="4915"/>
                </a:lnTo>
                <a:lnTo>
                  <a:pt x="5573" y="4940"/>
                </a:lnTo>
                <a:lnTo>
                  <a:pt x="5719" y="4964"/>
                </a:lnTo>
                <a:lnTo>
                  <a:pt x="5695" y="4988"/>
                </a:lnTo>
                <a:lnTo>
                  <a:pt x="5427" y="5086"/>
                </a:lnTo>
                <a:lnTo>
                  <a:pt x="5281" y="5159"/>
                </a:lnTo>
                <a:lnTo>
                  <a:pt x="5232" y="5207"/>
                </a:lnTo>
                <a:lnTo>
                  <a:pt x="5184" y="5256"/>
                </a:lnTo>
                <a:lnTo>
                  <a:pt x="5208" y="5280"/>
                </a:lnTo>
                <a:lnTo>
                  <a:pt x="5281" y="5329"/>
                </a:lnTo>
                <a:lnTo>
                  <a:pt x="5403" y="5353"/>
                </a:lnTo>
                <a:lnTo>
                  <a:pt x="5524" y="5353"/>
                </a:lnTo>
                <a:lnTo>
                  <a:pt x="5622" y="5329"/>
                </a:lnTo>
                <a:lnTo>
                  <a:pt x="5938" y="5256"/>
                </a:lnTo>
                <a:lnTo>
                  <a:pt x="6254" y="5183"/>
                </a:lnTo>
                <a:lnTo>
                  <a:pt x="6425" y="5305"/>
                </a:lnTo>
                <a:lnTo>
                  <a:pt x="6254" y="5329"/>
                </a:lnTo>
                <a:lnTo>
                  <a:pt x="6035" y="5378"/>
                </a:lnTo>
                <a:lnTo>
                  <a:pt x="5841" y="5451"/>
                </a:lnTo>
                <a:lnTo>
                  <a:pt x="5743" y="5475"/>
                </a:lnTo>
                <a:lnTo>
                  <a:pt x="5670" y="5548"/>
                </a:lnTo>
                <a:lnTo>
                  <a:pt x="5573" y="5597"/>
                </a:lnTo>
                <a:lnTo>
                  <a:pt x="5500" y="5645"/>
                </a:lnTo>
                <a:lnTo>
                  <a:pt x="5476" y="5670"/>
                </a:lnTo>
                <a:lnTo>
                  <a:pt x="5500" y="5694"/>
                </a:lnTo>
                <a:lnTo>
                  <a:pt x="5573" y="5694"/>
                </a:lnTo>
                <a:lnTo>
                  <a:pt x="5622" y="5718"/>
                </a:lnTo>
                <a:lnTo>
                  <a:pt x="5670" y="5718"/>
                </a:lnTo>
                <a:lnTo>
                  <a:pt x="5743" y="5743"/>
                </a:lnTo>
                <a:lnTo>
                  <a:pt x="5889" y="5718"/>
                </a:lnTo>
                <a:lnTo>
                  <a:pt x="6035" y="5694"/>
                </a:lnTo>
                <a:lnTo>
                  <a:pt x="6230" y="5645"/>
                </a:lnTo>
                <a:lnTo>
                  <a:pt x="6400" y="5621"/>
                </a:lnTo>
                <a:lnTo>
                  <a:pt x="6571" y="5621"/>
                </a:lnTo>
                <a:lnTo>
                  <a:pt x="6668" y="5645"/>
                </a:lnTo>
                <a:lnTo>
                  <a:pt x="6741" y="5670"/>
                </a:lnTo>
                <a:lnTo>
                  <a:pt x="6668" y="5694"/>
                </a:lnTo>
                <a:lnTo>
                  <a:pt x="6498" y="5718"/>
                </a:lnTo>
                <a:lnTo>
                  <a:pt x="6352" y="5767"/>
                </a:lnTo>
                <a:lnTo>
                  <a:pt x="6206" y="5840"/>
                </a:lnTo>
                <a:lnTo>
                  <a:pt x="6133" y="5913"/>
                </a:lnTo>
                <a:lnTo>
                  <a:pt x="6108" y="5962"/>
                </a:lnTo>
                <a:lnTo>
                  <a:pt x="6084" y="6010"/>
                </a:lnTo>
                <a:lnTo>
                  <a:pt x="6108" y="6059"/>
                </a:lnTo>
                <a:lnTo>
                  <a:pt x="6133" y="6083"/>
                </a:lnTo>
                <a:lnTo>
                  <a:pt x="6181" y="6108"/>
                </a:lnTo>
                <a:lnTo>
                  <a:pt x="6279" y="6108"/>
                </a:lnTo>
                <a:lnTo>
                  <a:pt x="6400" y="6083"/>
                </a:lnTo>
                <a:lnTo>
                  <a:pt x="6619" y="6010"/>
                </a:lnTo>
                <a:lnTo>
                  <a:pt x="7130" y="6010"/>
                </a:lnTo>
                <a:lnTo>
                  <a:pt x="7203" y="6108"/>
                </a:lnTo>
                <a:lnTo>
                  <a:pt x="7276" y="6229"/>
                </a:lnTo>
                <a:lnTo>
                  <a:pt x="7106" y="6278"/>
                </a:lnTo>
                <a:lnTo>
                  <a:pt x="6936" y="6351"/>
                </a:lnTo>
                <a:lnTo>
                  <a:pt x="6790" y="6473"/>
                </a:lnTo>
                <a:lnTo>
                  <a:pt x="6668" y="6594"/>
                </a:lnTo>
                <a:lnTo>
                  <a:pt x="6668" y="6619"/>
                </a:lnTo>
                <a:lnTo>
                  <a:pt x="6887" y="6619"/>
                </a:lnTo>
                <a:lnTo>
                  <a:pt x="7082" y="6594"/>
                </a:lnTo>
                <a:lnTo>
                  <a:pt x="7471" y="6570"/>
                </a:lnTo>
                <a:lnTo>
                  <a:pt x="7544" y="6765"/>
                </a:lnTo>
                <a:lnTo>
                  <a:pt x="7130" y="6862"/>
                </a:lnTo>
                <a:lnTo>
                  <a:pt x="6984" y="6935"/>
                </a:lnTo>
                <a:lnTo>
                  <a:pt x="6936" y="6959"/>
                </a:lnTo>
                <a:lnTo>
                  <a:pt x="6911" y="6984"/>
                </a:lnTo>
                <a:lnTo>
                  <a:pt x="6960" y="7057"/>
                </a:lnTo>
                <a:lnTo>
                  <a:pt x="7033" y="7081"/>
                </a:lnTo>
                <a:lnTo>
                  <a:pt x="7106" y="7105"/>
                </a:lnTo>
                <a:lnTo>
                  <a:pt x="7203" y="7105"/>
                </a:lnTo>
                <a:lnTo>
                  <a:pt x="7422" y="7081"/>
                </a:lnTo>
                <a:lnTo>
                  <a:pt x="7641" y="7032"/>
                </a:lnTo>
                <a:lnTo>
                  <a:pt x="7714" y="7227"/>
                </a:lnTo>
                <a:lnTo>
                  <a:pt x="7544" y="7276"/>
                </a:lnTo>
                <a:lnTo>
                  <a:pt x="7349" y="7349"/>
                </a:lnTo>
                <a:lnTo>
                  <a:pt x="7203" y="7422"/>
                </a:lnTo>
                <a:lnTo>
                  <a:pt x="7155" y="7470"/>
                </a:lnTo>
                <a:lnTo>
                  <a:pt x="7106" y="7543"/>
                </a:lnTo>
                <a:lnTo>
                  <a:pt x="7106" y="7568"/>
                </a:lnTo>
                <a:lnTo>
                  <a:pt x="7106" y="7592"/>
                </a:lnTo>
                <a:lnTo>
                  <a:pt x="7130" y="7616"/>
                </a:lnTo>
                <a:lnTo>
                  <a:pt x="7155" y="7616"/>
                </a:lnTo>
                <a:lnTo>
                  <a:pt x="7228" y="7568"/>
                </a:lnTo>
                <a:lnTo>
                  <a:pt x="7325" y="7543"/>
                </a:lnTo>
                <a:lnTo>
                  <a:pt x="7495" y="7519"/>
                </a:lnTo>
                <a:lnTo>
                  <a:pt x="7763" y="7470"/>
                </a:lnTo>
                <a:lnTo>
                  <a:pt x="7836" y="7762"/>
                </a:lnTo>
                <a:lnTo>
                  <a:pt x="7812" y="7787"/>
                </a:lnTo>
                <a:lnTo>
                  <a:pt x="7568" y="7811"/>
                </a:lnTo>
                <a:lnTo>
                  <a:pt x="7349" y="7884"/>
                </a:lnTo>
                <a:lnTo>
                  <a:pt x="7301" y="7933"/>
                </a:lnTo>
                <a:lnTo>
                  <a:pt x="7301" y="7981"/>
                </a:lnTo>
                <a:lnTo>
                  <a:pt x="7301" y="8030"/>
                </a:lnTo>
                <a:lnTo>
                  <a:pt x="7349" y="8054"/>
                </a:lnTo>
                <a:lnTo>
                  <a:pt x="7447" y="8079"/>
                </a:lnTo>
                <a:lnTo>
                  <a:pt x="7568" y="8079"/>
                </a:lnTo>
                <a:lnTo>
                  <a:pt x="7763" y="8054"/>
                </a:lnTo>
                <a:lnTo>
                  <a:pt x="7885" y="8030"/>
                </a:lnTo>
                <a:lnTo>
                  <a:pt x="7933" y="8273"/>
                </a:lnTo>
                <a:lnTo>
                  <a:pt x="7690" y="8346"/>
                </a:lnTo>
                <a:lnTo>
                  <a:pt x="7593" y="8395"/>
                </a:lnTo>
                <a:lnTo>
                  <a:pt x="7495" y="8468"/>
                </a:lnTo>
                <a:lnTo>
                  <a:pt x="7495" y="8492"/>
                </a:lnTo>
                <a:lnTo>
                  <a:pt x="7739" y="8541"/>
                </a:lnTo>
                <a:lnTo>
                  <a:pt x="7958" y="8541"/>
                </a:lnTo>
                <a:lnTo>
                  <a:pt x="7982" y="8809"/>
                </a:lnTo>
                <a:lnTo>
                  <a:pt x="7860" y="8833"/>
                </a:lnTo>
                <a:lnTo>
                  <a:pt x="7739" y="8857"/>
                </a:lnTo>
                <a:lnTo>
                  <a:pt x="7641" y="8930"/>
                </a:lnTo>
                <a:lnTo>
                  <a:pt x="7568" y="9003"/>
                </a:lnTo>
                <a:lnTo>
                  <a:pt x="7544" y="9052"/>
                </a:lnTo>
                <a:lnTo>
                  <a:pt x="7568" y="9101"/>
                </a:lnTo>
                <a:lnTo>
                  <a:pt x="7690" y="9125"/>
                </a:lnTo>
                <a:lnTo>
                  <a:pt x="7787" y="9125"/>
                </a:lnTo>
                <a:lnTo>
                  <a:pt x="8006" y="9101"/>
                </a:lnTo>
                <a:lnTo>
                  <a:pt x="8006" y="9320"/>
                </a:lnTo>
                <a:lnTo>
                  <a:pt x="7933" y="9344"/>
                </a:lnTo>
                <a:lnTo>
                  <a:pt x="7860" y="9368"/>
                </a:lnTo>
                <a:lnTo>
                  <a:pt x="7787" y="9417"/>
                </a:lnTo>
                <a:lnTo>
                  <a:pt x="7666" y="9490"/>
                </a:lnTo>
                <a:lnTo>
                  <a:pt x="7641" y="9539"/>
                </a:lnTo>
                <a:lnTo>
                  <a:pt x="7666" y="9563"/>
                </a:lnTo>
                <a:lnTo>
                  <a:pt x="7787" y="9587"/>
                </a:lnTo>
                <a:lnTo>
                  <a:pt x="7933" y="9612"/>
                </a:lnTo>
                <a:lnTo>
                  <a:pt x="8031" y="9612"/>
                </a:lnTo>
                <a:lnTo>
                  <a:pt x="8031" y="9855"/>
                </a:lnTo>
                <a:lnTo>
                  <a:pt x="7909" y="9879"/>
                </a:lnTo>
                <a:lnTo>
                  <a:pt x="7787" y="9928"/>
                </a:lnTo>
                <a:lnTo>
                  <a:pt x="7690" y="10001"/>
                </a:lnTo>
                <a:lnTo>
                  <a:pt x="7666" y="10025"/>
                </a:lnTo>
                <a:lnTo>
                  <a:pt x="7666" y="10050"/>
                </a:lnTo>
                <a:lnTo>
                  <a:pt x="7714" y="10098"/>
                </a:lnTo>
                <a:lnTo>
                  <a:pt x="8031" y="10098"/>
                </a:lnTo>
                <a:lnTo>
                  <a:pt x="8006" y="10415"/>
                </a:lnTo>
                <a:lnTo>
                  <a:pt x="7885" y="10439"/>
                </a:lnTo>
                <a:lnTo>
                  <a:pt x="7739" y="10488"/>
                </a:lnTo>
                <a:lnTo>
                  <a:pt x="7714" y="10512"/>
                </a:lnTo>
                <a:lnTo>
                  <a:pt x="7714" y="10536"/>
                </a:lnTo>
                <a:lnTo>
                  <a:pt x="7739" y="10585"/>
                </a:lnTo>
                <a:lnTo>
                  <a:pt x="7763" y="10609"/>
                </a:lnTo>
                <a:lnTo>
                  <a:pt x="7885" y="10634"/>
                </a:lnTo>
                <a:lnTo>
                  <a:pt x="7982" y="10634"/>
                </a:lnTo>
                <a:lnTo>
                  <a:pt x="7958" y="10901"/>
                </a:lnTo>
                <a:lnTo>
                  <a:pt x="7909" y="10926"/>
                </a:lnTo>
                <a:lnTo>
                  <a:pt x="7860" y="10926"/>
                </a:lnTo>
                <a:lnTo>
                  <a:pt x="7812" y="10950"/>
                </a:lnTo>
                <a:lnTo>
                  <a:pt x="7787" y="10950"/>
                </a:lnTo>
                <a:lnTo>
                  <a:pt x="7787" y="10999"/>
                </a:lnTo>
                <a:lnTo>
                  <a:pt x="7860" y="11047"/>
                </a:lnTo>
                <a:lnTo>
                  <a:pt x="7933" y="11072"/>
                </a:lnTo>
                <a:lnTo>
                  <a:pt x="7958" y="11145"/>
                </a:lnTo>
                <a:lnTo>
                  <a:pt x="7982" y="11193"/>
                </a:lnTo>
                <a:lnTo>
                  <a:pt x="8079" y="11266"/>
                </a:lnTo>
                <a:lnTo>
                  <a:pt x="8055" y="11437"/>
                </a:lnTo>
                <a:lnTo>
                  <a:pt x="8006" y="11583"/>
                </a:lnTo>
                <a:lnTo>
                  <a:pt x="7933" y="11729"/>
                </a:lnTo>
                <a:lnTo>
                  <a:pt x="7812" y="11826"/>
                </a:lnTo>
                <a:lnTo>
                  <a:pt x="7690" y="11899"/>
                </a:lnTo>
                <a:lnTo>
                  <a:pt x="7520" y="11899"/>
                </a:lnTo>
                <a:lnTo>
                  <a:pt x="7447" y="11850"/>
                </a:lnTo>
                <a:lnTo>
                  <a:pt x="7398" y="11802"/>
                </a:lnTo>
                <a:lnTo>
                  <a:pt x="7325" y="11729"/>
                </a:lnTo>
                <a:lnTo>
                  <a:pt x="7301" y="11656"/>
                </a:lnTo>
                <a:lnTo>
                  <a:pt x="7276" y="11583"/>
                </a:lnTo>
                <a:lnTo>
                  <a:pt x="7276" y="11388"/>
                </a:lnTo>
                <a:lnTo>
                  <a:pt x="7301" y="11242"/>
                </a:lnTo>
                <a:lnTo>
                  <a:pt x="7398" y="11096"/>
                </a:lnTo>
                <a:lnTo>
                  <a:pt x="7422" y="11023"/>
                </a:lnTo>
                <a:lnTo>
                  <a:pt x="7447" y="10974"/>
                </a:lnTo>
                <a:lnTo>
                  <a:pt x="7447" y="10828"/>
                </a:lnTo>
                <a:lnTo>
                  <a:pt x="7374" y="10561"/>
                </a:lnTo>
                <a:lnTo>
                  <a:pt x="7301" y="10074"/>
                </a:lnTo>
                <a:lnTo>
                  <a:pt x="7252" y="9612"/>
                </a:lnTo>
                <a:lnTo>
                  <a:pt x="7179" y="9125"/>
                </a:lnTo>
                <a:lnTo>
                  <a:pt x="7106" y="8906"/>
                </a:lnTo>
                <a:lnTo>
                  <a:pt x="7033" y="8663"/>
                </a:lnTo>
                <a:lnTo>
                  <a:pt x="6765" y="7957"/>
                </a:lnTo>
                <a:lnTo>
                  <a:pt x="6449" y="7276"/>
                </a:lnTo>
                <a:lnTo>
                  <a:pt x="6400" y="7203"/>
                </a:lnTo>
                <a:lnTo>
                  <a:pt x="6352" y="7105"/>
                </a:lnTo>
                <a:lnTo>
                  <a:pt x="6327" y="7057"/>
                </a:lnTo>
                <a:lnTo>
                  <a:pt x="6206" y="7057"/>
                </a:lnTo>
                <a:lnTo>
                  <a:pt x="6157" y="7081"/>
                </a:lnTo>
                <a:lnTo>
                  <a:pt x="6133" y="7105"/>
                </a:lnTo>
                <a:lnTo>
                  <a:pt x="6133" y="7154"/>
                </a:lnTo>
                <a:lnTo>
                  <a:pt x="6133" y="7227"/>
                </a:lnTo>
                <a:lnTo>
                  <a:pt x="5987" y="7227"/>
                </a:lnTo>
                <a:lnTo>
                  <a:pt x="5816" y="7251"/>
                </a:lnTo>
                <a:lnTo>
                  <a:pt x="5743" y="7276"/>
                </a:lnTo>
                <a:lnTo>
                  <a:pt x="5670" y="7300"/>
                </a:lnTo>
                <a:lnTo>
                  <a:pt x="5646" y="7349"/>
                </a:lnTo>
                <a:lnTo>
                  <a:pt x="5646" y="7397"/>
                </a:lnTo>
                <a:lnTo>
                  <a:pt x="5670" y="7422"/>
                </a:lnTo>
                <a:lnTo>
                  <a:pt x="5695" y="7470"/>
                </a:lnTo>
                <a:lnTo>
                  <a:pt x="5743" y="7495"/>
                </a:lnTo>
                <a:lnTo>
                  <a:pt x="5816" y="7519"/>
                </a:lnTo>
                <a:lnTo>
                  <a:pt x="6133" y="7519"/>
                </a:lnTo>
                <a:lnTo>
                  <a:pt x="6133" y="7714"/>
                </a:lnTo>
                <a:lnTo>
                  <a:pt x="6084" y="7714"/>
                </a:lnTo>
                <a:lnTo>
                  <a:pt x="5768" y="7738"/>
                </a:lnTo>
                <a:lnTo>
                  <a:pt x="5597" y="7787"/>
                </a:lnTo>
                <a:lnTo>
                  <a:pt x="5451" y="7860"/>
                </a:lnTo>
                <a:lnTo>
                  <a:pt x="5427" y="7884"/>
                </a:lnTo>
                <a:lnTo>
                  <a:pt x="5451" y="7933"/>
                </a:lnTo>
                <a:lnTo>
                  <a:pt x="5573" y="7981"/>
                </a:lnTo>
                <a:lnTo>
                  <a:pt x="5719" y="8006"/>
                </a:lnTo>
                <a:lnTo>
                  <a:pt x="6157" y="8006"/>
                </a:lnTo>
                <a:lnTo>
                  <a:pt x="6157" y="8298"/>
                </a:lnTo>
                <a:lnTo>
                  <a:pt x="5962" y="8298"/>
                </a:lnTo>
                <a:lnTo>
                  <a:pt x="5792" y="8322"/>
                </a:lnTo>
                <a:lnTo>
                  <a:pt x="5646" y="8322"/>
                </a:lnTo>
                <a:lnTo>
                  <a:pt x="5500" y="8371"/>
                </a:lnTo>
                <a:lnTo>
                  <a:pt x="5354" y="8444"/>
                </a:lnTo>
                <a:lnTo>
                  <a:pt x="5232" y="8541"/>
                </a:lnTo>
                <a:lnTo>
                  <a:pt x="5232" y="8565"/>
                </a:lnTo>
                <a:lnTo>
                  <a:pt x="5232" y="8590"/>
                </a:lnTo>
                <a:lnTo>
                  <a:pt x="5378" y="8638"/>
                </a:lnTo>
                <a:lnTo>
                  <a:pt x="5524" y="8663"/>
                </a:lnTo>
                <a:lnTo>
                  <a:pt x="5987" y="8663"/>
                </a:lnTo>
                <a:lnTo>
                  <a:pt x="6157" y="8638"/>
                </a:lnTo>
                <a:lnTo>
                  <a:pt x="6157" y="8784"/>
                </a:lnTo>
                <a:lnTo>
                  <a:pt x="6084" y="8760"/>
                </a:lnTo>
                <a:lnTo>
                  <a:pt x="5987" y="8784"/>
                </a:lnTo>
                <a:lnTo>
                  <a:pt x="5816" y="8809"/>
                </a:lnTo>
                <a:lnTo>
                  <a:pt x="5549" y="8833"/>
                </a:lnTo>
                <a:lnTo>
                  <a:pt x="5403" y="8857"/>
                </a:lnTo>
                <a:lnTo>
                  <a:pt x="5281" y="8906"/>
                </a:lnTo>
                <a:lnTo>
                  <a:pt x="5257" y="8930"/>
                </a:lnTo>
                <a:lnTo>
                  <a:pt x="5281" y="8955"/>
                </a:lnTo>
                <a:lnTo>
                  <a:pt x="5403" y="9028"/>
                </a:lnTo>
                <a:lnTo>
                  <a:pt x="5549" y="9052"/>
                </a:lnTo>
                <a:lnTo>
                  <a:pt x="5670" y="9076"/>
                </a:lnTo>
                <a:lnTo>
                  <a:pt x="5816" y="9101"/>
                </a:lnTo>
                <a:lnTo>
                  <a:pt x="5987" y="9101"/>
                </a:lnTo>
                <a:lnTo>
                  <a:pt x="6084" y="9076"/>
                </a:lnTo>
                <a:lnTo>
                  <a:pt x="6181" y="9076"/>
                </a:lnTo>
                <a:lnTo>
                  <a:pt x="6181" y="9320"/>
                </a:lnTo>
                <a:lnTo>
                  <a:pt x="5962" y="9295"/>
                </a:lnTo>
                <a:lnTo>
                  <a:pt x="5743" y="9320"/>
                </a:lnTo>
                <a:lnTo>
                  <a:pt x="5500" y="9344"/>
                </a:lnTo>
                <a:lnTo>
                  <a:pt x="5378" y="9393"/>
                </a:lnTo>
                <a:lnTo>
                  <a:pt x="5281" y="9441"/>
                </a:lnTo>
                <a:lnTo>
                  <a:pt x="5257" y="9466"/>
                </a:lnTo>
                <a:lnTo>
                  <a:pt x="5257" y="9514"/>
                </a:lnTo>
                <a:lnTo>
                  <a:pt x="5305" y="9563"/>
                </a:lnTo>
                <a:lnTo>
                  <a:pt x="5378" y="9587"/>
                </a:lnTo>
                <a:lnTo>
                  <a:pt x="5476" y="9612"/>
                </a:lnTo>
                <a:lnTo>
                  <a:pt x="5914" y="9612"/>
                </a:lnTo>
                <a:lnTo>
                  <a:pt x="6181" y="9636"/>
                </a:lnTo>
                <a:lnTo>
                  <a:pt x="6157" y="9855"/>
                </a:lnTo>
                <a:lnTo>
                  <a:pt x="6060" y="9855"/>
                </a:lnTo>
                <a:lnTo>
                  <a:pt x="5670" y="9928"/>
                </a:lnTo>
                <a:lnTo>
                  <a:pt x="5500" y="9952"/>
                </a:lnTo>
                <a:lnTo>
                  <a:pt x="5427" y="10001"/>
                </a:lnTo>
                <a:lnTo>
                  <a:pt x="5403" y="10001"/>
                </a:lnTo>
                <a:lnTo>
                  <a:pt x="5378" y="10025"/>
                </a:lnTo>
                <a:lnTo>
                  <a:pt x="5378" y="10098"/>
                </a:lnTo>
                <a:lnTo>
                  <a:pt x="5403" y="10147"/>
                </a:lnTo>
                <a:lnTo>
                  <a:pt x="5451" y="10171"/>
                </a:lnTo>
                <a:lnTo>
                  <a:pt x="5500" y="10196"/>
                </a:lnTo>
                <a:lnTo>
                  <a:pt x="5622" y="10220"/>
                </a:lnTo>
                <a:lnTo>
                  <a:pt x="5743" y="10220"/>
                </a:lnTo>
                <a:lnTo>
                  <a:pt x="5938" y="10196"/>
                </a:lnTo>
                <a:lnTo>
                  <a:pt x="6133" y="10171"/>
                </a:lnTo>
                <a:lnTo>
                  <a:pt x="6157" y="10147"/>
                </a:lnTo>
                <a:lnTo>
                  <a:pt x="6157" y="10366"/>
                </a:lnTo>
                <a:lnTo>
                  <a:pt x="6011" y="10390"/>
                </a:lnTo>
                <a:lnTo>
                  <a:pt x="5889" y="10415"/>
                </a:lnTo>
                <a:lnTo>
                  <a:pt x="5573" y="10512"/>
                </a:lnTo>
                <a:lnTo>
                  <a:pt x="5403" y="10585"/>
                </a:lnTo>
                <a:lnTo>
                  <a:pt x="5354" y="10634"/>
                </a:lnTo>
                <a:lnTo>
                  <a:pt x="5354" y="10658"/>
                </a:lnTo>
                <a:lnTo>
                  <a:pt x="5403" y="10707"/>
                </a:lnTo>
                <a:lnTo>
                  <a:pt x="5451" y="10731"/>
                </a:lnTo>
                <a:lnTo>
                  <a:pt x="5573" y="10755"/>
                </a:lnTo>
                <a:lnTo>
                  <a:pt x="5841" y="10731"/>
                </a:lnTo>
                <a:lnTo>
                  <a:pt x="6157" y="10682"/>
                </a:lnTo>
                <a:lnTo>
                  <a:pt x="6157" y="10999"/>
                </a:lnTo>
                <a:lnTo>
                  <a:pt x="6133" y="10999"/>
                </a:lnTo>
                <a:lnTo>
                  <a:pt x="5938" y="11023"/>
                </a:lnTo>
                <a:lnTo>
                  <a:pt x="5743" y="11047"/>
                </a:lnTo>
                <a:lnTo>
                  <a:pt x="5549" y="11120"/>
                </a:lnTo>
                <a:lnTo>
                  <a:pt x="5378" y="11193"/>
                </a:lnTo>
                <a:lnTo>
                  <a:pt x="5354" y="11218"/>
                </a:lnTo>
                <a:lnTo>
                  <a:pt x="5354" y="11242"/>
                </a:lnTo>
                <a:lnTo>
                  <a:pt x="5354" y="11266"/>
                </a:lnTo>
                <a:lnTo>
                  <a:pt x="5378" y="11291"/>
                </a:lnTo>
                <a:lnTo>
                  <a:pt x="5573" y="11315"/>
                </a:lnTo>
                <a:lnTo>
                  <a:pt x="5768" y="11315"/>
                </a:lnTo>
                <a:lnTo>
                  <a:pt x="6133" y="11291"/>
                </a:lnTo>
                <a:lnTo>
                  <a:pt x="6157" y="11266"/>
                </a:lnTo>
                <a:lnTo>
                  <a:pt x="6157" y="11558"/>
                </a:lnTo>
                <a:lnTo>
                  <a:pt x="6011" y="11558"/>
                </a:lnTo>
                <a:lnTo>
                  <a:pt x="5841" y="11607"/>
                </a:lnTo>
                <a:lnTo>
                  <a:pt x="5573" y="11656"/>
                </a:lnTo>
                <a:lnTo>
                  <a:pt x="5330" y="11753"/>
                </a:lnTo>
                <a:lnTo>
                  <a:pt x="5305" y="11777"/>
                </a:lnTo>
                <a:lnTo>
                  <a:pt x="5305" y="11826"/>
                </a:lnTo>
                <a:lnTo>
                  <a:pt x="5330" y="11850"/>
                </a:lnTo>
                <a:lnTo>
                  <a:pt x="5378" y="11850"/>
                </a:lnTo>
                <a:lnTo>
                  <a:pt x="5622" y="11875"/>
                </a:lnTo>
                <a:lnTo>
                  <a:pt x="5865" y="11850"/>
                </a:lnTo>
                <a:lnTo>
                  <a:pt x="6011" y="11850"/>
                </a:lnTo>
                <a:lnTo>
                  <a:pt x="6084" y="11826"/>
                </a:lnTo>
                <a:lnTo>
                  <a:pt x="6157" y="11802"/>
                </a:lnTo>
                <a:lnTo>
                  <a:pt x="6157" y="12020"/>
                </a:lnTo>
                <a:lnTo>
                  <a:pt x="5962" y="12020"/>
                </a:lnTo>
                <a:lnTo>
                  <a:pt x="5743" y="12045"/>
                </a:lnTo>
                <a:lnTo>
                  <a:pt x="5549" y="12118"/>
                </a:lnTo>
                <a:lnTo>
                  <a:pt x="5476" y="12142"/>
                </a:lnTo>
                <a:lnTo>
                  <a:pt x="5378" y="12191"/>
                </a:lnTo>
                <a:lnTo>
                  <a:pt x="5378" y="12239"/>
                </a:lnTo>
                <a:lnTo>
                  <a:pt x="5378" y="12264"/>
                </a:lnTo>
                <a:lnTo>
                  <a:pt x="5476" y="12312"/>
                </a:lnTo>
                <a:lnTo>
                  <a:pt x="5549" y="12337"/>
                </a:lnTo>
                <a:lnTo>
                  <a:pt x="5743" y="12385"/>
                </a:lnTo>
                <a:lnTo>
                  <a:pt x="5962" y="12361"/>
                </a:lnTo>
                <a:lnTo>
                  <a:pt x="6157" y="12361"/>
                </a:lnTo>
                <a:lnTo>
                  <a:pt x="6157" y="12458"/>
                </a:lnTo>
                <a:lnTo>
                  <a:pt x="6157" y="12483"/>
                </a:lnTo>
                <a:lnTo>
                  <a:pt x="6011" y="12531"/>
                </a:lnTo>
                <a:lnTo>
                  <a:pt x="5889" y="12580"/>
                </a:lnTo>
                <a:lnTo>
                  <a:pt x="5622" y="12653"/>
                </a:lnTo>
                <a:lnTo>
                  <a:pt x="5500" y="12702"/>
                </a:lnTo>
                <a:lnTo>
                  <a:pt x="5403" y="12750"/>
                </a:lnTo>
                <a:lnTo>
                  <a:pt x="5378" y="12799"/>
                </a:lnTo>
                <a:lnTo>
                  <a:pt x="5378" y="12823"/>
                </a:lnTo>
                <a:lnTo>
                  <a:pt x="5403" y="12848"/>
                </a:lnTo>
                <a:lnTo>
                  <a:pt x="5500" y="12872"/>
                </a:lnTo>
                <a:lnTo>
                  <a:pt x="5622" y="12896"/>
                </a:lnTo>
                <a:lnTo>
                  <a:pt x="5743" y="12921"/>
                </a:lnTo>
                <a:lnTo>
                  <a:pt x="5865" y="12896"/>
                </a:lnTo>
                <a:lnTo>
                  <a:pt x="6011" y="12872"/>
                </a:lnTo>
                <a:lnTo>
                  <a:pt x="6181" y="12848"/>
                </a:lnTo>
                <a:lnTo>
                  <a:pt x="6181" y="13042"/>
                </a:lnTo>
                <a:lnTo>
                  <a:pt x="6108" y="13018"/>
                </a:lnTo>
                <a:lnTo>
                  <a:pt x="5962" y="13042"/>
                </a:lnTo>
                <a:lnTo>
                  <a:pt x="5841" y="13091"/>
                </a:lnTo>
                <a:lnTo>
                  <a:pt x="5719" y="13164"/>
                </a:lnTo>
                <a:lnTo>
                  <a:pt x="5573" y="13237"/>
                </a:lnTo>
                <a:lnTo>
                  <a:pt x="5549" y="13261"/>
                </a:lnTo>
                <a:lnTo>
                  <a:pt x="5573" y="13286"/>
                </a:lnTo>
                <a:lnTo>
                  <a:pt x="5597" y="13334"/>
                </a:lnTo>
                <a:lnTo>
                  <a:pt x="5622" y="13334"/>
                </a:lnTo>
                <a:lnTo>
                  <a:pt x="5743" y="13310"/>
                </a:lnTo>
                <a:lnTo>
                  <a:pt x="6157" y="13310"/>
                </a:lnTo>
                <a:lnTo>
                  <a:pt x="6206" y="13286"/>
                </a:lnTo>
                <a:lnTo>
                  <a:pt x="6206" y="13529"/>
                </a:lnTo>
                <a:lnTo>
                  <a:pt x="6035" y="13553"/>
                </a:lnTo>
                <a:lnTo>
                  <a:pt x="5865" y="13553"/>
                </a:lnTo>
                <a:lnTo>
                  <a:pt x="5719" y="13602"/>
                </a:lnTo>
                <a:lnTo>
                  <a:pt x="5573" y="13675"/>
                </a:lnTo>
                <a:lnTo>
                  <a:pt x="5524" y="13724"/>
                </a:lnTo>
                <a:lnTo>
                  <a:pt x="5476" y="13797"/>
                </a:lnTo>
                <a:lnTo>
                  <a:pt x="5476" y="13870"/>
                </a:lnTo>
                <a:lnTo>
                  <a:pt x="5476" y="13894"/>
                </a:lnTo>
                <a:lnTo>
                  <a:pt x="5500" y="13918"/>
                </a:lnTo>
                <a:lnTo>
                  <a:pt x="5646" y="13967"/>
                </a:lnTo>
                <a:lnTo>
                  <a:pt x="5792" y="13967"/>
                </a:lnTo>
                <a:lnTo>
                  <a:pt x="6108" y="13943"/>
                </a:lnTo>
                <a:lnTo>
                  <a:pt x="6254" y="13943"/>
                </a:lnTo>
                <a:lnTo>
                  <a:pt x="6279" y="14235"/>
                </a:lnTo>
                <a:lnTo>
                  <a:pt x="6011" y="14308"/>
                </a:lnTo>
                <a:lnTo>
                  <a:pt x="5841" y="14332"/>
                </a:lnTo>
                <a:lnTo>
                  <a:pt x="5670" y="14381"/>
                </a:lnTo>
                <a:lnTo>
                  <a:pt x="5622" y="14429"/>
                </a:lnTo>
                <a:lnTo>
                  <a:pt x="5597" y="14478"/>
                </a:lnTo>
                <a:lnTo>
                  <a:pt x="5622" y="14551"/>
                </a:lnTo>
                <a:lnTo>
                  <a:pt x="5670" y="14600"/>
                </a:lnTo>
                <a:lnTo>
                  <a:pt x="5719" y="14624"/>
                </a:lnTo>
                <a:lnTo>
                  <a:pt x="5792" y="14648"/>
                </a:lnTo>
                <a:lnTo>
                  <a:pt x="5962" y="14673"/>
                </a:lnTo>
                <a:lnTo>
                  <a:pt x="6133" y="14648"/>
                </a:lnTo>
                <a:lnTo>
                  <a:pt x="6303" y="14600"/>
                </a:lnTo>
                <a:lnTo>
                  <a:pt x="6303" y="14770"/>
                </a:lnTo>
                <a:lnTo>
                  <a:pt x="6133" y="14794"/>
                </a:lnTo>
                <a:lnTo>
                  <a:pt x="5962" y="14867"/>
                </a:lnTo>
                <a:lnTo>
                  <a:pt x="5841" y="14916"/>
                </a:lnTo>
                <a:lnTo>
                  <a:pt x="5719" y="14965"/>
                </a:lnTo>
                <a:lnTo>
                  <a:pt x="5646" y="15062"/>
                </a:lnTo>
                <a:lnTo>
                  <a:pt x="5597" y="15111"/>
                </a:lnTo>
                <a:lnTo>
                  <a:pt x="5573" y="15159"/>
                </a:lnTo>
                <a:lnTo>
                  <a:pt x="5573" y="15184"/>
                </a:lnTo>
                <a:lnTo>
                  <a:pt x="5597" y="15208"/>
                </a:lnTo>
                <a:lnTo>
                  <a:pt x="5670" y="15257"/>
                </a:lnTo>
                <a:lnTo>
                  <a:pt x="5768" y="15281"/>
                </a:lnTo>
                <a:lnTo>
                  <a:pt x="5962" y="15257"/>
                </a:lnTo>
                <a:lnTo>
                  <a:pt x="6352" y="15184"/>
                </a:lnTo>
                <a:lnTo>
                  <a:pt x="6376" y="15451"/>
                </a:lnTo>
                <a:lnTo>
                  <a:pt x="6133" y="15476"/>
                </a:lnTo>
                <a:lnTo>
                  <a:pt x="5865" y="15524"/>
                </a:lnTo>
                <a:lnTo>
                  <a:pt x="5743" y="15573"/>
                </a:lnTo>
                <a:lnTo>
                  <a:pt x="5646" y="15646"/>
                </a:lnTo>
                <a:lnTo>
                  <a:pt x="5622" y="15646"/>
                </a:lnTo>
                <a:lnTo>
                  <a:pt x="5622" y="15670"/>
                </a:lnTo>
                <a:lnTo>
                  <a:pt x="5695" y="15768"/>
                </a:lnTo>
                <a:lnTo>
                  <a:pt x="5792" y="15816"/>
                </a:lnTo>
                <a:lnTo>
                  <a:pt x="5889" y="15841"/>
                </a:lnTo>
                <a:lnTo>
                  <a:pt x="5987" y="15841"/>
                </a:lnTo>
                <a:lnTo>
                  <a:pt x="6206" y="15865"/>
                </a:lnTo>
                <a:lnTo>
                  <a:pt x="6400" y="15865"/>
                </a:lnTo>
                <a:lnTo>
                  <a:pt x="6400" y="15962"/>
                </a:lnTo>
                <a:lnTo>
                  <a:pt x="6133" y="16035"/>
                </a:lnTo>
                <a:lnTo>
                  <a:pt x="5938" y="16084"/>
                </a:lnTo>
                <a:lnTo>
                  <a:pt x="5792" y="16181"/>
                </a:lnTo>
                <a:lnTo>
                  <a:pt x="5768" y="16230"/>
                </a:lnTo>
                <a:lnTo>
                  <a:pt x="5768" y="16254"/>
                </a:lnTo>
                <a:lnTo>
                  <a:pt x="5816" y="16327"/>
                </a:lnTo>
                <a:lnTo>
                  <a:pt x="5889" y="16376"/>
                </a:lnTo>
                <a:lnTo>
                  <a:pt x="5987" y="16400"/>
                </a:lnTo>
                <a:lnTo>
                  <a:pt x="6181" y="16400"/>
                </a:lnTo>
                <a:lnTo>
                  <a:pt x="6425" y="16352"/>
                </a:lnTo>
                <a:lnTo>
                  <a:pt x="6449" y="16644"/>
                </a:lnTo>
                <a:lnTo>
                  <a:pt x="6230" y="16668"/>
                </a:lnTo>
                <a:lnTo>
                  <a:pt x="6035" y="16717"/>
                </a:lnTo>
                <a:lnTo>
                  <a:pt x="5962" y="16765"/>
                </a:lnTo>
                <a:lnTo>
                  <a:pt x="5865" y="16790"/>
                </a:lnTo>
                <a:lnTo>
                  <a:pt x="5841" y="16838"/>
                </a:lnTo>
                <a:lnTo>
                  <a:pt x="5841" y="16887"/>
                </a:lnTo>
                <a:lnTo>
                  <a:pt x="5841" y="16911"/>
                </a:lnTo>
                <a:lnTo>
                  <a:pt x="5889" y="16936"/>
                </a:lnTo>
                <a:lnTo>
                  <a:pt x="6084" y="16960"/>
                </a:lnTo>
                <a:lnTo>
                  <a:pt x="6279" y="16984"/>
                </a:lnTo>
                <a:lnTo>
                  <a:pt x="6449" y="16984"/>
                </a:lnTo>
                <a:lnTo>
                  <a:pt x="6449" y="17276"/>
                </a:lnTo>
                <a:lnTo>
                  <a:pt x="6206" y="17325"/>
                </a:lnTo>
                <a:lnTo>
                  <a:pt x="6011" y="17349"/>
                </a:lnTo>
                <a:lnTo>
                  <a:pt x="5938" y="17398"/>
                </a:lnTo>
                <a:lnTo>
                  <a:pt x="5865" y="17447"/>
                </a:lnTo>
                <a:lnTo>
                  <a:pt x="5841" y="17471"/>
                </a:lnTo>
                <a:lnTo>
                  <a:pt x="5841" y="17520"/>
                </a:lnTo>
                <a:lnTo>
                  <a:pt x="5841" y="17544"/>
                </a:lnTo>
                <a:lnTo>
                  <a:pt x="5865" y="17568"/>
                </a:lnTo>
                <a:lnTo>
                  <a:pt x="5987" y="17641"/>
                </a:lnTo>
                <a:lnTo>
                  <a:pt x="6133" y="17690"/>
                </a:lnTo>
                <a:lnTo>
                  <a:pt x="6303" y="17690"/>
                </a:lnTo>
                <a:lnTo>
                  <a:pt x="6449" y="17666"/>
                </a:lnTo>
                <a:lnTo>
                  <a:pt x="6449" y="17958"/>
                </a:lnTo>
                <a:lnTo>
                  <a:pt x="6303" y="17982"/>
                </a:lnTo>
                <a:lnTo>
                  <a:pt x="6181" y="18031"/>
                </a:lnTo>
                <a:lnTo>
                  <a:pt x="6011" y="18055"/>
                </a:lnTo>
                <a:lnTo>
                  <a:pt x="5914" y="18104"/>
                </a:lnTo>
                <a:lnTo>
                  <a:pt x="5841" y="18152"/>
                </a:lnTo>
                <a:lnTo>
                  <a:pt x="5816" y="18177"/>
                </a:lnTo>
                <a:lnTo>
                  <a:pt x="5816" y="18225"/>
                </a:lnTo>
                <a:lnTo>
                  <a:pt x="5841" y="18250"/>
                </a:lnTo>
                <a:lnTo>
                  <a:pt x="5865" y="18274"/>
                </a:lnTo>
                <a:lnTo>
                  <a:pt x="5987" y="18323"/>
                </a:lnTo>
                <a:lnTo>
                  <a:pt x="6157" y="18371"/>
                </a:lnTo>
                <a:lnTo>
                  <a:pt x="6303" y="18371"/>
                </a:lnTo>
                <a:lnTo>
                  <a:pt x="6449" y="18347"/>
                </a:lnTo>
                <a:lnTo>
                  <a:pt x="6473" y="18444"/>
                </a:lnTo>
                <a:lnTo>
                  <a:pt x="6303" y="18469"/>
                </a:lnTo>
                <a:lnTo>
                  <a:pt x="6157" y="18542"/>
                </a:lnTo>
                <a:lnTo>
                  <a:pt x="6035" y="18615"/>
                </a:lnTo>
                <a:lnTo>
                  <a:pt x="5914" y="18688"/>
                </a:lnTo>
                <a:lnTo>
                  <a:pt x="5889" y="18736"/>
                </a:lnTo>
                <a:lnTo>
                  <a:pt x="5889" y="18761"/>
                </a:lnTo>
                <a:lnTo>
                  <a:pt x="5914" y="18785"/>
                </a:lnTo>
                <a:lnTo>
                  <a:pt x="5962" y="18809"/>
                </a:lnTo>
                <a:lnTo>
                  <a:pt x="6108" y="18809"/>
                </a:lnTo>
                <a:lnTo>
                  <a:pt x="6279" y="18785"/>
                </a:lnTo>
                <a:lnTo>
                  <a:pt x="6498" y="18761"/>
                </a:lnTo>
                <a:lnTo>
                  <a:pt x="6522" y="18980"/>
                </a:lnTo>
                <a:lnTo>
                  <a:pt x="6376" y="19028"/>
                </a:lnTo>
                <a:lnTo>
                  <a:pt x="6254" y="19101"/>
                </a:lnTo>
                <a:lnTo>
                  <a:pt x="5987" y="19223"/>
                </a:lnTo>
                <a:lnTo>
                  <a:pt x="5962" y="19272"/>
                </a:lnTo>
                <a:lnTo>
                  <a:pt x="5962" y="19320"/>
                </a:lnTo>
                <a:lnTo>
                  <a:pt x="5987" y="19369"/>
                </a:lnTo>
                <a:lnTo>
                  <a:pt x="6011" y="19393"/>
                </a:lnTo>
                <a:lnTo>
                  <a:pt x="6425" y="19393"/>
                </a:lnTo>
                <a:lnTo>
                  <a:pt x="6595" y="19345"/>
                </a:lnTo>
                <a:lnTo>
                  <a:pt x="6619" y="19393"/>
                </a:lnTo>
                <a:lnTo>
                  <a:pt x="6571" y="19442"/>
                </a:lnTo>
                <a:lnTo>
                  <a:pt x="6522" y="19515"/>
                </a:lnTo>
                <a:lnTo>
                  <a:pt x="6254" y="19637"/>
                </a:lnTo>
                <a:lnTo>
                  <a:pt x="6230" y="19661"/>
                </a:lnTo>
                <a:lnTo>
                  <a:pt x="6206" y="19734"/>
                </a:lnTo>
                <a:lnTo>
                  <a:pt x="6230" y="19758"/>
                </a:lnTo>
                <a:lnTo>
                  <a:pt x="6279" y="19783"/>
                </a:lnTo>
                <a:lnTo>
                  <a:pt x="6595" y="19758"/>
                </a:lnTo>
                <a:lnTo>
                  <a:pt x="6668" y="19783"/>
                </a:lnTo>
                <a:lnTo>
                  <a:pt x="6887" y="19856"/>
                </a:lnTo>
                <a:lnTo>
                  <a:pt x="7106" y="19904"/>
                </a:lnTo>
                <a:lnTo>
                  <a:pt x="7203" y="19953"/>
                </a:lnTo>
                <a:lnTo>
                  <a:pt x="7252" y="20001"/>
                </a:lnTo>
                <a:lnTo>
                  <a:pt x="7276" y="20050"/>
                </a:lnTo>
                <a:lnTo>
                  <a:pt x="7276" y="20123"/>
                </a:lnTo>
                <a:lnTo>
                  <a:pt x="7252" y="20172"/>
                </a:lnTo>
                <a:lnTo>
                  <a:pt x="7203" y="20245"/>
                </a:lnTo>
                <a:lnTo>
                  <a:pt x="7057" y="20342"/>
                </a:lnTo>
                <a:lnTo>
                  <a:pt x="6936" y="20391"/>
                </a:lnTo>
                <a:lnTo>
                  <a:pt x="6814" y="20439"/>
                </a:lnTo>
                <a:lnTo>
                  <a:pt x="6692" y="20464"/>
                </a:lnTo>
                <a:lnTo>
                  <a:pt x="6571" y="20464"/>
                </a:lnTo>
                <a:lnTo>
                  <a:pt x="6303" y="20439"/>
                </a:lnTo>
                <a:lnTo>
                  <a:pt x="5889" y="20439"/>
                </a:lnTo>
                <a:lnTo>
                  <a:pt x="5768" y="20391"/>
                </a:lnTo>
                <a:lnTo>
                  <a:pt x="5670" y="20318"/>
                </a:lnTo>
                <a:lnTo>
                  <a:pt x="5597" y="20220"/>
                </a:lnTo>
                <a:lnTo>
                  <a:pt x="5524" y="20099"/>
                </a:lnTo>
                <a:lnTo>
                  <a:pt x="5476" y="19929"/>
                </a:lnTo>
                <a:lnTo>
                  <a:pt x="5403" y="19612"/>
                </a:lnTo>
                <a:lnTo>
                  <a:pt x="5354" y="19247"/>
                </a:lnTo>
                <a:lnTo>
                  <a:pt x="5330" y="18882"/>
                </a:lnTo>
                <a:lnTo>
                  <a:pt x="5305" y="18371"/>
                </a:lnTo>
                <a:lnTo>
                  <a:pt x="5184" y="16960"/>
                </a:lnTo>
                <a:lnTo>
                  <a:pt x="5111" y="16254"/>
                </a:lnTo>
                <a:lnTo>
                  <a:pt x="5038" y="15549"/>
                </a:lnTo>
                <a:lnTo>
                  <a:pt x="4965" y="15086"/>
                </a:lnTo>
                <a:lnTo>
                  <a:pt x="4867" y="14600"/>
                </a:lnTo>
                <a:lnTo>
                  <a:pt x="4624" y="13675"/>
                </a:lnTo>
                <a:lnTo>
                  <a:pt x="4527" y="13310"/>
                </a:lnTo>
                <a:lnTo>
                  <a:pt x="4454" y="13018"/>
                </a:lnTo>
                <a:lnTo>
                  <a:pt x="4405" y="12896"/>
                </a:lnTo>
                <a:lnTo>
                  <a:pt x="4356" y="12823"/>
                </a:lnTo>
                <a:lnTo>
                  <a:pt x="4356" y="12799"/>
                </a:lnTo>
                <a:lnTo>
                  <a:pt x="4332" y="12750"/>
                </a:lnTo>
                <a:lnTo>
                  <a:pt x="4283" y="12702"/>
                </a:lnTo>
                <a:lnTo>
                  <a:pt x="4235" y="12677"/>
                </a:lnTo>
                <a:lnTo>
                  <a:pt x="4186" y="12653"/>
                </a:lnTo>
                <a:lnTo>
                  <a:pt x="4113" y="12677"/>
                </a:lnTo>
                <a:lnTo>
                  <a:pt x="4040" y="12750"/>
                </a:lnTo>
                <a:lnTo>
                  <a:pt x="3991" y="12848"/>
                </a:lnTo>
                <a:lnTo>
                  <a:pt x="3918" y="13091"/>
                </a:lnTo>
                <a:lnTo>
                  <a:pt x="3870" y="13286"/>
                </a:lnTo>
                <a:lnTo>
                  <a:pt x="3772" y="13237"/>
                </a:lnTo>
                <a:lnTo>
                  <a:pt x="3675" y="13213"/>
                </a:lnTo>
                <a:lnTo>
                  <a:pt x="3626" y="13237"/>
                </a:lnTo>
                <a:lnTo>
                  <a:pt x="3602" y="13310"/>
                </a:lnTo>
                <a:lnTo>
                  <a:pt x="3626" y="13383"/>
                </a:lnTo>
                <a:lnTo>
                  <a:pt x="3675" y="13456"/>
                </a:lnTo>
                <a:lnTo>
                  <a:pt x="3748" y="13529"/>
                </a:lnTo>
                <a:lnTo>
                  <a:pt x="3821" y="13578"/>
                </a:lnTo>
                <a:lnTo>
                  <a:pt x="3797" y="13772"/>
                </a:lnTo>
                <a:lnTo>
                  <a:pt x="3651" y="13772"/>
                </a:lnTo>
                <a:lnTo>
                  <a:pt x="3505" y="13821"/>
                </a:lnTo>
                <a:lnTo>
                  <a:pt x="3480" y="13845"/>
                </a:lnTo>
                <a:lnTo>
                  <a:pt x="3505" y="13870"/>
                </a:lnTo>
                <a:lnTo>
                  <a:pt x="3651" y="13943"/>
                </a:lnTo>
                <a:lnTo>
                  <a:pt x="3772" y="14016"/>
                </a:lnTo>
                <a:lnTo>
                  <a:pt x="3724" y="14405"/>
                </a:lnTo>
                <a:lnTo>
                  <a:pt x="3505" y="14381"/>
                </a:lnTo>
                <a:lnTo>
                  <a:pt x="3407" y="14381"/>
                </a:lnTo>
                <a:lnTo>
                  <a:pt x="3310" y="14405"/>
                </a:lnTo>
                <a:lnTo>
                  <a:pt x="3286" y="14454"/>
                </a:lnTo>
                <a:lnTo>
                  <a:pt x="3286" y="14478"/>
                </a:lnTo>
                <a:lnTo>
                  <a:pt x="3286" y="14502"/>
                </a:lnTo>
                <a:lnTo>
                  <a:pt x="3383" y="14551"/>
                </a:lnTo>
                <a:lnTo>
                  <a:pt x="3480" y="14624"/>
                </a:lnTo>
                <a:lnTo>
                  <a:pt x="3675" y="14721"/>
                </a:lnTo>
                <a:lnTo>
                  <a:pt x="3675" y="14892"/>
                </a:lnTo>
                <a:lnTo>
                  <a:pt x="3480" y="14892"/>
                </a:lnTo>
                <a:lnTo>
                  <a:pt x="3286" y="14916"/>
                </a:lnTo>
                <a:lnTo>
                  <a:pt x="3213" y="14940"/>
                </a:lnTo>
                <a:lnTo>
                  <a:pt x="3140" y="14965"/>
                </a:lnTo>
                <a:lnTo>
                  <a:pt x="3115" y="15013"/>
                </a:lnTo>
                <a:lnTo>
                  <a:pt x="3115" y="15038"/>
                </a:lnTo>
                <a:lnTo>
                  <a:pt x="3140" y="15086"/>
                </a:lnTo>
                <a:lnTo>
                  <a:pt x="3188" y="15135"/>
                </a:lnTo>
                <a:lnTo>
                  <a:pt x="3310" y="15208"/>
                </a:lnTo>
                <a:lnTo>
                  <a:pt x="3456" y="15232"/>
                </a:lnTo>
                <a:lnTo>
                  <a:pt x="3626" y="15257"/>
                </a:lnTo>
                <a:lnTo>
                  <a:pt x="3578" y="15573"/>
                </a:lnTo>
                <a:lnTo>
                  <a:pt x="3334" y="15549"/>
                </a:lnTo>
                <a:lnTo>
                  <a:pt x="3018" y="15549"/>
                </a:lnTo>
                <a:lnTo>
                  <a:pt x="2921" y="15573"/>
                </a:lnTo>
                <a:lnTo>
                  <a:pt x="2896" y="15597"/>
                </a:lnTo>
                <a:lnTo>
                  <a:pt x="2896" y="15622"/>
                </a:lnTo>
                <a:lnTo>
                  <a:pt x="2945" y="15695"/>
                </a:lnTo>
                <a:lnTo>
                  <a:pt x="3018" y="15743"/>
                </a:lnTo>
                <a:lnTo>
                  <a:pt x="3164" y="15816"/>
                </a:lnTo>
                <a:lnTo>
                  <a:pt x="3359" y="15889"/>
                </a:lnTo>
                <a:lnTo>
                  <a:pt x="3553" y="15914"/>
                </a:lnTo>
                <a:lnTo>
                  <a:pt x="3529" y="16011"/>
                </a:lnTo>
                <a:lnTo>
                  <a:pt x="3261" y="16035"/>
                </a:lnTo>
                <a:lnTo>
                  <a:pt x="3115" y="16060"/>
                </a:lnTo>
                <a:lnTo>
                  <a:pt x="2994" y="16108"/>
                </a:lnTo>
                <a:lnTo>
                  <a:pt x="2969" y="16133"/>
                </a:lnTo>
                <a:lnTo>
                  <a:pt x="2969" y="16181"/>
                </a:lnTo>
                <a:lnTo>
                  <a:pt x="2969" y="16206"/>
                </a:lnTo>
                <a:lnTo>
                  <a:pt x="2994" y="16230"/>
                </a:lnTo>
                <a:lnTo>
                  <a:pt x="3115" y="16279"/>
                </a:lnTo>
                <a:lnTo>
                  <a:pt x="3237" y="16303"/>
                </a:lnTo>
                <a:lnTo>
                  <a:pt x="3480" y="16327"/>
                </a:lnTo>
                <a:lnTo>
                  <a:pt x="3432" y="16790"/>
                </a:lnTo>
                <a:lnTo>
                  <a:pt x="3261" y="16790"/>
                </a:lnTo>
                <a:lnTo>
                  <a:pt x="3115" y="16814"/>
                </a:lnTo>
                <a:lnTo>
                  <a:pt x="2872" y="16838"/>
                </a:lnTo>
                <a:lnTo>
                  <a:pt x="2775" y="16887"/>
                </a:lnTo>
                <a:lnTo>
                  <a:pt x="2677" y="16960"/>
                </a:lnTo>
                <a:lnTo>
                  <a:pt x="2653" y="17033"/>
                </a:lnTo>
                <a:lnTo>
                  <a:pt x="2677" y="17082"/>
                </a:lnTo>
                <a:lnTo>
                  <a:pt x="2702" y="17106"/>
                </a:lnTo>
                <a:lnTo>
                  <a:pt x="2799" y="17155"/>
                </a:lnTo>
                <a:lnTo>
                  <a:pt x="2896" y="17155"/>
                </a:lnTo>
                <a:lnTo>
                  <a:pt x="3091" y="17179"/>
                </a:lnTo>
                <a:lnTo>
                  <a:pt x="3383" y="17203"/>
                </a:lnTo>
                <a:lnTo>
                  <a:pt x="3359" y="17398"/>
                </a:lnTo>
                <a:lnTo>
                  <a:pt x="3188" y="17398"/>
                </a:lnTo>
                <a:lnTo>
                  <a:pt x="3042" y="17422"/>
                </a:lnTo>
                <a:lnTo>
                  <a:pt x="2750" y="17520"/>
                </a:lnTo>
                <a:lnTo>
                  <a:pt x="2702" y="17544"/>
                </a:lnTo>
                <a:lnTo>
                  <a:pt x="2677" y="17593"/>
                </a:lnTo>
                <a:lnTo>
                  <a:pt x="2702" y="17641"/>
                </a:lnTo>
                <a:lnTo>
                  <a:pt x="2750" y="17666"/>
                </a:lnTo>
                <a:lnTo>
                  <a:pt x="2896" y="17714"/>
                </a:lnTo>
                <a:lnTo>
                  <a:pt x="3018" y="17739"/>
                </a:lnTo>
                <a:lnTo>
                  <a:pt x="3310" y="17739"/>
                </a:lnTo>
                <a:lnTo>
                  <a:pt x="3310" y="17763"/>
                </a:lnTo>
                <a:lnTo>
                  <a:pt x="3286" y="17933"/>
                </a:lnTo>
                <a:lnTo>
                  <a:pt x="3018" y="17958"/>
                </a:lnTo>
                <a:lnTo>
                  <a:pt x="2799" y="17982"/>
                </a:lnTo>
                <a:lnTo>
                  <a:pt x="2702" y="18031"/>
                </a:lnTo>
                <a:lnTo>
                  <a:pt x="2629" y="18079"/>
                </a:lnTo>
                <a:lnTo>
                  <a:pt x="2604" y="18128"/>
                </a:lnTo>
                <a:lnTo>
                  <a:pt x="2604" y="18177"/>
                </a:lnTo>
                <a:lnTo>
                  <a:pt x="2653" y="18250"/>
                </a:lnTo>
                <a:lnTo>
                  <a:pt x="2702" y="18274"/>
                </a:lnTo>
                <a:lnTo>
                  <a:pt x="2775" y="18298"/>
                </a:lnTo>
                <a:lnTo>
                  <a:pt x="2848" y="18323"/>
                </a:lnTo>
                <a:lnTo>
                  <a:pt x="3018" y="18323"/>
                </a:lnTo>
                <a:lnTo>
                  <a:pt x="3164" y="18298"/>
                </a:lnTo>
                <a:lnTo>
                  <a:pt x="3237" y="18323"/>
                </a:lnTo>
                <a:lnTo>
                  <a:pt x="3213" y="18517"/>
                </a:lnTo>
                <a:lnTo>
                  <a:pt x="2848" y="18566"/>
                </a:lnTo>
                <a:lnTo>
                  <a:pt x="2677" y="18615"/>
                </a:lnTo>
                <a:lnTo>
                  <a:pt x="2604" y="18663"/>
                </a:lnTo>
                <a:lnTo>
                  <a:pt x="2531" y="18712"/>
                </a:lnTo>
                <a:lnTo>
                  <a:pt x="2507" y="18761"/>
                </a:lnTo>
                <a:lnTo>
                  <a:pt x="2507" y="18785"/>
                </a:lnTo>
                <a:lnTo>
                  <a:pt x="2531" y="18809"/>
                </a:lnTo>
                <a:lnTo>
                  <a:pt x="2556" y="18834"/>
                </a:lnTo>
                <a:lnTo>
                  <a:pt x="2702" y="18882"/>
                </a:lnTo>
                <a:lnTo>
                  <a:pt x="3164" y="18882"/>
                </a:lnTo>
                <a:lnTo>
                  <a:pt x="3115" y="19223"/>
                </a:lnTo>
                <a:lnTo>
                  <a:pt x="2799" y="19199"/>
                </a:lnTo>
                <a:lnTo>
                  <a:pt x="2677" y="19199"/>
                </a:lnTo>
                <a:lnTo>
                  <a:pt x="2580" y="19223"/>
                </a:lnTo>
                <a:lnTo>
                  <a:pt x="2483" y="19247"/>
                </a:lnTo>
                <a:lnTo>
                  <a:pt x="2410" y="19320"/>
                </a:lnTo>
                <a:lnTo>
                  <a:pt x="2410" y="19369"/>
                </a:lnTo>
                <a:lnTo>
                  <a:pt x="2410" y="19393"/>
                </a:lnTo>
                <a:lnTo>
                  <a:pt x="2483" y="19466"/>
                </a:lnTo>
                <a:lnTo>
                  <a:pt x="2580" y="19515"/>
                </a:lnTo>
                <a:lnTo>
                  <a:pt x="2702" y="19564"/>
                </a:lnTo>
                <a:lnTo>
                  <a:pt x="2799" y="19564"/>
                </a:lnTo>
                <a:lnTo>
                  <a:pt x="3042" y="19612"/>
                </a:lnTo>
                <a:lnTo>
                  <a:pt x="3018" y="19807"/>
                </a:lnTo>
                <a:lnTo>
                  <a:pt x="2896" y="19807"/>
                </a:lnTo>
                <a:lnTo>
                  <a:pt x="2556" y="19856"/>
                </a:lnTo>
                <a:lnTo>
                  <a:pt x="2483" y="19880"/>
                </a:lnTo>
                <a:lnTo>
                  <a:pt x="2434" y="19904"/>
                </a:lnTo>
                <a:lnTo>
                  <a:pt x="2337" y="20001"/>
                </a:lnTo>
                <a:lnTo>
                  <a:pt x="2312" y="20026"/>
                </a:lnTo>
                <a:lnTo>
                  <a:pt x="2337" y="20074"/>
                </a:lnTo>
                <a:lnTo>
                  <a:pt x="2434" y="20123"/>
                </a:lnTo>
                <a:lnTo>
                  <a:pt x="2531" y="20147"/>
                </a:lnTo>
                <a:lnTo>
                  <a:pt x="2726" y="20172"/>
                </a:lnTo>
                <a:lnTo>
                  <a:pt x="2507" y="20269"/>
                </a:lnTo>
                <a:lnTo>
                  <a:pt x="2288" y="20366"/>
                </a:lnTo>
                <a:lnTo>
                  <a:pt x="1801" y="20512"/>
                </a:lnTo>
                <a:lnTo>
                  <a:pt x="1655" y="20537"/>
                </a:lnTo>
                <a:lnTo>
                  <a:pt x="1485" y="20561"/>
                </a:lnTo>
                <a:lnTo>
                  <a:pt x="1315" y="20537"/>
                </a:lnTo>
                <a:lnTo>
                  <a:pt x="1145" y="20488"/>
                </a:lnTo>
                <a:lnTo>
                  <a:pt x="1120" y="20464"/>
                </a:lnTo>
                <a:lnTo>
                  <a:pt x="1096" y="20415"/>
                </a:lnTo>
                <a:lnTo>
                  <a:pt x="1096" y="20391"/>
                </a:lnTo>
                <a:lnTo>
                  <a:pt x="1096" y="20342"/>
                </a:lnTo>
                <a:lnTo>
                  <a:pt x="1145" y="20245"/>
                </a:lnTo>
                <a:lnTo>
                  <a:pt x="1242" y="20123"/>
                </a:lnTo>
                <a:lnTo>
                  <a:pt x="1485" y="19929"/>
                </a:lnTo>
                <a:lnTo>
                  <a:pt x="1631" y="19831"/>
                </a:lnTo>
                <a:lnTo>
                  <a:pt x="1680" y="19807"/>
                </a:lnTo>
                <a:lnTo>
                  <a:pt x="1704" y="19758"/>
                </a:lnTo>
                <a:lnTo>
                  <a:pt x="1704" y="19710"/>
                </a:lnTo>
                <a:lnTo>
                  <a:pt x="1704" y="19661"/>
                </a:lnTo>
                <a:lnTo>
                  <a:pt x="1728" y="19588"/>
                </a:lnTo>
                <a:lnTo>
                  <a:pt x="1826" y="18785"/>
                </a:lnTo>
                <a:lnTo>
                  <a:pt x="1923" y="18006"/>
                </a:lnTo>
                <a:lnTo>
                  <a:pt x="2045" y="16425"/>
                </a:lnTo>
                <a:lnTo>
                  <a:pt x="2142" y="14843"/>
                </a:lnTo>
                <a:lnTo>
                  <a:pt x="2264" y="13237"/>
                </a:lnTo>
                <a:lnTo>
                  <a:pt x="2410" y="11631"/>
                </a:lnTo>
                <a:lnTo>
                  <a:pt x="2531" y="10025"/>
                </a:lnTo>
                <a:lnTo>
                  <a:pt x="2556" y="9368"/>
                </a:lnTo>
                <a:lnTo>
                  <a:pt x="2580" y="8663"/>
                </a:lnTo>
                <a:lnTo>
                  <a:pt x="2580" y="8322"/>
                </a:lnTo>
                <a:lnTo>
                  <a:pt x="2580" y="7981"/>
                </a:lnTo>
                <a:lnTo>
                  <a:pt x="2531" y="7641"/>
                </a:lnTo>
                <a:lnTo>
                  <a:pt x="2483" y="7324"/>
                </a:lnTo>
                <a:lnTo>
                  <a:pt x="2483" y="7251"/>
                </a:lnTo>
                <a:lnTo>
                  <a:pt x="2458" y="7178"/>
                </a:lnTo>
                <a:lnTo>
                  <a:pt x="2434" y="7130"/>
                </a:lnTo>
                <a:lnTo>
                  <a:pt x="2410" y="7105"/>
                </a:lnTo>
                <a:lnTo>
                  <a:pt x="2337" y="7057"/>
                </a:lnTo>
                <a:lnTo>
                  <a:pt x="2239" y="7057"/>
                </a:lnTo>
                <a:lnTo>
                  <a:pt x="2166" y="7105"/>
                </a:lnTo>
                <a:lnTo>
                  <a:pt x="2020" y="7130"/>
                </a:lnTo>
                <a:lnTo>
                  <a:pt x="1899" y="7154"/>
                </a:lnTo>
                <a:lnTo>
                  <a:pt x="1826" y="7227"/>
                </a:lnTo>
                <a:lnTo>
                  <a:pt x="1801" y="7300"/>
                </a:lnTo>
                <a:lnTo>
                  <a:pt x="1801" y="7349"/>
                </a:lnTo>
                <a:lnTo>
                  <a:pt x="1801" y="7397"/>
                </a:lnTo>
                <a:lnTo>
                  <a:pt x="1874" y="7446"/>
                </a:lnTo>
                <a:lnTo>
                  <a:pt x="1923" y="7470"/>
                </a:lnTo>
                <a:lnTo>
                  <a:pt x="1899" y="7519"/>
                </a:lnTo>
                <a:lnTo>
                  <a:pt x="1704" y="7519"/>
                </a:lnTo>
                <a:lnTo>
                  <a:pt x="1631" y="7543"/>
                </a:lnTo>
                <a:lnTo>
                  <a:pt x="1558" y="7592"/>
                </a:lnTo>
                <a:lnTo>
                  <a:pt x="1534" y="7665"/>
                </a:lnTo>
                <a:lnTo>
                  <a:pt x="1534" y="7714"/>
                </a:lnTo>
                <a:lnTo>
                  <a:pt x="1558" y="7738"/>
                </a:lnTo>
                <a:lnTo>
                  <a:pt x="1631" y="7811"/>
                </a:lnTo>
                <a:lnTo>
                  <a:pt x="1753" y="7860"/>
                </a:lnTo>
                <a:lnTo>
                  <a:pt x="1728" y="7957"/>
                </a:lnTo>
                <a:lnTo>
                  <a:pt x="1582" y="7957"/>
                </a:lnTo>
                <a:lnTo>
                  <a:pt x="1461" y="8006"/>
                </a:lnTo>
                <a:lnTo>
                  <a:pt x="1412" y="8054"/>
                </a:lnTo>
                <a:lnTo>
                  <a:pt x="1388" y="8127"/>
                </a:lnTo>
                <a:lnTo>
                  <a:pt x="1412" y="8200"/>
                </a:lnTo>
                <a:lnTo>
                  <a:pt x="1461" y="8249"/>
                </a:lnTo>
                <a:lnTo>
                  <a:pt x="1534" y="8273"/>
                </a:lnTo>
                <a:lnTo>
                  <a:pt x="1631" y="8298"/>
                </a:lnTo>
                <a:lnTo>
                  <a:pt x="1582" y="8468"/>
                </a:lnTo>
                <a:lnTo>
                  <a:pt x="1437" y="8468"/>
                </a:lnTo>
                <a:lnTo>
                  <a:pt x="1364" y="8517"/>
                </a:lnTo>
                <a:lnTo>
                  <a:pt x="1291" y="8541"/>
                </a:lnTo>
                <a:lnTo>
                  <a:pt x="1291" y="8590"/>
                </a:lnTo>
                <a:lnTo>
                  <a:pt x="1291" y="8638"/>
                </a:lnTo>
                <a:lnTo>
                  <a:pt x="1339" y="8687"/>
                </a:lnTo>
                <a:lnTo>
                  <a:pt x="1388" y="8736"/>
                </a:lnTo>
                <a:lnTo>
                  <a:pt x="1509" y="8760"/>
                </a:lnTo>
                <a:lnTo>
                  <a:pt x="1485" y="8833"/>
                </a:lnTo>
                <a:lnTo>
                  <a:pt x="1461" y="8930"/>
                </a:lnTo>
                <a:lnTo>
                  <a:pt x="1315" y="8955"/>
                </a:lnTo>
                <a:lnTo>
                  <a:pt x="1242" y="8979"/>
                </a:lnTo>
                <a:lnTo>
                  <a:pt x="1193" y="9028"/>
                </a:lnTo>
                <a:lnTo>
                  <a:pt x="1169" y="9076"/>
                </a:lnTo>
                <a:lnTo>
                  <a:pt x="1169" y="9149"/>
                </a:lnTo>
                <a:lnTo>
                  <a:pt x="1218" y="9198"/>
                </a:lnTo>
                <a:lnTo>
                  <a:pt x="1242" y="9222"/>
                </a:lnTo>
                <a:lnTo>
                  <a:pt x="1364" y="9271"/>
                </a:lnTo>
                <a:lnTo>
                  <a:pt x="1364" y="9295"/>
                </a:lnTo>
                <a:lnTo>
                  <a:pt x="1315" y="9320"/>
                </a:lnTo>
                <a:lnTo>
                  <a:pt x="1169" y="9344"/>
                </a:lnTo>
                <a:lnTo>
                  <a:pt x="1096" y="9393"/>
                </a:lnTo>
                <a:lnTo>
                  <a:pt x="1047" y="9441"/>
                </a:lnTo>
                <a:lnTo>
                  <a:pt x="1023" y="9539"/>
                </a:lnTo>
                <a:lnTo>
                  <a:pt x="1047" y="9563"/>
                </a:lnTo>
                <a:lnTo>
                  <a:pt x="1072" y="9612"/>
                </a:lnTo>
                <a:lnTo>
                  <a:pt x="1120" y="9636"/>
                </a:lnTo>
                <a:lnTo>
                  <a:pt x="1169" y="9660"/>
                </a:lnTo>
                <a:lnTo>
                  <a:pt x="1291" y="9660"/>
                </a:lnTo>
                <a:lnTo>
                  <a:pt x="1266" y="9733"/>
                </a:lnTo>
                <a:lnTo>
                  <a:pt x="1145" y="9733"/>
                </a:lnTo>
                <a:lnTo>
                  <a:pt x="1072" y="9758"/>
                </a:lnTo>
                <a:lnTo>
                  <a:pt x="1023" y="9806"/>
                </a:lnTo>
                <a:lnTo>
                  <a:pt x="999" y="9879"/>
                </a:lnTo>
                <a:lnTo>
                  <a:pt x="1023" y="9952"/>
                </a:lnTo>
                <a:lnTo>
                  <a:pt x="1120" y="10001"/>
                </a:lnTo>
                <a:lnTo>
                  <a:pt x="1218" y="10025"/>
                </a:lnTo>
                <a:lnTo>
                  <a:pt x="1169" y="10269"/>
                </a:lnTo>
                <a:lnTo>
                  <a:pt x="1096" y="10244"/>
                </a:lnTo>
                <a:lnTo>
                  <a:pt x="1023" y="10269"/>
                </a:lnTo>
                <a:lnTo>
                  <a:pt x="974" y="10293"/>
                </a:lnTo>
                <a:lnTo>
                  <a:pt x="926" y="10342"/>
                </a:lnTo>
                <a:lnTo>
                  <a:pt x="926" y="10390"/>
                </a:lnTo>
                <a:lnTo>
                  <a:pt x="926" y="10439"/>
                </a:lnTo>
                <a:lnTo>
                  <a:pt x="950" y="10488"/>
                </a:lnTo>
                <a:lnTo>
                  <a:pt x="999" y="10536"/>
                </a:lnTo>
                <a:lnTo>
                  <a:pt x="1096" y="10609"/>
                </a:lnTo>
                <a:lnTo>
                  <a:pt x="1072" y="10634"/>
                </a:lnTo>
                <a:lnTo>
                  <a:pt x="1047" y="10682"/>
                </a:lnTo>
                <a:lnTo>
                  <a:pt x="1047" y="10755"/>
                </a:lnTo>
                <a:lnTo>
                  <a:pt x="1047" y="10804"/>
                </a:lnTo>
                <a:lnTo>
                  <a:pt x="1145" y="11096"/>
                </a:lnTo>
                <a:lnTo>
                  <a:pt x="1169" y="11291"/>
                </a:lnTo>
                <a:lnTo>
                  <a:pt x="1193" y="11461"/>
                </a:lnTo>
                <a:lnTo>
                  <a:pt x="1193" y="11631"/>
                </a:lnTo>
                <a:lnTo>
                  <a:pt x="1120" y="11777"/>
                </a:lnTo>
                <a:lnTo>
                  <a:pt x="1096" y="11826"/>
                </a:lnTo>
                <a:lnTo>
                  <a:pt x="1023" y="11875"/>
                </a:lnTo>
                <a:lnTo>
                  <a:pt x="950" y="11923"/>
                </a:lnTo>
                <a:lnTo>
                  <a:pt x="780" y="11923"/>
                </a:lnTo>
                <a:lnTo>
                  <a:pt x="707" y="11875"/>
                </a:lnTo>
                <a:lnTo>
                  <a:pt x="658" y="11826"/>
                </a:lnTo>
                <a:lnTo>
                  <a:pt x="609" y="11753"/>
                </a:lnTo>
                <a:lnTo>
                  <a:pt x="512" y="11607"/>
                </a:lnTo>
                <a:lnTo>
                  <a:pt x="463" y="11437"/>
                </a:lnTo>
                <a:lnTo>
                  <a:pt x="463" y="11315"/>
                </a:lnTo>
                <a:lnTo>
                  <a:pt x="463" y="11193"/>
                </a:lnTo>
                <a:lnTo>
                  <a:pt x="512" y="10974"/>
                </a:lnTo>
                <a:lnTo>
                  <a:pt x="585" y="10974"/>
                </a:lnTo>
                <a:lnTo>
                  <a:pt x="634" y="10950"/>
                </a:lnTo>
                <a:lnTo>
                  <a:pt x="658" y="10901"/>
                </a:lnTo>
                <a:lnTo>
                  <a:pt x="658" y="10853"/>
                </a:lnTo>
                <a:lnTo>
                  <a:pt x="609" y="10658"/>
                </a:lnTo>
                <a:lnTo>
                  <a:pt x="585" y="10463"/>
                </a:lnTo>
                <a:lnTo>
                  <a:pt x="561" y="10074"/>
                </a:lnTo>
                <a:lnTo>
                  <a:pt x="585" y="9660"/>
                </a:lnTo>
                <a:lnTo>
                  <a:pt x="634" y="9271"/>
                </a:lnTo>
                <a:lnTo>
                  <a:pt x="731" y="8882"/>
                </a:lnTo>
                <a:lnTo>
                  <a:pt x="828" y="8492"/>
                </a:lnTo>
                <a:lnTo>
                  <a:pt x="1072" y="7714"/>
                </a:lnTo>
                <a:lnTo>
                  <a:pt x="1218" y="7227"/>
                </a:lnTo>
                <a:lnTo>
                  <a:pt x="1412" y="6740"/>
                </a:lnTo>
                <a:lnTo>
                  <a:pt x="1631" y="6302"/>
                </a:lnTo>
                <a:lnTo>
                  <a:pt x="1753" y="6108"/>
                </a:lnTo>
                <a:lnTo>
                  <a:pt x="1899" y="5913"/>
                </a:lnTo>
                <a:lnTo>
                  <a:pt x="2045" y="5743"/>
                </a:lnTo>
                <a:lnTo>
                  <a:pt x="2215" y="5572"/>
                </a:lnTo>
                <a:lnTo>
                  <a:pt x="2385" y="5402"/>
                </a:lnTo>
                <a:lnTo>
                  <a:pt x="2580" y="5280"/>
                </a:lnTo>
                <a:lnTo>
                  <a:pt x="2799" y="5159"/>
                </a:lnTo>
                <a:lnTo>
                  <a:pt x="3042" y="5061"/>
                </a:lnTo>
                <a:lnTo>
                  <a:pt x="3286" y="4964"/>
                </a:lnTo>
                <a:lnTo>
                  <a:pt x="3553" y="4891"/>
                </a:lnTo>
                <a:lnTo>
                  <a:pt x="3845" y="4842"/>
                </a:lnTo>
                <a:lnTo>
                  <a:pt x="4113" y="4818"/>
                </a:lnTo>
                <a:lnTo>
                  <a:pt x="4162" y="4842"/>
                </a:lnTo>
                <a:lnTo>
                  <a:pt x="4259" y="4818"/>
                </a:lnTo>
                <a:close/>
                <a:moveTo>
                  <a:pt x="4259" y="0"/>
                </a:moveTo>
                <a:lnTo>
                  <a:pt x="4016" y="25"/>
                </a:lnTo>
                <a:lnTo>
                  <a:pt x="3797" y="98"/>
                </a:lnTo>
                <a:lnTo>
                  <a:pt x="3675" y="98"/>
                </a:lnTo>
                <a:lnTo>
                  <a:pt x="3578" y="146"/>
                </a:lnTo>
                <a:lnTo>
                  <a:pt x="3334" y="244"/>
                </a:lnTo>
                <a:lnTo>
                  <a:pt x="3140" y="390"/>
                </a:lnTo>
                <a:lnTo>
                  <a:pt x="2945" y="536"/>
                </a:lnTo>
                <a:lnTo>
                  <a:pt x="2799" y="682"/>
                </a:lnTo>
                <a:lnTo>
                  <a:pt x="2677" y="852"/>
                </a:lnTo>
                <a:lnTo>
                  <a:pt x="2556" y="1047"/>
                </a:lnTo>
                <a:lnTo>
                  <a:pt x="2458" y="1241"/>
                </a:lnTo>
                <a:lnTo>
                  <a:pt x="2385" y="1436"/>
                </a:lnTo>
                <a:lnTo>
                  <a:pt x="2337" y="1655"/>
                </a:lnTo>
                <a:lnTo>
                  <a:pt x="2288" y="1850"/>
                </a:lnTo>
                <a:lnTo>
                  <a:pt x="2264" y="2069"/>
                </a:lnTo>
                <a:lnTo>
                  <a:pt x="2264" y="2263"/>
                </a:lnTo>
                <a:lnTo>
                  <a:pt x="2288" y="2434"/>
                </a:lnTo>
                <a:lnTo>
                  <a:pt x="2312" y="2628"/>
                </a:lnTo>
                <a:lnTo>
                  <a:pt x="2361" y="2823"/>
                </a:lnTo>
                <a:lnTo>
                  <a:pt x="2434" y="2993"/>
                </a:lnTo>
                <a:lnTo>
                  <a:pt x="2507" y="3164"/>
                </a:lnTo>
                <a:lnTo>
                  <a:pt x="2604" y="3310"/>
                </a:lnTo>
                <a:lnTo>
                  <a:pt x="2702" y="3480"/>
                </a:lnTo>
                <a:lnTo>
                  <a:pt x="2823" y="3626"/>
                </a:lnTo>
                <a:lnTo>
                  <a:pt x="2945" y="3748"/>
                </a:lnTo>
                <a:lnTo>
                  <a:pt x="3067" y="3869"/>
                </a:lnTo>
                <a:lnTo>
                  <a:pt x="3213" y="3991"/>
                </a:lnTo>
                <a:lnTo>
                  <a:pt x="3383" y="4088"/>
                </a:lnTo>
                <a:lnTo>
                  <a:pt x="3553" y="4161"/>
                </a:lnTo>
                <a:lnTo>
                  <a:pt x="3724" y="4210"/>
                </a:lnTo>
                <a:lnTo>
                  <a:pt x="3894" y="4258"/>
                </a:lnTo>
                <a:lnTo>
                  <a:pt x="3894" y="4404"/>
                </a:lnTo>
                <a:lnTo>
                  <a:pt x="3553" y="4429"/>
                </a:lnTo>
                <a:lnTo>
                  <a:pt x="3261" y="4502"/>
                </a:lnTo>
                <a:lnTo>
                  <a:pt x="2969" y="4575"/>
                </a:lnTo>
                <a:lnTo>
                  <a:pt x="2702" y="4696"/>
                </a:lnTo>
                <a:lnTo>
                  <a:pt x="2458" y="4818"/>
                </a:lnTo>
                <a:lnTo>
                  <a:pt x="2239" y="4964"/>
                </a:lnTo>
                <a:lnTo>
                  <a:pt x="2020" y="5110"/>
                </a:lnTo>
                <a:lnTo>
                  <a:pt x="1826" y="5305"/>
                </a:lnTo>
                <a:lnTo>
                  <a:pt x="1655" y="5499"/>
                </a:lnTo>
                <a:lnTo>
                  <a:pt x="1485" y="5694"/>
                </a:lnTo>
                <a:lnTo>
                  <a:pt x="1339" y="5937"/>
                </a:lnTo>
                <a:lnTo>
                  <a:pt x="1193" y="6156"/>
                </a:lnTo>
                <a:lnTo>
                  <a:pt x="1072" y="6400"/>
                </a:lnTo>
                <a:lnTo>
                  <a:pt x="853" y="6935"/>
                </a:lnTo>
                <a:lnTo>
                  <a:pt x="658" y="7470"/>
                </a:lnTo>
                <a:lnTo>
                  <a:pt x="366" y="8492"/>
                </a:lnTo>
                <a:lnTo>
                  <a:pt x="244" y="9003"/>
                </a:lnTo>
                <a:lnTo>
                  <a:pt x="147" y="9514"/>
                </a:lnTo>
                <a:lnTo>
                  <a:pt x="123" y="9782"/>
                </a:lnTo>
                <a:lnTo>
                  <a:pt x="123" y="10098"/>
                </a:lnTo>
                <a:lnTo>
                  <a:pt x="147" y="10415"/>
                </a:lnTo>
                <a:lnTo>
                  <a:pt x="171" y="10561"/>
                </a:lnTo>
                <a:lnTo>
                  <a:pt x="220" y="10682"/>
                </a:lnTo>
                <a:lnTo>
                  <a:pt x="147" y="10755"/>
                </a:lnTo>
                <a:lnTo>
                  <a:pt x="74" y="10853"/>
                </a:lnTo>
                <a:lnTo>
                  <a:pt x="25" y="10974"/>
                </a:lnTo>
                <a:lnTo>
                  <a:pt x="1" y="11096"/>
                </a:lnTo>
                <a:lnTo>
                  <a:pt x="1" y="11339"/>
                </a:lnTo>
                <a:lnTo>
                  <a:pt x="25" y="11558"/>
                </a:lnTo>
                <a:lnTo>
                  <a:pt x="74" y="11704"/>
                </a:lnTo>
                <a:lnTo>
                  <a:pt x="123" y="11826"/>
                </a:lnTo>
                <a:lnTo>
                  <a:pt x="196" y="11972"/>
                </a:lnTo>
                <a:lnTo>
                  <a:pt x="269" y="12093"/>
                </a:lnTo>
                <a:lnTo>
                  <a:pt x="366" y="12191"/>
                </a:lnTo>
                <a:lnTo>
                  <a:pt x="488" y="12264"/>
                </a:lnTo>
                <a:lnTo>
                  <a:pt x="609" y="12337"/>
                </a:lnTo>
                <a:lnTo>
                  <a:pt x="755" y="12361"/>
                </a:lnTo>
                <a:lnTo>
                  <a:pt x="926" y="12385"/>
                </a:lnTo>
                <a:lnTo>
                  <a:pt x="1072" y="12361"/>
                </a:lnTo>
                <a:lnTo>
                  <a:pt x="1193" y="12312"/>
                </a:lnTo>
                <a:lnTo>
                  <a:pt x="1291" y="12264"/>
                </a:lnTo>
                <a:lnTo>
                  <a:pt x="1388" y="12166"/>
                </a:lnTo>
                <a:lnTo>
                  <a:pt x="1461" y="12069"/>
                </a:lnTo>
                <a:lnTo>
                  <a:pt x="1509" y="11947"/>
                </a:lnTo>
                <a:lnTo>
                  <a:pt x="1534" y="11802"/>
                </a:lnTo>
                <a:lnTo>
                  <a:pt x="1582" y="11510"/>
                </a:lnTo>
                <a:lnTo>
                  <a:pt x="1582" y="11218"/>
                </a:lnTo>
                <a:lnTo>
                  <a:pt x="1534" y="10950"/>
                </a:lnTo>
                <a:lnTo>
                  <a:pt x="1461" y="10707"/>
                </a:lnTo>
                <a:lnTo>
                  <a:pt x="1437" y="10658"/>
                </a:lnTo>
                <a:lnTo>
                  <a:pt x="1485" y="10536"/>
                </a:lnTo>
                <a:lnTo>
                  <a:pt x="1509" y="10488"/>
                </a:lnTo>
                <a:lnTo>
                  <a:pt x="1534" y="10269"/>
                </a:lnTo>
                <a:lnTo>
                  <a:pt x="1582" y="10025"/>
                </a:lnTo>
                <a:lnTo>
                  <a:pt x="1704" y="9539"/>
                </a:lnTo>
                <a:lnTo>
                  <a:pt x="1850" y="9028"/>
                </a:lnTo>
                <a:lnTo>
                  <a:pt x="2142" y="8103"/>
                </a:lnTo>
                <a:lnTo>
                  <a:pt x="2118" y="9344"/>
                </a:lnTo>
                <a:lnTo>
                  <a:pt x="2045" y="10585"/>
                </a:lnTo>
                <a:lnTo>
                  <a:pt x="1947" y="11826"/>
                </a:lnTo>
                <a:lnTo>
                  <a:pt x="1826" y="13067"/>
                </a:lnTo>
                <a:lnTo>
                  <a:pt x="1680" y="14648"/>
                </a:lnTo>
                <a:lnTo>
                  <a:pt x="1558" y="16254"/>
                </a:lnTo>
                <a:lnTo>
                  <a:pt x="1412" y="17860"/>
                </a:lnTo>
                <a:lnTo>
                  <a:pt x="1339" y="18663"/>
                </a:lnTo>
                <a:lnTo>
                  <a:pt x="1218" y="19442"/>
                </a:lnTo>
                <a:lnTo>
                  <a:pt x="1242" y="19564"/>
                </a:lnTo>
                <a:lnTo>
                  <a:pt x="1120" y="19612"/>
                </a:lnTo>
                <a:lnTo>
                  <a:pt x="1023" y="19661"/>
                </a:lnTo>
                <a:lnTo>
                  <a:pt x="950" y="19734"/>
                </a:lnTo>
                <a:lnTo>
                  <a:pt x="853" y="19831"/>
                </a:lnTo>
                <a:lnTo>
                  <a:pt x="731" y="20026"/>
                </a:lnTo>
                <a:lnTo>
                  <a:pt x="634" y="20245"/>
                </a:lnTo>
                <a:lnTo>
                  <a:pt x="634" y="20342"/>
                </a:lnTo>
                <a:lnTo>
                  <a:pt x="609" y="20464"/>
                </a:lnTo>
                <a:lnTo>
                  <a:pt x="634" y="20561"/>
                </a:lnTo>
                <a:lnTo>
                  <a:pt x="658" y="20683"/>
                </a:lnTo>
                <a:lnTo>
                  <a:pt x="731" y="20780"/>
                </a:lnTo>
                <a:lnTo>
                  <a:pt x="804" y="20853"/>
                </a:lnTo>
                <a:lnTo>
                  <a:pt x="901" y="20926"/>
                </a:lnTo>
                <a:lnTo>
                  <a:pt x="1023" y="20999"/>
                </a:lnTo>
                <a:lnTo>
                  <a:pt x="1145" y="21023"/>
                </a:lnTo>
                <a:lnTo>
                  <a:pt x="1266" y="21048"/>
                </a:lnTo>
                <a:lnTo>
                  <a:pt x="1558" y="21072"/>
                </a:lnTo>
                <a:lnTo>
                  <a:pt x="1874" y="21048"/>
                </a:lnTo>
                <a:lnTo>
                  <a:pt x="2191" y="20975"/>
                </a:lnTo>
                <a:lnTo>
                  <a:pt x="2483" y="20877"/>
                </a:lnTo>
                <a:lnTo>
                  <a:pt x="2775" y="20731"/>
                </a:lnTo>
                <a:lnTo>
                  <a:pt x="3042" y="20610"/>
                </a:lnTo>
                <a:lnTo>
                  <a:pt x="3261" y="20439"/>
                </a:lnTo>
                <a:lnTo>
                  <a:pt x="3334" y="20366"/>
                </a:lnTo>
                <a:lnTo>
                  <a:pt x="3359" y="20293"/>
                </a:lnTo>
                <a:lnTo>
                  <a:pt x="3383" y="20269"/>
                </a:lnTo>
                <a:lnTo>
                  <a:pt x="3456" y="20172"/>
                </a:lnTo>
                <a:lnTo>
                  <a:pt x="3480" y="20050"/>
                </a:lnTo>
                <a:lnTo>
                  <a:pt x="3529" y="19807"/>
                </a:lnTo>
                <a:lnTo>
                  <a:pt x="3699" y="18542"/>
                </a:lnTo>
                <a:lnTo>
                  <a:pt x="3870" y="16984"/>
                </a:lnTo>
                <a:lnTo>
                  <a:pt x="4040" y="15427"/>
                </a:lnTo>
                <a:lnTo>
                  <a:pt x="4064" y="15184"/>
                </a:lnTo>
                <a:lnTo>
                  <a:pt x="4089" y="15111"/>
                </a:lnTo>
                <a:lnTo>
                  <a:pt x="4089" y="15062"/>
                </a:lnTo>
                <a:lnTo>
                  <a:pt x="4186" y="14089"/>
                </a:lnTo>
                <a:lnTo>
                  <a:pt x="4186" y="14040"/>
                </a:lnTo>
                <a:lnTo>
                  <a:pt x="4186" y="13991"/>
                </a:lnTo>
                <a:lnTo>
                  <a:pt x="4186" y="13967"/>
                </a:lnTo>
                <a:lnTo>
                  <a:pt x="4210" y="13870"/>
                </a:lnTo>
                <a:lnTo>
                  <a:pt x="4308" y="14186"/>
                </a:lnTo>
                <a:lnTo>
                  <a:pt x="4454" y="14892"/>
                </a:lnTo>
                <a:lnTo>
                  <a:pt x="4575" y="15597"/>
                </a:lnTo>
                <a:lnTo>
                  <a:pt x="4673" y="16327"/>
                </a:lnTo>
                <a:lnTo>
                  <a:pt x="4721" y="17057"/>
                </a:lnTo>
                <a:lnTo>
                  <a:pt x="4843" y="18493"/>
                </a:lnTo>
                <a:lnTo>
                  <a:pt x="4916" y="19223"/>
                </a:lnTo>
                <a:lnTo>
                  <a:pt x="5013" y="19953"/>
                </a:lnTo>
                <a:lnTo>
                  <a:pt x="5038" y="20147"/>
                </a:lnTo>
                <a:lnTo>
                  <a:pt x="5111" y="20342"/>
                </a:lnTo>
                <a:lnTo>
                  <a:pt x="5208" y="20537"/>
                </a:lnTo>
                <a:lnTo>
                  <a:pt x="5354" y="20683"/>
                </a:lnTo>
                <a:lnTo>
                  <a:pt x="5500" y="20780"/>
                </a:lnTo>
                <a:lnTo>
                  <a:pt x="5670" y="20853"/>
                </a:lnTo>
                <a:lnTo>
                  <a:pt x="5865" y="20877"/>
                </a:lnTo>
                <a:lnTo>
                  <a:pt x="6084" y="20853"/>
                </a:lnTo>
                <a:lnTo>
                  <a:pt x="6303" y="20877"/>
                </a:lnTo>
                <a:lnTo>
                  <a:pt x="6522" y="20902"/>
                </a:lnTo>
                <a:lnTo>
                  <a:pt x="6741" y="20877"/>
                </a:lnTo>
                <a:lnTo>
                  <a:pt x="6936" y="20853"/>
                </a:lnTo>
                <a:lnTo>
                  <a:pt x="7155" y="20780"/>
                </a:lnTo>
                <a:lnTo>
                  <a:pt x="7325" y="20683"/>
                </a:lnTo>
                <a:lnTo>
                  <a:pt x="7495" y="20561"/>
                </a:lnTo>
                <a:lnTo>
                  <a:pt x="7666" y="20391"/>
                </a:lnTo>
                <a:lnTo>
                  <a:pt x="7714" y="20293"/>
                </a:lnTo>
                <a:lnTo>
                  <a:pt x="7739" y="20220"/>
                </a:lnTo>
                <a:lnTo>
                  <a:pt x="7739" y="20123"/>
                </a:lnTo>
                <a:lnTo>
                  <a:pt x="7739" y="20026"/>
                </a:lnTo>
                <a:lnTo>
                  <a:pt x="7739" y="19929"/>
                </a:lnTo>
                <a:lnTo>
                  <a:pt x="7690" y="19831"/>
                </a:lnTo>
                <a:lnTo>
                  <a:pt x="7666" y="19758"/>
                </a:lnTo>
                <a:lnTo>
                  <a:pt x="7593" y="19685"/>
                </a:lnTo>
                <a:lnTo>
                  <a:pt x="7495" y="19612"/>
                </a:lnTo>
                <a:lnTo>
                  <a:pt x="7374" y="19539"/>
                </a:lnTo>
                <a:lnTo>
                  <a:pt x="7130" y="19442"/>
                </a:lnTo>
                <a:lnTo>
                  <a:pt x="7130" y="19418"/>
                </a:lnTo>
                <a:lnTo>
                  <a:pt x="7057" y="19126"/>
                </a:lnTo>
                <a:lnTo>
                  <a:pt x="7009" y="18809"/>
                </a:lnTo>
                <a:lnTo>
                  <a:pt x="6984" y="18152"/>
                </a:lnTo>
                <a:lnTo>
                  <a:pt x="6936" y="16546"/>
                </a:lnTo>
                <a:lnTo>
                  <a:pt x="6863" y="15476"/>
                </a:lnTo>
                <a:lnTo>
                  <a:pt x="6765" y="14405"/>
                </a:lnTo>
                <a:lnTo>
                  <a:pt x="6668" y="13334"/>
                </a:lnTo>
                <a:lnTo>
                  <a:pt x="6595" y="12288"/>
                </a:lnTo>
                <a:lnTo>
                  <a:pt x="6571" y="10804"/>
                </a:lnTo>
                <a:lnTo>
                  <a:pt x="6546" y="9344"/>
                </a:lnTo>
                <a:lnTo>
                  <a:pt x="6546" y="8395"/>
                </a:lnTo>
                <a:lnTo>
                  <a:pt x="6644" y="8663"/>
                </a:lnTo>
                <a:lnTo>
                  <a:pt x="6765" y="8930"/>
                </a:lnTo>
                <a:lnTo>
                  <a:pt x="6814" y="9174"/>
                </a:lnTo>
                <a:lnTo>
                  <a:pt x="6887" y="9417"/>
                </a:lnTo>
                <a:lnTo>
                  <a:pt x="6936" y="9904"/>
                </a:lnTo>
                <a:lnTo>
                  <a:pt x="6984" y="10415"/>
                </a:lnTo>
                <a:lnTo>
                  <a:pt x="7057" y="10901"/>
                </a:lnTo>
                <a:lnTo>
                  <a:pt x="6960" y="11120"/>
                </a:lnTo>
                <a:lnTo>
                  <a:pt x="6911" y="11339"/>
                </a:lnTo>
                <a:lnTo>
                  <a:pt x="6887" y="11583"/>
                </a:lnTo>
                <a:lnTo>
                  <a:pt x="6936" y="11802"/>
                </a:lnTo>
                <a:lnTo>
                  <a:pt x="6960" y="11923"/>
                </a:lnTo>
                <a:lnTo>
                  <a:pt x="7009" y="12020"/>
                </a:lnTo>
                <a:lnTo>
                  <a:pt x="7057" y="12093"/>
                </a:lnTo>
                <a:lnTo>
                  <a:pt x="7130" y="12166"/>
                </a:lnTo>
                <a:lnTo>
                  <a:pt x="7228" y="12239"/>
                </a:lnTo>
                <a:lnTo>
                  <a:pt x="7325" y="12288"/>
                </a:lnTo>
                <a:lnTo>
                  <a:pt x="7447" y="12312"/>
                </a:lnTo>
                <a:lnTo>
                  <a:pt x="7714" y="12312"/>
                </a:lnTo>
                <a:lnTo>
                  <a:pt x="7860" y="12264"/>
                </a:lnTo>
                <a:lnTo>
                  <a:pt x="7982" y="12215"/>
                </a:lnTo>
                <a:lnTo>
                  <a:pt x="8104" y="12142"/>
                </a:lnTo>
                <a:lnTo>
                  <a:pt x="8201" y="12045"/>
                </a:lnTo>
                <a:lnTo>
                  <a:pt x="8298" y="11947"/>
                </a:lnTo>
                <a:lnTo>
                  <a:pt x="8371" y="11826"/>
                </a:lnTo>
                <a:lnTo>
                  <a:pt x="8444" y="11704"/>
                </a:lnTo>
                <a:lnTo>
                  <a:pt x="8517" y="11510"/>
                </a:lnTo>
                <a:lnTo>
                  <a:pt x="8542" y="11291"/>
                </a:lnTo>
                <a:lnTo>
                  <a:pt x="8517" y="11193"/>
                </a:lnTo>
                <a:lnTo>
                  <a:pt x="8493" y="11096"/>
                </a:lnTo>
                <a:lnTo>
                  <a:pt x="8469" y="10999"/>
                </a:lnTo>
                <a:lnTo>
                  <a:pt x="8396" y="10926"/>
                </a:lnTo>
                <a:lnTo>
                  <a:pt x="8469" y="10269"/>
                </a:lnTo>
                <a:lnTo>
                  <a:pt x="8493" y="9587"/>
                </a:lnTo>
                <a:lnTo>
                  <a:pt x="8469" y="8906"/>
                </a:lnTo>
                <a:lnTo>
                  <a:pt x="8396" y="8249"/>
                </a:lnTo>
                <a:lnTo>
                  <a:pt x="8323" y="7908"/>
                </a:lnTo>
                <a:lnTo>
                  <a:pt x="8250" y="7568"/>
                </a:lnTo>
                <a:lnTo>
                  <a:pt x="8177" y="7251"/>
                </a:lnTo>
                <a:lnTo>
                  <a:pt x="8079" y="6935"/>
                </a:lnTo>
                <a:lnTo>
                  <a:pt x="7958" y="6619"/>
                </a:lnTo>
                <a:lnTo>
                  <a:pt x="7812" y="6327"/>
                </a:lnTo>
                <a:lnTo>
                  <a:pt x="7666" y="6035"/>
                </a:lnTo>
                <a:lnTo>
                  <a:pt x="7495" y="5743"/>
                </a:lnTo>
                <a:lnTo>
                  <a:pt x="7349" y="5548"/>
                </a:lnTo>
                <a:lnTo>
                  <a:pt x="7203" y="5378"/>
                </a:lnTo>
                <a:lnTo>
                  <a:pt x="7057" y="5232"/>
                </a:lnTo>
                <a:lnTo>
                  <a:pt x="6887" y="5086"/>
                </a:lnTo>
                <a:lnTo>
                  <a:pt x="6717" y="4940"/>
                </a:lnTo>
                <a:lnTo>
                  <a:pt x="6522" y="4842"/>
                </a:lnTo>
                <a:lnTo>
                  <a:pt x="6327" y="4745"/>
                </a:lnTo>
                <a:lnTo>
                  <a:pt x="6133" y="4648"/>
                </a:lnTo>
                <a:lnTo>
                  <a:pt x="5719" y="4502"/>
                </a:lnTo>
                <a:lnTo>
                  <a:pt x="5305" y="4429"/>
                </a:lnTo>
                <a:lnTo>
                  <a:pt x="4867" y="4380"/>
                </a:lnTo>
                <a:lnTo>
                  <a:pt x="4405" y="4356"/>
                </a:lnTo>
                <a:lnTo>
                  <a:pt x="4405" y="4307"/>
                </a:lnTo>
                <a:lnTo>
                  <a:pt x="4405" y="4283"/>
                </a:lnTo>
                <a:lnTo>
                  <a:pt x="4600" y="4258"/>
                </a:lnTo>
                <a:lnTo>
                  <a:pt x="4794" y="4185"/>
                </a:lnTo>
                <a:lnTo>
                  <a:pt x="4965" y="4112"/>
                </a:lnTo>
                <a:lnTo>
                  <a:pt x="5159" y="4015"/>
                </a:lnTo>
                <a:lnTo>
                  <a:pt x="5305" y="3893"/>
                </a:lnTo>
                <a:lnTo>
                  <a:pt x="5451" y="3772"/>
                </a:lnTo>
                <a:lnTo>
                  <a:pt x="5597" y="3626"/>
                </a:lnTo>
                <a:lnTo>
                  <a:pt x="5719" y="3456"/>
                </a:lnTo>
                <a:lnTo>
                  <a:pt x="5841" y="3310"/>
                </a:lnTo>
                <a:lnTo>
                  <a:pt x="5938" y="3115"/>
                </a:lnTo>
                <a:lnTo>
                  <a:pt x="6035" y="2945"/>
                </a:lnTo>
                <a:lnTo>
                  <a:pt x="6108" y="2750"/>
                </a:lnTo>
                <a:lnTo>
                  <a:pt x="6181" y="2555"/>
                </a:lnTo>
                <a:lnTo>
                  <a:pt x="6230" y="2361"/>
                </a:lnTo>
                <a:lnTo>
                  <a:pt x="6254" y="2166"/>
                </a:lnTo>
                <a:lnTo>
                  <a:pt x="6279" y="1971"/>
                </a:lnTo>
                <a:lnTo>
                  <a:pt x="6254" y="1752"/>
                </a:lnTo>
                <a:lnTo>
                  <a:pt x="6230" y="1533"/>
                </a:lnTo>
                <a:lnTo>
                  <a:pt x="6157" y="1314"/>
                </a:lnTo>
                <a:lnTo>
                  <a:pt x="6060" y="1095"/>
                </a:lnTo>
                <a:lnTo>
                  <a:pt x="5962" y="925"/>
                </a:lnTo>
                <a:lnTo>
                  <a:pt x="5816" y="730"/>
                </a:lnTo>
                <a:lnTo>
                  <a:pt x="5670" y="584"/>
                </a:lnTo>
                <a:lnTo>
                  <a:pt x="5500" y="438"/>
                </a:lnTo>
                <a:lnTo>
                  <a:pt x="5305" y="292"/>
                </a:lnTo>
                <a:lnTo>
                  <a:pt x="5111" y="195"/>
                </a:lnTo>
                <a:lnTo>
                  <a:pt x="4892" y="98"/>
                </a:lnTo>
                <a:lnTo>
                  <a:pt x="4697" y="49"/>
                </a:lnTo>
                <a:lnTo>
                  <a:pt x="4478" y="25"/>
                </a:lnTo>
                <a:lnTo>
                  <a:pt x="4259" y="0"/>
                </a:lnTo>
                <a:close/>
              </a:path>
            </a:pathLst>
          </a:custGeom>
          <a:solidFill>
            <a:srgbClr val="7C7F9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339;p39"/>
          <p:cNvSpPr/>
          <p:nvPr/>
        </p:nvSpPr>
        <p:spPr>
          <a:xfrm>
            <a:off x="2618262" y="1427878"/>
            <a:ext cx="1172443" cy="1080288"/>
          </a:xfrm>
          <a:custGeom>
            <a:avLst/>
            <a:gdLst/>
            <a:ahLst/>
            <a:cxnLst/>
            <a:rect l="l" t="t" r="r" b="b"/>
            <a:pathLst>
              <a:path w="16717" h="15403" extrusionOk="0">
                <a:moveTo>
                  <a:pt x="9149" y="511"/>
                </a:moveTo>
                <a:lnTo>
                  <a:pt x="9587" y="560"/>
                </a:lnTo>
                <a:lnTo>
                  <a:pt x="10025" y="608"/>
                </a:lnTo>
                <a:lnTo>
                  <a:pt x="10439" y="681"/>
                </a:lnTo>
                <a:lnTo>
                  <a:pt x="10877" y="779"/>
                </a:lnTo>
                <a:lnTo>
                  <a:pt x="11290" y="900"/>
                </a:lnTo>
                <a:lnTo>
                  <a:pt x="11704" y="1046"/>
                </a:lnTo>
                <a:lnTo>
                  <a:pt x="12093" y="1217"/>
                </a:lnTo>
                <a:lnTo>
                  <a:pt x="12483" y="1411"/>
                </a:lnTo>
                <a:lnTo>
                  <a:pt x="12994" y="1703"/>
                </a:lnTo>
                <a:lnTo>
                  <a:pt x="13505" y="2020"/>
                </a:lnTo>
                <a:lnTo>
                  <a:pt x="13967" y="2360"/>
                </a:lnTo>
                <a:lnTo>
                  <a:pt x="14210" y="2555"/>
                </a:lnTo>
                <a:lnTo>
                  <a:pt x="14405" y="2750"/>
                </a:lnTo>
                <a:lnTo>
                  <a:pt x="14332" y="2871"/>
                </a:lnTo>
                <a:lnTo>
                  <a:pt x="14308" y="3017"/>
                </a:lnTo>
                <a:lnTo>
                  <a:pt x="14308" y="3066"/>
                </a:lnTo>
                <a:lnTo>
                  <a:pt x="14332" y="3090"/>
                </a:lnTo>
                <a:lnTo>
                  <a:pt x="14405" y="3139"/>
                </a:lnTo>
                <a:lnTo>
                  <a:pt x="14478" y="3139"/>
                </a:lnTo>
                <a:lnTo>
                  <a:pt x="14551" y="3090"/>
                </a:lnTo>
                <a:lnTo>
                  <a:pt x="14624" y="2993"/>
                </a:lnTo>
                <a:lnTo>
                  <a:pt x="14867" y="3285"/>
                </a:lnTo>
                <a:lnTo>
                  <a:pt x="14770" y="3358"/>
                </a:lnTo>
                <a:lnTo>
                  <a:pt x="14697" y="3431"/>
                </a:lnTo>
                <a:lnTo>
                  <a:pt x="14600" y="3601"/>
                </a:lnTo>
                <a:lnTo>
                  <a:pt x="14575" y="3674"/>
                </a:lnTo>
                <a:lnTo>
                  <a:pt x="14575" y="3723"/>
                </a:lnTo>
                <a:lnTo>
                  <a:pt x="14575" y="3772"/>
                </a:lnTo>
                <a:lnTo>
                  <a:pt x="14600" y="3796"/>
                </a:lnTo>
                <a:lnTo>
                  <a:pt x="14648" y="3796"/>
                </a:lnTo>
                <a:lnTo>
                  <a:pt x="14721" y="3772"/>
                </a:lnTo>
                <a:lnTo>
                  <a:pt x="14867" y="3699"/>
                </a:lnTo>
                <a:lnTo>
                  <a:pt x="15086" y="3601"/>
                </a:lnTo>
                <a:lnTo>
                  <a:pt x="15208" y="3820"/>
                </a:lnTo>
                <a:lnTo>
                  <a:pt x="15305" y="4064"/>
                </a:lnTo>
                <a:lnTo>
                  <a:pt x="15111" y="4137"/>
                </a:lnTo>
                <a:lnTo>
                  <a:pt x="15013" y="4185"/>
                </a:lnTo>
                <a:lnTo>
                  <a:pt x="14916" y="4234"/>
                </a:lnTo>
                <a:lnTo>
                  <a:pt x="14892" y="4307"/>
                </a:lnTo>
                <a:lnTo>
                  <a:pt x="14892" y="4380"/>
                </a:lnTo>
                <a:lnTo>
                  <a:pt x="14940" y="4429"/>
                </a:lnTo>
                <a:lnTo>
                  <a:pt x="15013" y="4453"/>
                </a:lnTo>
                <a:lnTo>
                  <a:pt x="15135" y="4453"/>
                </a:lnTo>
                <a:lnTo>
                  <a:pt x="15232" y="4429"/>
                </a:lnTo>
                <a:lnTo>
                  <a:pt x="15427" y="4380"/>
                </a:lnTo>
                <a:lnTo>
                  <a:pt x="15573" y="4915"/>
                </a:lnTo>
                <a:lnTo>
                  <a:pt x="15403" y="4964"/>
                </a:lnTo>
                <a:lnTo>
                  <a:pt x="15232" y="5061"/>
                </a:lnTo>
                <a:lnTo>
                  <a:pt x="15086" y="5183"/>
                </a:lnTo>
                <a:lnTo>
                  <a:pt x="15038" y="5256"/>
                </a:lnTo>
                <a:lnTo>
                  <a:pt x="15013" y="5329"/>
                </a:lnTo>
                <a:lnTo>
                  <a:pt x="15013" y="5378"/>
                </a:lnTo>
                <a:lnTo>
                  <a:pt x="15038" y="5402"/>
                </a:lnTo>
                <a:lnTo>
                  <a:pt x="15062" y="5426"/>
                </a:lnTo>
                <a:lnTo>
                  <a:pt x="15111" y="5451"/>
                </a:lnTo>
                <a:lnTo>
                  <a:pt x="15208" y="5451"/>
                </a:lnTo>
                <a:lnTo>
                  <a:pt x="15305" y="5426"/>
                </a:lnTo>
                <a:lnTo>
                  <a:pt x="15476" y="5353"/>
                </a:lnTo>
                <a:lnTo>
                  <a:pt x="15695" y="5305"/>
                </a:lnTo>
                <a:lnTo>
                  <a:pt x="15792" y="5743"/>
                </a:lnTo>
                <a:lnTo>
                  <a:pt x="15622" y="5816"/>
                </a:lnTo>
                <a:lnTo>
                  <a:pt x="15451" y="5864"/>
                </a:lnTo>
                <a:lnTo>
                  <a:pt x="15305" y="5937"/>
                </a:lnTo>
                <a:lnTo>
                  <a:pt x="15159" y="6035"/>
                </a:lnTo>
                <a:lnTo>
                  <a:pt x="15013" y="6132"/>
                </a:lnTo>
                <a:lnTo>
                  <a:pt x="15013" y="6181"/>
                </a:lnTo>
                <a:lnTo>
                  <a:pt x="15013" y="6205"/>
                </a:lnTo>
                <a:lnTo>
                  <a:pt x="15038" y="6229"/>
                </a:lnTo>
                <a:lnTo>
                  <a:pt x="15403" y="6229"/>
                </a:lnTo>
                <a:lnTo>
                  <a:pt x="15719" y="6181"/>
                </a:lnTo>
                <a:lnTo>
                  <a:pt x="15914" y="6156"/>
                </a:lnTo>
                <a:lnTo>
                  <a:pt x="16035" y="6594"/>
                </a:lnTo>
                <a:lnTo>
                  <a:pt x="15768" y="6691"/>
                </a:lnTo>
                <a:lnTo>
                  <a:pt x="15549" y="6764"/>
                </a:lnTo>
                <a:lnTo>
                  <a:pt x="15184" y="6910"/>
                </a:lnTo>
                <a:lnTo>
                  <a:pt x="15135" y="6935"/>
                </a:lnTo>
                <a:lnTo>
                  <a:pt x="15062" y="6983"/>
                </a:lnTo>
                <a:lnTo>
                  <a:pt x="15038" y="7032"/>
                </a:lnTo>
                <a:lnTo>
                  <a:pt x="15013" y="7081"/>
                </a:lnTo>
                <a:lnTo>
                  <a:pt x="15038" y="7056"/>
                </a:lnTo>
                <a:lnTo>
                  <a:pt x="15013" y="7105"/>
                </a:lnTo>
                <a:lnTo>
                  <a:pt x="15013" y="7129"/>
                </a:lnTo>
                <a:lnTo>
                  <a:pt x="15038" y="7154"/>
                </a:lnTo>
                <a:lnTo>
                  <a:pt x="15086" y="7202"/>
                </a:lnTo>
                <a:lnTo>
                  <a:pt x="15208" y="7227"/>
                </a:lnTo>
                <a:lnTo>
                  <a:pt x="15403" y="7227"/>
                </a:lnTo>
                <a:lnTo>
                  <a:pt x="15622" y="7178"/>
                </a:lnTo>
                <a:lnTo>
                  <a:pt x="15841" y="7129"/>
                </a:lnTo>
                <a:lnTo>
                  <a:pt x="16108" y="7056"/>
                </a:lnTo>
                <a:lnTo>
                  <a:pt x="16108" y="7397"/>
                </a:lnTo>
                <a:lnTo>
                  <a:pt x="16108" y="7713"/>
                </a:lnTo>
                <a:lnTo>
                  <a:pt x="16035" y="7713"/>
                </a:lnTo>
                <a:lnTo>
                  <a:pt x="15670" y="7762"/>
                </a:lnTo>
                <a:lnTo>
                  <a:pt x="15330" y="7786"/>
                </a:lnTo>
                <a:lnTo>
                  <a:pt x="14965" y="7835"/>
                </a:lnTo>
                <a:lnTo>
                  <a:pt x="14600" y="7932"/>
                </a:lnTo>
                <a:lnTo>
                  <a:pt x="14575" y="7957"/>
                </a:lnTo>
                <a:lnTo>
                  <a:pt x="14575" y="7981"/>
                </a:lnTo>
                <a:lnTo>
                  <a:pt x="14575" y="8005"/>
                </a:lnTo>
                <a:lnTo>
                  <a:pt x="14600" y="8030"/>
                </a:lnTo>
                <a:lnTo>
                  <a:pt x="15330" y="8151"/>
                </a:lnTo>
                <a:lnTo>
                  <a:pt x="15500" y="8176"/>
                </a:lnTo>
                <a:lnTo>
                  <a:pt x="15695" y="8200"/>
                </a:lnTo>
                <a:lnTo>
                  <a:pt x="15865" y="8176"/>
                </a:lnTo>
                <a:lnTo>
                  <a:pt x="16035" y="8127"/>
                </a:lnTo>
                <a:lnTo>
                  <a:pt x="16035" y="8176"/>
                </a:lnTo>
                <a:lnTo>
                  <a:pt x="15938" y="8565"/>
                </a:lnTo>
                <a:lnTo>
                  <a:pt x="15816" y="8930"/>
                </a:lnTo>
                <a:lnTo>
                  <a:pt x="15524" y="8881"/>
                </a:lnTo>
                <a:lnTo>
                  <a:pt x="15232" y="8833"/>
                </a:lnTo>
                <a:lnTo>
                  <a:pt x="15013" y="8784"/>
                </a:lnTo>
                <a:lnTo>
                  <a:pt x="14794" y="8760"/>
                </a:lnTo>
                <a:lnTo>
                  <a:pt x="14332" y="8784"/>
                </a:lnTo>
                <a:lnTo>
                  <a:pt x="14308" y="8784"/>
                </a:lnTo>
                <a:lnTo>
                  <a:pt x="14308" y="8808"/>
                </a:lnTo>
                <a:lnTo>
                  <a:pt x="14308" y="8833"/>
                </a:lnTo>
                <a:lnTo>
                  <a:pt x="14332" y="8833"/>
                </a:lnTo>
                <a:lnTo>
                  <a:pt x="14478" y="8881"/>
                </a:lnTo>
                <a:lnTo>
                  <a:pt x="14624" y="8954"/>
                </a:lnTo>
                <a:lnTo>
                  <a:pt x="14965" y="9125"/>
                </a:lnTo>
                <a:lnTo>
                  <a:pt x="15281" y="9271"/>
                </a:lnTo>
                <a:lnTo>
                  <a:pt x="15451" y="9319"/>
                </a:lnTo>
                <a:lnTo>
                  <a:pt x="15622" y="9368"/>
                </a:lnTo>
                <a:lnTo>
                  <a:pt x="15500" y="9636"/>
                </a:lnTo>
                <a:lnTo>
                  <a:pt x="15354" y="9903"/>
                </a:lnTo>
                <a:lnTo>
                  <a:pt x="15135" y="9782"/>
                </a:lnTo>
                <a:lnTo>
                  <a:pt x="14916" y="9684"/>
                </a:lnTo>
                <a:lnTo>
                  <a:pt x="14429" y="9563"/>
                </a:lnTo>
                <a:lnTo>
                  <a:pt x="14210" y="9490"/>
                </a:lnTo>
                <a:lnTo>
                  <a:pt x="13943" y="9441"/>
                </a:lnTo>
                <a:lnTo>
                  <a:pt x="13699" y="9417"/>
                </a:lnTo>
                <a:lnTo>
                  <a:pt x="13553" y="9417"/>
                </a:lnTo>
                <a:lnTo>
                  <a:pt x="13456" y="9465"/>
                </a:lnTo>
                <a:lnTo>
                  <a:pt x="13432" y="9490"/>
                </a:lnTo>
                <a:lnTo>
                  <a:pt x="13432" y="9514"/>
                </a:lnTo>
                <a:lnTo>
                  <a:pt x="13578" y="9636"/>
                </a:lnTo>
                <a:lnTo>
                  <a:pt x="13772" y="9733"/>
                </a:lnTo>
                <a:lnTo>
                  <a:pt x="14137" y="9855"/>
                </a:lnTo>
                <a:lnTo>
                  <a:pt x="14648" y="10049"/>
                </a:lnTo>
                <a:lnTo>
                  <a:pt x="14892" y="10147"/>
                </a:lnTo>
                <a:lnTo>
                  <a:pt x="15135" y="10244"/>
                </a:lnTo>
                <a:lnTo>
                  <a:pt x="14794" y="10706"/>
                </a:lnTo>
                <a:lnTo>
                  <a:pt x="14721" y="10658"/>
                </a:lnTo>
                <a:lnTo>
                  <a:pt x="14624" y="10633"/>
                </a:lnTo>
                <a:lnTo>
                  <a:pt x="14405" y="10560"/>
                </a:lnTo>
                <a:lnTo>
                  <a:pt x="13991" y="10512"/>
                </a:lnTo>
                <a:lnTo>
                  <a:pt x="13772" y="10439"/>
                </a:lnTo>
                <a:lnTo>
                  <a:pt x="13505" y="10366"/>
                </a:lnTo>
                <a:lnTo>
                  <a:pt x="13359" y="10341"/>
                </a:lnTo>
                <a:lnTo>
                  <a:pt x="13213" y="10317"/>
                </a:lnTo>
                <a:lnTo>
                  <a:pt x="13115" y="10341"/>
                </a:lnTo>
                <a:lnTo>
                  <a:pt x="12994" y="10390"/>
                </a:lnTo>
                <a:lnTo>
                  <a:pt x="12994" y="10414"/>
                </a:lnTo>
                <a:lnTo>
                  <a:pt x="13018" y="10536"/>
                </a:lnTo>
                <a:lnTo>
                  <a:pt x="13091" y="10609"/>
                </a:lnTo>
                <a:lnTo>
                  <a:pt x="13188" y="10682"/>
                </a:lnTo>
                <a:lnTo>
                  <a:pt x="13310" y="10731"/>
                </a:lnTo>
                <a:lnTo>
                  <a:pt x="13553" y="10828"/>
                </a:lnTo>
                <a:lnTo>
                  <a:pt x="13772" y="10877"/>
                </a:lnTo>
                <a:lnTo>
                  <a:pt x="14113" y="10998"/>
                </a:lnTo>
                <a:lnTo>
                  <a:pt x="14308" y="11047"/>
                </a:lnTo>
                <a:lnTo>
                  <a:pt x="14502" y="11071"/>
                </a:lnTo>
                <a:lnTo>
                  <a:pt x="14089" y="11509"/>
                </a:lnTo>
                <a:lnTo>
                  <a:pt x="13943" y="11412"/>
                </a:lnTo>
                <a:lnTo>
                  <a:pt x="13772" y="11339"/>
                </a:lnTo>
                <a:lnTo>
                  <a:pt x="13432" y="11242"/>
                </a:lnTo>
                <a:lnTo>
                  <a:pt x="13067" y="11144"/>
                </a:lnTo>
                <a:lnTo>
                  <a:pt x="12702" y="11071"/>
                </a:lnTo>
                <a:lnTo>
                  <a:pt x="12337" y="11047"/>
                </a:lnTo>
                <a:lnTo>
                  <a:pt x="11972" y="11096"/>
                </a:lnTo>
                <a:lnTo>
                  <a:pt x="11947" y="11096"/>
                </a:lnTo>
                <a:lnTo>
                  <a:pt x="11899" y="11120"/>
                </a:lnTo>
                <a:lnTo>
                  <a:pt x="11874" y="11193"/>
                </a:lnTo>
                <a:lnTo>
                  <a:pt x="11850" y="11266"/>
                </a:lnTo>
                <a:lnTo>
                  <a:pt x="11874" y="11290"/>
                </a:lnTo>
                <a:lnTo>
                  <a:pt x="11899" y="11363"/>
                </a:lnTo>
                <a:lnTo>
                  <a:pt x="11972" y="11412"/>
                </a:lnTo>
                <a:lnTo>
                  <a:pt x="12580" y="11509"/>
                </a:lnTo>
                <a:lnTo>
                  <a:pt x="12872" y="11582"/>
                </a:lnTo>
                <a:lnTo>
                  <a:pt x="13164" y="11655"/>
                </a:lnTo>
                <a:lnTo>
                  <a:pt x="13432" y="11753"/>
                </a:lnTo>
                <a:lnTo>
                  <a:pt x="13675" y="11850"/>
                </a:lnTo>
                <a:lnTo>
                  <a:pt x="13359" y="12118"/>
                </a:lnTo>
                <a:lnTo>
                  <a:pt x="13018" y="12337"/>
                </a:lnTo>
                <a:lnTo>
                  <a:pt x="12994" y="12288"/>
                </a:lnTo>
                <a:lnTo>
                  <a:pt x="12945" y="12239"/>
                </a:lnTo>
                <a:lnTo>
                  <a:pt x="12775" y="12166"/>
                </a:lnTo>
                <a:lnTo>
                  <a:pt x="12604" y="12142"/>
                </a:lnTo>
                <a:lnTo>
                  <a:pt x="12410" y="12118"/>
                </a:lnTo>
                <a:lnTo>
                  <a:pt x="12215" y="12069"/>
                </a:lnTo>
                <a:lnTo>
                  <a:pt x="11850" y="11947"/>
                </a:lnTo>
                <a:lnTo>
                  <a:pt x="11558" y="11826"/>
                </a:lnTo>
                <a:lnTo>
                  <a:pt x="11242" y="11704"/>
                </a:lnTo>
                <a:lnTo>
                  <a:pt x="11096" y="11655"/>
                </a:lnTo>
                <a:lnTo>
                  <a:pt x="10950" y="11607"/>
                </a:lnTo>
                <a:lnTo>
                  <a:pt x="10779" y="11582"/>
                </a:lnTo>
                <a:lnTo>
                  <a:pt x="10633" y="11582"/>
                </a:lnTo>
                <a:lnTo>
                  <a:pt x="10609" y="11607"/>
                </a:lnTo>
                <a:lnTo>
                  <a:pt x="10609" y="11655"/>
                </a:lnTo>
                <a:lnTo>
                  <a:pt x="10682" y="11753"/>
                </a:lnTo>
                <a:lnTo>
                  <a:pt x="10804" y="11874"/>
                </a:lnTo>
                <a:lnTo>
                  <a:pt x="10925" y="11947"/>
                </a:lnTo>
                <a:lnTo>
                  <a:pt x="11047" y="12045"/>
                </a:lnTo>
                <a:lnTo>
                  <a:pt x="11315" y="12166"/>
                </a:lnTo>
                <a:lnTo>
                  <a:pt x="11582" y="12288"/>
                </a:lnTo>
                <a:lnTo>
                  <a:pt x="11826" y="12385"/>
                </a:lnTo>
                <a:lnTo>
                  <a:pt x="12093" y="12483"/>
                </a:lnTo>
                <a:lnTo>
                  <a:pt x="12361" y="12556"/>
                </a:lnTo>
                <a:lnTo>
                  <a:pt x="12507" y="12580"/>
                </a:lnTo>
                <a:lnTo>
                  <a:pt x="12629" y="12580"/>
                </a:lnTo>
                <a:lnTo>
                  <a:pt x="12239" y="12799"/>
                </a:lnTo>
                <a:lnTo>
                  <a:pt x="11850" y="12969"/>
                </a:lnTo>
                <a:lnTo>
                  <a:pt x="11801" y="12921"/>
                </a:lnTo>
                <a:lnTo>
                  <a:pt x="11680" y="12823"/>
                </a:lnTo>
                <a:lnTo>
                  <a:pt x="11558" y="12775"/>
                </a:lnTo>
                <a:lnTo>
                  <a:pt x="11266" y="12677"/>
                </a:lnTo>
                <a:lnTo>
                  <a:pt x="10998" y="12604"/>
                </a:lnTo>
                <a:lnTo>
                  <a:pt x="10731" y="12531"/>
                </a:lnTo>
                <a:lnTo>
                  <a:pt x="10585" y="12458"/>
                </a:lnTo>
                <a:lnTo>
                  <a:pt x="10439" y="12385"/>
                </a:lnTo>
                <a:lnTo>
                  <a:pt x="10171" y="12239"/>
                </a:lnTo>
                <a:lnTo>
                  <a:pt x="10025" y="12166"/>
                </a:lnTo>
                <a:lnTo>
                  <a:pt x="9879" y="12118"/>
                </a:lnTo>
                <a:lnTo>
                  <a:pt x="9733" y="12093"/>
                </a:lnTo>
                <a:lnTo>
                  <a:pt x="9563" y="12093"/>
                </a:lnTo>
                <a:lnTo>
                  <a:pt x="9514" y="12118"/>
                </a:lnTo>
                <a:lnTo>
                  <a:pt x="9490" y="12142"/>
                </a:lnTo>
                <a:lnTo>
                  <a:pt x="9490" y="12191"/>
                </a:lnTo>
                <a:lnTo>
                  <a:pt x="9514" y="12215"/>
                </a:lnTo>
                <a:lnTo>
                  <a:pt x="9733" y="12410"/>
                </a:lnTo>
                <a:lnTo>
                  <a:pt x="9952" y="12580"/>
                </a:lnTo>
                <a:lnTo>
                  <a:pt x="10220" y="12750"/>
                </a:lnTo>
                <a:lnTo>
                  <a:pt x="10463" y="12872"/>
                </a:lnTo>
                <a:lnTo>
                  <a:pt x="10682" y="12969"/>
                </a:lnTo>
                <a:lnTo>
                  <a:pt x="10901" y="13042"/>
                </a:lnTo>
                <a:lnTo>
                  <a:pt x="11363" y="13188"/>
                </a:lnTo>
                <a:lnTo>
                  <a:pt x="10852" y="13359"/>
                </a:lnTo>
                <a:lnTo>
                  <a:pt x="10317" y="13505"/>
                </a:lnTo>
                <a:lnTo>
                  <a:pt x="10317" y="13480"/>
                </a:lnTo>
                <a:lnTo>
                  <a:pt x="10366" y="13359"/>
                </a:lnTo>
                <a:lnTo>
                  <a:pt x="10366" y="13310"/>
                </a:lnTo>
                <a:lnTo>
                  <a:pt x="10342" y="13261"/>
                </a:lnTo>
                <a:lnTo>
                  <a:pt x="10293" y="13213"/>
                </a:lnTo>
                <a:lnTo>
                  <a:pt x="10244" y="13164"/>
                </a:lnTo>
                <a:lnTo>
                  <a:pt x="9198" y="12604"/>
                </a:lnTo>
                <a:lnTo>
                  <a:pt x="9028" y="12507"/>
                </a:lnTo>
                <a:lnTo>
                  <a:pt x="8809" y="12410"/>
                </a:lnTo>
                <a:lnTo>
                  <a:pt x="8711" y="12385"/>
                </a:lnTo>
                <a:lnTo>
                  <a:pt x="8590" y="12361"/>
                </a:lnTo>
                <a:lnTo>
                  <a:pt x="8492" y="12385"/>
                </a:lnTo>
                <a:lnTo>
                  <a:pt x="8419" y="12434"/>
                </a:lnTo>
                <a:lnTo>
                  <a:pt x="8419" y="12458"/>
                </a:lnTo>
                <a:lnTo>
                  <a:pt x="8444" y="12556"/>
                </a:lnTo>
                <a:lnTo>
                  <a:pt x="8517" y="12629"/>
                </a:lnTo>
                <a:lnTo>
                  <a:pt x="8687" y="12799"/>
                </a:lnTo>
                <a:lnTo>
                  <a:pt x="9028" y="13042"/>
                </a:lnTo>
                <a:lnTo>
                  <a:pt x="9490" y="13334"/>
                </a:lnTo>
                <a:lnTo>
                  <a:pt x="9733" y="13456"/>
                </a:lnTo>
                <a:lnTo>
                  <a:pt x="10001" y="13553"/>
                </a:lnTo>
                <a:lnTo>
                  <a:pt x="9539" y="13651"/>
                </a:lnTo>
                <a:lnTo>
                  <a:pt x="9076" y="13699"/>
                </a:lnTo>
                <a:lnTo>
                  <a:pt x="9052" y="13651"/>
                </a:lnTo>
                <a:lnTo>
                  <a:pt x="8857" y="13480"/>
                </a:lnTo>
                <a:lnTo>
                  <a:pt x="8638" y="13334"/>
                </a:lnTo>
                <a:lnTo>
                  <a:pt x="8176" y="13067"/>
                </a:lnTo>
                <a:lnTo>
                  <a:pt x="7762" y="12799"/>
                </a:lnTo>
                <a:lnTo>
                  <a:pt x="7568" y="12677"/>
                </a:lnTo>
                <a:lnTo>
                  <a:pt x="7349" y="12604"/>
                </a:lnTo>
                <a:lnTo>
                  <a:pt x="7300" y="12604"/>
                </a:lnTo>
                <a:lnTo>
                  <a:pt x="7276" y="12653"/>
                </a:lnTo>
                <a:lnTo>
                  <a:pt x="7276" y="12775"/>
                </a:lnTo>
                <a:lnTo>
                  <a:pt x="7300" y="12872"/>
                </a:lnTo>
                <a:lnTo>
                  <a:pt x="7373" y="12969"/>
                </a:lnTo>
                <a:lnTo>
                  <a:pt x="7446" y="13042"/>
                </a:lnTo>
                <a:lnTo>
                  <a:pt x="7616" y="13213"/>
                </a:lnTo>
                <a:lnTo>
                  <a:pt x="7787" y="13334"/>
                </a:lnTo>
                <a:lnTo>
                  <a:pt x="8103" y="13553"/>
                </a:lnTo>
                <a:lnTo>
                  <a:pt x="8444" y="13748"/>
                </a:lnTo>
                <a:lnTo>
                  <a:pt x="8346" y="13748"/>
                </a:lnTo>
                <a:lnTo>
                  <a:pt x="7835" y="13772"/>
                </a:lnTo>
                <a:lnTo>
                  <a:pt x="7349" y="13724"/>
                </a:lnTo>
                <a:lnTo>
                  <a:pt x="7373" y="13699"/>
                </a:lnTo>
                <a:lnTo>
                  <a:pt x="7397" y="13651"/>
                </a:lnTo>
                <a:lnTo>
                  <a:pt x="7422" y="13578"/>
                </a:lnTo>
                <a:lnTo>
                  <a:pt x="7397" y="13529"/>
                </a:lnTo>
                <a:lnTo>
                  <a:pt x="7373" y="13456"/>
                </a:lnTo>
                <a:lnTo>
                  <a:pt x="7324" y="13383"/>
                </a:lnTo>
                <a:lnTo>
                  <a:pt x="7203" y="13286"/>
                </a:lnTo>
                <a:lnTo>
                  <a:pt x="6911" y="13091"/>
                </a:lnTo>
                <a:lnTo>
                  <a:pt x="6643" y="12872"/>
                </a:lnTo>
                <a:lnTo>
                  <a:pt x="6521" y="12799"/>
                </a:lnTo>
                <a:lnTo>
                  <a:pt x="6448" y="12750"/>
                </a:lnTo>
                <a:lnTo>
                  <a:pt x="6424" y="12702"/>
                </a:lnTo>
                <a:lnTo>
                  <a:pt x="6424" y="12677"/>
                </a:lnTo>
                <a:lnTo>
                  <a:pt x="6400" y="12677"/>
                </a:lnTo>
                <a:lnTo>
                  <a:pt x="6375" y="12702"/>
                </a:lnTo>
                <a:lnTo>
                  <a:pt x="6351" y="12775"/>
                </a:lnTo>
                <a:lnTo>
                  <a:pt x="6327" y="12823"/>
                </a:lnTo>
                <a:lnTo>
                  <a:pt x="6351" y="12969"/>
                </a:lnTo>
                <a:lnTo>
                  <a:pt x="6400" y="13042"/>
                </a:lnTo>
                <a:lnTo>
                  <a:pt x="6448" y="13140"/>
                </a:lnTo>
                <a:lnTo>
                  <a:pt x="6570" y="13286"/>
                </a:lnTo>
                <a:lnTo>
                  <a:pt x="6716" y="13432"/>
                </a:lnTo>
                <a:lnTo>
                  <a:pt x="6862" y="13553"/>
                </a:lnTo>
                <a:lnTo>
                  <a:pt x="7032" y="13675"/>
                </a:lnTo>
                <a:lnTo>
                  <a:pt x="7032" y="13675"/>
                </a:lnTo>
                <a:lnTo>
                  <a:pt x="6619" y="13578"/>
                </a:lnTo>
                <a:lnTo>
                  <a:pt x="6229" y="13456"/>
                </a:lnTo>
                <a:lnTo>
                  <a:pt x="5864" y="13334"/>
                </a:lnTo>
                <a:lnTo>
                  <a:pt x="5670" y="13286"/>
                </a:lnTo>
                <a:lnTo>
                  <a:pt x="5475" y="13261"/>
                </a:lnTo>
                <a:lnTo>
                  <a:pt x="5280" y="13237"/>
                </a:lnTo>
                <a:lnTo>
                  <a:pt x="5086" y="13261"/>
                </a:lnTo>
                <a:lnTo>
                  <a:pt x="4988" y="13286"/>
                </a:lnTo>
                <a:lnTo>
                  <a:pt x="4915" y="13334"/>
                </a:lnTo>
                <a:lnTo>
                  <a:pt x="4842" y="13407"/>
                </a:lnTo>
                <a:lnTo>
                  <a:pt x="4818" y="13505"/>
                </a:lnTo>
                <a:lnTo>
                  <a:pt x="4672" y="13651"/>
                </a:lnTo>
                <a:lnTo>
                  <a:pt x="4502" y="13797"/>
                </a:lnTo>
                <a:lnTo>
                  <a:pt x="4331" y="13943"/>
                </a:lnTo>
                <a:lnTo>
                  <a:pt x="4161" y="14064"/>
                </a:lnTo>
                <a:lnTo>
                  <a:pt x="3869" y="14259"/>
                </a:lnTo>
                <a:lnTo>
                  <a:pt x="3553" y="14405"/>
                </a:lnTo>
                <a:lnTo>
                  <a:pt x="3212" y="14551"/>
                </a:lnTo>
                <a:lnTo>
                  <a:pt x="2896" y="14648"/>
                </a:lnTo>
                <a:lnTo>
                  <a:pt x="2555" y="14745"/>
                </a:lnTo>
                <a:lnTo>
                  <a:pt x="2190" y="14818"/>
                </a:lnTo>
                <a:lnTo>
                  <a:pt x="1825" y="14867"/>
                </a:lnTo>
                <a:lnTo>
                  <a:pt x="1485" y="14891"/>
                </a:lnTo>
                <a:lnTo>
                  <a:pt x="1314" y="14891"/>
                </a:lnTo>
                <a:lnTo>
                  <a:pt x="1144" y="14867"/>
                </a:lnTo>
                <a:lnTo>
                  <a:pt x="1436" y="14672"/>
                </a:lnTo>
                <a:lnTo>
                  <a:pt x="1728" y="14453"/>
                </a:lnTo>
                <a:lnTo>
                  <a:pt x="1996" y="14210"/>
                </a:lnTo>
                <a:lnTo>
                  <a:pt x="2239" y="13991"/>
                </a:lnTo>
                <a:lnTo>
                  <a:pt x="2604" y="13626"/>
                </a:lnTo>
                <a:lnTo>
                  <a:pt x="2774" y="13432"/>
                </a:lnTo>
                <a:lnTo>
                  <a:pt x="2944" y="13188"/>
                </a:lnTo>
                <a:lnTo>
                  <a:pt x="3066" y="12945"/>
                </a:lnTo>
                <a:lnTo>
                  <a:pt x="3163" y="12702"/>
                </a:lnTo>
                <a:lnTo>
                  <a:pt x="3212" y="12458"/>
                </a:lnTo>
                <a:lnTo>
                  <a:pt x="3212" y="12337"/>
                </a:lnTo>
                <a:lnTo>
                  <a:pt x="3212" y="12215"/>
                </a:lnTo>
                <a:lnTo>
                  <a:pt x="3236" y="12118"/>
                </a:lnTo>
                <a:lnTo>
                  <a:pt x="3212" y="12045"/>
                </a:lnTo>
                <a:lnTo>
                  <a:pt x="3188" y="11972"/>
                </a:lnTo>
                <a:lnTo>
                  <a:pt x="3115" y="11923"/>
                </a:lnTo>
                <a:lnTo>
                  <a:pt x="2920" y="11826"/>
                </a:lnTo>
                <a:lnTo>
                  <a:pt x="2750" y="11704"/>
                </a:lnTo>
                <a:lnTo>
                  <a:pt x="2409" y="11461"/>
                </a:lnTo>
                <a:lnTo>
                  <a:pt x="2117" y="11169"/>
                </a:lnTo>
                <a:lnTo>
                  <a:pt x="1850" y="10852"/>
                </a:lnTo>
                <a:lnTo>
                  <a:pt x="1631" y="10512"/>
                </a:lnTo>
                <a:lnTo>
                  <a:pt x="1412" y="10147"/>
                </a:lnTo>
                <a:lnTo>
                  <a:pt x="1241" y="9757"/>
                </a:lnTo>
                <a:lnTo>
                  <a:pt x="1095" y="9368"/>
                </a:lnTo>
                <a:lnTo>
                  <a:pt x="949" y="8979"/>
                </a:lnTo>
                <a:lnTo>
                  <a:pt x="828" y="8565"/>
                </a:lnTo>
                <a:lnTo>
                  <a:pt x="755" y="8127"/>
                </a:lnTo>
                <a:lnTo>
                  <a:pt x="682" y="7689"/>
                </a:lnTo>
                <a:lnTo>
                  <a:pt x="657" y="7251"/>
                </a:lnTo>
                <a:lnTo>
                  <a:pt x="657" y="6837"/>
                </a:lnTo>
                <a:lnTo>
                  <a:pt x="706" y="6399"/>
                </a:lnTo>
                <a:lnTo>
                  <a:pt x="803" y="5986"/>
                </a:lnTo>
                <a:lnTo>
                  <a:pt x="925" y="5548"/>
                </a:lnTo>
                <a:lnTo>
                  <a:pt x="1120" y="5110"/>
                </a:lnTo>
                <a:lnTo>
                  <a:pt x="1339" y="4696"/>
                </a:lnTo>
                <a:lnTo>
                  <a:pt x="1606" y="4307"/>
                </a:lnTo>
                <a:lnTo>
                  <a:pt x="1898" y="3869"/>
                </a:lnTo>
                <a:lnTo>
                  <a:pt x="2166" y="3431"/>
                </a:lnTo>
                <a:lnTo>
                  <a:pt x="2434" y="3017"/>
                </a:lnTo>
                <a:lnTo>
                  <a:pt x="2604" y="2823"/>
                </a:lnTo>
                <a:lnTo>
                  <a:pt x="2774" y="2628"/>
                </a:lnTo>
                <a:lnTo>
                  <a:pt x="3115" y="2336"/>
                </a:lnTo>
                <a:lnTo>
                  <a:pt x="3431" y="2068"/>
                </a:lnTo>
                <a:lnTo>
                  <a:pt x="3772" y="1825"/>
                </a:lnTo>
                <a:lnTo>
                  <a:pt x="4137" y="1582"/>
                </a:lnTo>
                <a:lnTo>
                  <a:pt x="4502" y="1387"/>
                </a:lnTo>
                <a:lnTo>
                  <a:pt x="4867" y="1192"/>
                </a:lnTo>
                <a:lnTo>
                  <a:pt x="5256" y="1046"/>
                </a:lnTo>
                <a:lnTo>
                  <a:pt x="5670" y="900"/>
                </a:lnTo>
                <a:lnTo>
                  <a:pt x="6083" y="803"/>
                </a:lnTo>
                <a:lnTo>
                  <a:pt x="6497" y="706"/>
                </a:lnTo>
                <a:lnTo>
                  <a:pt x="6935" y="633"/>
                </a:lnTo>
                <a:lnTo>
                  <a:pt x="7373" y="584"/>
                </a:lnTo>
                <a:lnTo>
                  <a:pt x="7811" y="535"/>
                </a:lnTo>
                <a:lnTo>
                  <a:pt x="8249" y="511"/>
                </a:lnTo>
                <a:close/>
                <a:moveTo>
                  <a:pt x="8444" y="0"/>
                </a:moveTo>
                <a:lnTo>
                  <a:pt x="7641" y="24"/>
                </a:lnTo>
                <a:lnTo>
                  <a:pt x="6838" y="122"/>
                </a:lnTo>
                <a:lnTo>
                  <a:pt x="6351" y="195"/>
                </a:lnTo>
                <a:lnTo>
                  <a:pt x="5889" y="292"/>
                </a:lnTo>
                <a:lnTo>
                  <a:pt x="5426" y="414"/>
                </a:lnTo>
                <a:lnTo>
                  <a:pt x="4964" y="560"/>
                </a:lnTo>
                <a:lnTo>
                  <a:pt x="4502" y="730"/>
                </a:lnTo>
                <a:lnTo>
                  <a:pt x="4088" y="949"/>
                </a:lnTo>
                <a:lnTo>
                  <a:pt x="3674" y="1217"/>
                </a:lnTo>
                <a:lnTo>
                  <a:pt x="3285" y="1509"/>
                </a:lnTo>
                <a:lnTo>
                  <a:pt x="2823" y="1922"/>
                </a:lnTo>
                <a:lnTo>
                  <a:pt x="2385" y="2312"/>
                </a:lnTo>
                <a:lnTo>
                  <a:pt x="2166" y="2531"/>
                </a:lnTo>
                <a:lnTo>
                  <a:pt x="1947" y="2725"/>
                </a:lnTo>
                <a:lnTo>
                  <a:pt x="1752" y="2969"/>
                </a:lnTo>
                <a:lnTo>
                  <a:pt x="1582" y="3212"/>
                </a:lnTo>
                <a:lnTo>
                  <a:pt x="1266" y="3723"/>
                </a:lnTo>
                <a:lnTo>
                  <a:pt x="974" y="4283"/>
                </a:lnTo>
                <a:lnTo>
                  <a:pt x="682" y="4842"/>
                </a:lnTo>
                <a:lnTo>
                  <a:pt x="438" y="5402"/>
                </a:lnTo>
                <a:lnTo>
                  <a:pt x="341" y="5645"/>
                </a:lnTo>
                <a:lnTo>
                  <a:pt x="268" y="5889"/>
                </a:lnTo>
                <a:lnTo>
                  <a:pt x="195" y="6132"/>
                </a:lnTo>
                <a:lnTo>
                  <a:pt x="146" y="6375"/>
                </a:lnTo>
                <a:lnTo>
                  <a:pt x="122" y="6886"/>
                </a:lnTo>
                <a:lnTo>
                  <a:pt x="122" y="7397"/>
                </a:lnTo>
                <a:lnTo>
                  <a:pt x="171" y="7908"/>
                </a:lnTo>
                <a:lnTo>
                  <a:pt x="268" y="8419"/>
                </a:lnTo>
                <a:lnTo>
                  <a:pt x="390" y="8906"/>
                </a:lnTo>
                <a:lnTo>
                  <a:pt x="536" y="9392"/>
                </a:lnTo>
                <a:lnTo>
                  <a:pt x="682" y="9830"/>
                </a:lnTo>
                <a:lnTo>
                  <a:pt x="876" y="10244"/>
                </a:lnTo>
                <a:lnTo>
                  <a:pt x="1095" y="10658"/>
                </a:lnTo>
                <a:lnTo>
                  <a:pt x="1339" y="11047"/>
                </a:lnTo>
                <a:lnTo>
                  <a:pt x="1631" y="11412"/>
                </a:lnTo>
                <a:lnTo>
                  <a:pt x="1947" y="11728"/>
                </a:lnTo>
                <a:lnTo>
                  <a:pt x="2117" y="11874"/>
                </a:lnTo>
                <a:lnTo>
                  <a:pt x="2312" y="12020"/>
                </a:lnTo>
                <a:lnTo>
                  <a:pt x="2507" y="12142"/>
                </a:lnTo>
                <a:lnTo>
                  <a:pt x="2701" y="12239"/>
                </a:lnTo>
                <a:lnTo>
                  <a:pt x="2677" y="12458"/>
                </a:lnTo>
                <a:lnTo>
                  <a:pt x="2604" y="12653"/>
                </a:lnTo>
                <a:lnTo>
                  <a:pt x="2482" y="12848"/>
                </a:lnTo>
                <a:lnTo>
                  <a:pt x="2361" y="13042"/>
                </a:lnTo>
                <a:lnTo>
                  <a:pt x="2215" y="13213"/>
                </a:lnTo>
                <a:lnTo>
                  <a:pt x="2069" y="13359"/>
                </a:lnTo>
                <a:lnTo>
                  <a:pt x="1752" y="13675"/>
                </a:lnTo>
                <a:lnTo>
                  <a:pt x="1412" y="13967"/>
                </a:lnTo>
                <a:lnTo>
                  <a:pt x="1047" y="14259"/>
                </a:lnTo>
                <a:lnTo>
                  <a:pt x="828" y="14381"/>
                </a:lnTo>
                <a:lnTo>
                  <a:pt x="633" y="14478"/>
                </a:lnTo>
                <a:lnTo>
                  <a:pt x="414" y="14575"/>
                </a:lnTo>
                <a:lnTo>
                  <a:pt x="195" y="14648"/>
                </a:lnTo>
                <a:lnTo>
                  <a:pt x="98" y="14697"/>
                </a:lnTo>
                <a:lnTo>
                  <a:pt x="25" y="14794"/>
                </a:lnTo>
                <a:lnTo>
                  <a:pt x="0" y="14891"/>
                </a:lnTo>
                <a:lnTo>
                  <a:pt x="25" y="14989"/>
                </a:lnTo>
                <a:lnTo>
                  <a:pt x="49" y="15086"/>
                </a:lnTo>
                <a:lnTo>
                  <a:pt x="146" y="15159"/>
                </a:lnTo>
                <a:lnTo>
                  <a:pt x="244" y="15208"/>
                </a:lnTo>
                <a:lnTo>
                  <a:pt x="365" y="15208"/>
                </a:lnTo>
                <a:lnTo>
                  <a:pt x="414" y="15183"/>
                </a:lnTo>
                <a:lnTo>
                  <a:pt x="560" y="15256"/>
                </a:lnTo>
                <a:lnTo>
                  <a:pt x="682" y="15305"/>
                </a:lnTo>
                <a:lnTo>
                  <a:pt x="998" y="15378"/>
                </a:lnTo>
                <a:lnTo>
                  <a:pt x="1314" y="15402"/>
                </a:lnTo>
                <a:lnTo>
                  <a:pt x="1679" y="15402"/>
                </a:lnTo>
                <a:lnTo>
                  <a:pt x="2020" y="15354"/>
                </a:lnTo>
                <a:lnTo>
                  <a:pt x="2336" y="15305"/>
                </a:lnTo>
                <a:lnTo>
                  <a:pt x="2896" y="15183"/>
                </a:lnTo>
                <a:lnTo>
                  <a:pt x="3261" y="15062"/>
                </a:lnTo>
                <a:lnTo>
                  <a:pt x="3626" y="14916"/>
                </a:lnTo>
                <a:lnTo>
                  <a:pt x="3991" y="14770"/>
                </a:lnTo>
                <a:lnTo>
                  <a:pt x="4331" y="14575"/>
                </a:lnTo>
                <a:lnTo>
                  <a:pt x="4575" y="14429"/>
                </a:lnTo>
                <a:lnTo>
                  <a:pt x="4818" y="14259"/>
                </a:lnTo>
                <a:lnTo>
                  <a:pt x="5037" y="14040"/>
                </a:lnTo>
                <a:lnTo>
                  <a:pt x="5134" y="13918"/>
                </a:lnTo>
                <a:lnTo>
                  <a:pt x="5207" y="13797"/>
                </a:lnTo>
                <a:lnTo>
                  <a:pt x="5426" y="13821"/>
                </a:lnTo>
                <a:lnTo>
                  <a:pt x="5645" y="13845"/>
                </a:lnTo>
                <a:lnTo>
                  <a:pt x="6059" y="13967"/>
                </a:lnTo>
                <a:lnTo>
                  <a:pt x="6497" y="14113"/>
                </a:lnTo>
                <a:lnTo>
                  <a:pt x="6692" y="14186"/>
                </a:lnTo>
                <a:lnTo>
                  <a:pt x="6911" y="14235"/>
                </a:lnTo>
                <a:lnTo>
                  <a:pt x="7178" y="14283"/>
                </a:lnTo>
                <a:lnTo>
                  <a:pt x="7446" y="14308"/>
                </a:lnTo>
                <a:lnTo>
                  <a:pt x="7981" y="14332"/>
                </a:lnTo>
                <a:lnTo>
                  <a:pt x="8517" y="14308"/>
                </a:lnTo>
                <a:lnTo>
                  <a:pt x="9052" y="14259"/>
                </a:lnTo>
                <a:lnTo>
                  <a:pt x="9490" y="14210"/>
                </a:lnTo>
                <a:lnTo>
                  <a:pt x="9952" y="14137"/>
                </a:lnTo>
                <a:lnTo>
                  <a:pt x="10390" y="14040"/>
                </a:lnTo>
                <a:lnTo>
                  <a:pt x="10828" y="13918"/>
                </a:lnTo>
                <a:lnTo>
                  <a:pt x="11266" y="13797"/>
                </a:lnTo>
                <a:lnTo>
                  <a:pt x="11680" y="13651"/>
                </a:lnTo>
                <a:lnTo>
                  <a:pt x="12093" y="13480"/>
                </a:lnTo>
                <a:lnTo>
                  <a:pt x="12507" y="13286"/>
                </a:lnTo>
                <a:lnTo>
                  <a:pt x="12921" y="13067"/>
                </a:lnTo>
                <a:lnTo>
                  <a:pt x="13310" y="12823"/>
                </a:lnTo>
                <a:lnTo>
                  <a:pt x="13699" y="12556"/>
                </a:lnTo>
                <a:lnTo>
                  <a:pt x="14089" y="12264"/>
                </a:lnTo>
                <a:lnTo>
                  <a:pt x="14429" y="11947"/>
                </a:lnTo>
                <a:lnTo>
                  <a:pt x="14770" y="11607"/>
                </a:lnTo>
                <a:lnTo>
                  <a:pt x="15111" y="11266"/>
                </a:lnTo>
                <a:lnTo>
                  <a:pt x="15403" y="10901"/>
                </a:lnTo>
                <a:lnTo>
                  <a:pt x="15670" y="10512"/>
                </a:lnTo>
                <a:lnTo>
                  <a:pt x="15914" y="10098"/>
                </a:lnTo>
                <a:lnTo>
                  <a:pt x="16133" y="9684"/>
                </a:lnTo>
                <a:lnTo>
                  <a:pt x="16327" y="9246"/>
                </a:lnTo>
                <a:lnTo>
                  <a:pt x="16473" y="8808"/>
                </a:lnTo>
                <a:lnTo>
                  <a:pt x="16595" y="8346"/>
                </a:lnTo>
                <a:lnTo>
                  <a:pt x="16668" y="7884"/>
                </a:lnTo>
                <a:lnTo>
                  <a:pt x="16717" y="7421"/>
                </a:lnTo>
                <a:lnTo>
                  <a:pt x="16717" y="7178"/>
                </a:lnTo>
                <a:lnTo>
                  <a:pt x="16692" y="6959"/>
                </a:lnTo>
                <a:lnTo>
                  <a:pt x="16595" y="6497"/>
                </a:lnTo>
                <a:lnTo>
                  <a:pt x="16473" y="6035"/>
                </a:lnTo>
                <a:lnTo>
                  <a:pt x="16352" y="5597"/>
                </a:lnTo>
                <a:lnTo>
                  <a:pt x="16206" y="5134"/>
                </a:lnTo>
                <a:lnTo>
                  <a:pt x="16084" y="4672"/>
                </a:lnTo>
                <a:lnTo>
                  <a:pt x="15962" y="4210"/>
                </a:lnTo>
                <a:lnTo>
                  <a:pt x="15792" y="3772"/>
                </a:lnTo>
                <a:lnTo>
                  <a:pt x="15597" y="3358"/>
                </a:lnTo>
                <a:lnTo>
                  <a:pt x="15354" y="2993"/>
                </a:lnTo>
                <a:lnTo>
                  <a:pt x="15062" y="2652"/>
                </a:lnTo>
                <a:lnTo>
                  <a:pt x="14770" y="2336"/>
                </a:lnTo>
                <a:lnTo>
                  <a:pt x="14429" y="2044"/>
                </a:lnTo>
                <a:lnTo>
                  <a:pt x="14089" y="1776"/>
                </a:lnTo>
                <a:lnTo>
                  <a:pt x="13724" y="1509"/>
                </a:lnTo>
                <a:lnTo>
                  <a:pt x="13334" y="1265"/>
                </a:lnTo>
                <a:lnTo>
                  <a:pt x="12969" y="1046"/>
                </a:lnTo>
                <a:lnTo>
                  <a:pt x="12580" y="827"/>
                </a:lnTo>
                <a:lnTo>
                  <a:pt x="12166" y="633"/>
                </a:lnTo>
                <a:lnTo>
                  <a:pt x="11777" y="487"/>
                </a:lnTo>
                <a:lnTo>
                  <a:pt x="11363" y="341"/>
                </a:lnTo>
                <a:lnTo>
                  <a:pt x="10950" y="219"/>
                </a:lnTo>
                <a:lnTo>
                  <a:pt x="10512" y="146"/>
                </a:lnTo>
                <a:lnTo>
                  <a:pt x="10074" y="73"/>
                </a:lnTo>
                <a:lnTo>
                  <a:pt x="9271" y="0"/>
                </a:lnTo>
                <a:close/>
              </a:path>
            </a:pathLst>
          </a:custGeom>
          <a:solidFill>
            <a:srgbClr val="7C7F9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latin typeface="華康細圓體(P)" panose="020F0300000000000000" pitchFamily="34" charset="-120"/>
              <a:ea typeface="華康細圓體(P)" panose="020F0300000000000000" pitchFamily="34" charset="-120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2823483" y="1761998"/>
            <a:ext cx="76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 smtClean="0">
                <a:solidFill>
                  <a:schemeClr val="tx2">
                    <a:lumMod val="50000"/>
                  </a:schemeClr>
                </a:solidFill>
                <a:latin typeface="華康細圓體(P)" panose="020F0300000000000000" pitchFamily="34" charset="-120"/>
                <a:ea typeface="華康細圓體(P)" panose="020F0300000000000000" pitchFamily="34" charset="-120"/>
              </a:rPr>
              <a:t>Hello</a:t>
            </a:r>
            <a:endParaRPr lang="zh-TW" altLang="en-US" sz="2000" dirty="0">
              <a:solidFill>
                <a:schemeClr val="tx2">
                  <a:lumMod val="50000"/>
                </a:schemeClr>
              </a:solidFill>
              <a:latin typeface="華康細圓體(P)" panose="020F0300000000000000" pitchFamily="34" charset="-120"/>
              <a:ea typeface="華康細圓體(P)" panose="020F0300000000000000" pitchFamily="34" charset="-120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5212113" y="1667290"/>
            <a:ext cx="10957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solidFill>
                  <a:schemeClr val="tx2">
                    <a:lumMod val="50000"/>
                  </a:schemeClr>
                </a:solidFill>
                <a:latin typeface="華康細圓體(P)" panose="020F0300000000000000" pitchFamily="34" charset="-120"/>
                <a:ea typeface="華康細圓體(P)" panose="020F0300000000000000" pitchFamily="34" charset="-120"/>
              </a:rPr>
              <a:t>Bonjour</a:t>
            </a:r>
            <a:endParaRPr lang="zh-TW" altLang="en-US" sz="2000" dirty="0">
              <a:solidFill>
                <a:schemeClr val="tx2">
                  <a:lumMod val="50000"/>
                </a:schemeClr>
              </a:solidFill>
              <a:latin typeface="華康細圓體(P)" panose="020F0300000000000000" pitchFamily="34" charset="-120"/>
              <a:ea typeface="華康細圓體(P)" panose="020F0300000000000000" pitchFamily="34" charset="-120"/>
            </a:endParaRPr>
          </a:p>
        </p:txBody>
      </p:sp>
      <p:sp>
        <p:nvSpPr>
          <p:cNvPr id="12" name="Google Shape;359;p39"/>
          <p:cNvSpPr/>
          <p:nvPr/>
        </p:nvSpPr>
        <p:spPr>
          <a:xfrm>
            <a:off x="4238212" y="2650631"/>
            <a:ext cx="497373" cy="1400352"/>
          </a:xfrm>
          <a:custGeom>
            <a:avLst/>
            <a:gdLst/>
            <a:ahLst/>
            <a:cxnLst/>
            <a:rect l="l" t="t" r="r" b="b"/>
            <a:pathLst>
              <a:path w="7398" h="20829" extrusionOk="0">
                <a:moveTo>
                  <a:pt x="3991" y="584"/>
                </a:moveTo>
                <a:lnTo>
                  <a:pt x="3942" y="657"/>
                </a:lnTo>
                <a:lnTo>
                  <a:pt x="3893" y="730"/>
                </a:lnTo>
                <a:lnTo>
                  <a:pt x="3893" y="755"/>
                </a:lnTo>
                <a:lnTo>
                  <a:pt x="3918" y="779"/>
                </a:lnTo>
                <a:lnTo>
                  <a:pt x="3991" y="803"/>
                </a:lnTo>
                <a:lnTo>
                  <a:pt x="4064" y="779"/>
                </a:lnTo>
                <a:lnTo>
                  <a:pt x="4185" y="755"/>
                </a:lnTo>
                <a:lnTo>
                  <a:pt x="4283" y="706"/>
                </a:lnTo>
                <a:lnTo>
                  <a:pt x="4380" y="633"/>
                </a:lnTo>
                <a:lnTo>
                  <a:pt x="4453" y="730"/>
                </a:lnTo>
                <a:lnTo>
                  <a:pt x="4356" y="779"/>
                </a:lnTo>
                <a:lnTo>
                  <a:pt x="4210" y="852"/>
                </a:lnTo>
                <a:lnTo>
                  <a:pt x="4088" y="949"/>
                </a:lnTo>
                <a:lnTo>
                  <a:pt x="4088" y="974"/>
                </a:lnTo>
                <a:lnTo>
                  <a:pt x="4112" y="998"/>
                </a:lnTo>
                <a:lnTo>
                  <a:pt x="4283" y="998"/>
                </a:lnTo>
                <a:lnTo>
                  <a:pt x="4453" y="974"/>
                </a:lnTo>
                <a:lnTo>
                  <a:pt x="4623" y="901"/>
                </a:lnTo>
                <a:lnTo>
                  <a:pt x="4721" y="1071"/>
                </a:lnTo>
                <a:lnTo>
                  <a:pt x="4696" y="1071"/>
                </a:lnTo>
                <a:lnTo>
                  <a:pt x="4429" y="1193"/>
                </a:lnTo>
                <a:lnTo>
                  <a:pt x="4185" y="1314"/>
                </a:lnTo>
                <a:lnTo>
                  <a:pt x="4161" y="1339"/>
                </a:lnTo>
                <a:lnTo>
                  <a:pt x="4185" y="1339"/>
                </a:lnTo>
                <a:lnTo>
                  <a:pt x="4307" y="1387"/>
                </a:lnTo>
                <a:lnTo>
                  <a:pt x="4429" y="1387"/>
                </a:lnTo>
                <a:lnTo>
                  <a:pt x="4550" y="1363"/>
                </a:lnTo>
                <a:lnTo>
                  <a:pt x="4696" y="1314"/>
                </a:lnTo>
                <a:lnTo>
                  <a:pt x="4818" y="1266"/>
                </a:lnTo>
                <a:lnTo>
                  <a:pt x="4915" y="1533"/>
                </a:lnTo>
                <a:lnTo>
                  <a:pt x="4794" y="1582"/>
                </a:lnTo>
                <a:lnTo>
                  <a:pt x="4502" y="1679"/>
                </a:lnTo>
                <a:lnTo>
                  <a:pt x="4356" y="1728"/>
                </a:lnTo>
                <a:lnTo>
                  <a:pt x="4234" y="1825"/>
                </a:lnTo>
                <a:lnTo>
                  <a:pt x="4210" y="1850"/>
                </a:lnTo>
                <a:lnTo>
                  <a:pt x="4210" y="1874"/>
                </a:lnTo>
                <a:lnTo>
                  <a:pt x="4210" y="1898"/>
                </a:lnTo>
                <a:lnTo>
                  <a:pt x="4234" y="1898"/>
                </a:lnTo>
                <a:lnTo>
                  <a:pt x="4404" y="1947"/>
                </a:lnTo>
                <a:lnTo>
                  <a:pt x="4550" y="1923"/>
                </a:lnTo>
                <a:lnTo>
                  <a:pt x="4696" y="1898"/>
                </a:lnTo>
                <a:lnTo>
                  <a:pt x="4867" y="1874"/>
                </a:lnTo>
                <a:lnTo>
                  <a:pt x="4964" y="1850"/>
                </a:lnTo>
                <a:lnTo>
                  <a:pt x="4988" y="2069"/>
                </a:lnTo>
                <a:lnTo>
                  <a:pt x="4891" y="2093"/>
                </a:lnTo>
                <a:lnTo>
                  <a:pt x="4696" y="2142"/>
                </a:lnTo>
                <a:lnTo>
                  <a:pt x="4526" y="2190"/>
                </a:lnTo>
                <a:lnTo>
                  <a:pt x="4331" y="2263"/>
                </a:lnTo>
                <a:lnTo>
                  <a:pt x="4137" y="2336"/>
                </a:lnTo>
                <a:lnTo>
                  <a:pt x="4112" y="2361"/>
                </a:lnTo>
                <a:lnTo>
                  <a:pt x="4137" y="2385"/>
                </a:lnTo>
                <a:lnTo>
                  <a:pt x="4283" y="2385"/>
                </a:lnTo>
                <a:lnTo>
                  <a:pt x="4404" y="2409"/>
                </a:lnTo>
                <a:lnTo>
                  <a:pt x="4599" y="2385"/>
                </a:lnTo>
                <a:lnTo>
                  <a:pt x="4769" y="2361"/>
                </a:lnTo>
                <a:lnTo>
                  <a:pt x="4988" y="2336"/>
                </a:lnTo>
                <a:lnTo>
                  <a:pt x="4988" y="2434"/>
                </a:lnTo>
                <a:lnTo>
                  <a:pt x="4940" y="2604"/>
                </a:lnTo>
                <a:lnTo>
                  <a:pt x="4891" y="2750"/>
                </a:lnTo>
                <a:lnTo>
                  <a:pt x="4794" y="2726"/>
                </a:lnTo>
                <a:lnTo>
                  <a:pt x="4696" y="2726"/>
                </a:lnTo>
                <a:lnTo>
                  <a:pt x="4502" y="2750"/>
                </a:lnTo>
                <a:lnTo>
                  <a:pt x="4258" y="2750"/>
                </a:lnTo>
                <a:lnTo>
                  <a:pt x="4137" y="2774"/>
                </a:lnTo>
                <a:lnTo>
                  <a:pt x="4015" y="2847"/>
                </a:lnTo>
                <a:lnTo>
                  <a:pt x="4015" y="2872"/>
                </a:lnTo>
                <a:lnTo>
                  <a:pt x="4112" y="2945"/>
                </a:lnTo>
                <a:lnTo>
                  <a:pt x="4210" y="2993"/>
                </a:lnTo>
                <a:lnTo>
                  <a:pt x="4429" y="2993"/>
                </a:lnTo>
                <a:lnTo>
                  <a:pt x="4599" y="3018"/>
                </a:lnTo>
                <a:lnTo>
                  <a:pt x="4745" y="3018"/>
                </a:lnTo>
                <a:lnTo>
                  <a:pt x="4623" y="3164"/>
                </a:lnTo>
                <a:lnTo>
                  <a:pt x="4502" y="3310"/>
                </a:lnTo>
                <a:lnTo>
                  <a:pt x="4453" y="3285"/>
                </a:lnTo>
                <a:lnTo>
                  <a:pt x="4283" y="3237"/>
                </a:lnTo>
                <a:lnTo>
                  <a:pt x="4112" y="3212"/>
                </a:lnTo>
                <a:lnTo>
                  <a:pt x="3918" y="3212"/>
                </a:lnTo>
                <a:lnTo>
                  <a:pt x="3747" y="3237"/>
                </a:lnTo>
                <a:lnTo>
                  <a:pt x="3723" y="3237"/>
                </a:lnTo>
                <a:lnTo>
                  <a:pt x="3723" y="3261"/>
                </a:lnTo>
                <a:lnTo>
                  <a:pt x="3747" y="3310"/>
                </a:lnTo>
                <a:lnTo>
                  <a:pt x="3966" y="3407"/>
                </a:lnTo>
                <a:lnTo>
                  <a:pt x="4210" y="3480"/>
                </a:lnTo>
                <a:lnTo>
                  <a:pt x="3991" y="3529"/>
                </a:lnTo>
                <a:lnTo>
                  <a:pt x="3796" y="3553"/>
                </a:lnTo>
                <a:lnTo>
                  <a:pt x="3553" y="3553"/>
                </a:lnTo>
                <a:lnTo>
                  <a:pt x="3334" y="3504"/>
                </a:lnTo>
                <a:lnTo>
                  <a:pt x="3090" y="3407"/>
                </a:lnTo>
                <a:lnTo>
                  <a:pt x="2896" y="3285"/>
                </a:lnTo>
                <a:lnTo>
                  <a:pt x="2701" y="3115"/>
                </a:lnTo>
                <a:lnTo>
                  <a:pt x="2555" y="2945"/>
                </a:lnTo>
                <a:lnTo>
                  <a:pt x="2433" y="2726"/>
                </a:lnTo>
                <a:lnTo>
                  <a:pt x="2360" y="2507"/>
                </a:lnTo>
                <a:lnTo>
                  <a:pt x="2312" y="2288"/>
                </a:lnTo>
                <a:lnTo>
                  <a:pt x="2312" y="2020"/>
                </a:lnTo>
                <a:lnTo>
                  <a:pt x="2336" y="1874"/>
                </a:lnTo>
                <a:lnTo>
                  <a:pt x="2360" y="1704"/>
                </a:lnTo>
                <a:lnTo>
                  <a:pt x="2409" y="1558"/>
                </a:lnTo>
                <a:lnTo>
                  <a:pt x="2482" y="1412"/>
                </a:lnTo>
                <a:lnTo>
                  <a:pt x="2677" y="1120"/>
                </a:lnTo>
                <a:lnTo>
                  <a:pt x="2871" y="876"/>
                </a:lnTo>
                <a:lnTo>
                  <a:pt x="3017" y="755"/>
                </a:lnTo>
                <a:lnTo>
                  <a:pt x="3139" y="682"/>
                </a:lnTo>
                <a:lnTo>
                  <a:pt x="3261" y="633"/>
                </a:lnTo>
                <a:lnTo>
                  <a:pt x="3407" y="584"/>
                </a:lnTo>
                <a:close/>
                <a:moveTo>
                  <a:pt x="1898" y="7860"/>
                </a:moveTo>
                <a:lnTo>
                  <a:pt x="2020" y="7933"/>
                </a:lnTo>
                <a:lnTo>
                  <a:pt x="1995" y="8200"/>
                </a:lnTo>
                <a:lnTo>
                  <a:pt x="1995" y="8444"/>
                </a:lnTo>
                <a:lnTo>
                  <a:pt x="1971" y="8979"/>
                </a:lnTo>
                <a:lnTo>
                  <a:pt x="1971" y="9149"/>
                </a:lnTo>
                <a:lnTo>
                  <a:pt x="1922" y="9344"/>
                </a:lnTo>
                <a:lnTo>
                  <a:pt x="1801" y="9685"/>
                </a:lnTo>
                <a:lnTo>
                  <a:pt x="1655" y="10050"/>
                </a:lnTo>
                <a:lnTo>
                  <a:pt x="1509" y="10390"/>
                </a:lnTo>
                <a:lnTo>
                  <a:pt x="1436" y="10658"/>
                </a:lnTo>
                <a:lnTo>
                  <a:pt x="1363" y="10926"/>
                </a:lnTo>
                <a:lnTo>
                  <a:pt x="1314" y="10707"/>
                </a:lnTo>
                <a:lnTo>
                  <a:pt x="1265" y="10536"/>
                </a:lnTo>
                <a:lnTo>
                  <a:pt x="1241" y="10512"/>
                </a:lnTo>
                <a:lnTo>
                  <a:pt x="1290" y="10463"/>
                </a:lnTo>
                <a:lnTo>
                  <a:pt x="1314" y="10390"/>
                </a:lnTo>
                <a:lnTo>
                  <a:pt x="1363" y="9733"/>
                </a:lnTo>
                <a:lnTo>
                  <a:pt x="1460" y="9076"/>
                </a:lnTo>
                <a:lnTo>
                  <a:pt x="1533" y="8760"/>
                </a:lnTo>
                <a:lnTo>
                  <a:pt x="1606" y="8444"/>
                </a:lnTo>
                <a:lnTo>
                  <a:pt x="1728" y="8152"/>
                </a:lnTo>
                <a:lnTo>
                  <a:pt x="1898" y="7860"/>
                </a:lnTo>
                <a:close/>
                <a:moveTo>
                  <a:pt x="5499" y="7860"/>
                </a:moveTo>
                <a:lnTo>
                  <a:pt x="5670" y="8152"/>
                </a:lnTo>
                <a:lnTo>
                  <a:pt x="5791" y="8444"/>
                </a:lnTo>
                <a:lnTo>
                  <a:pt x="5864" y="8760"/>
                </a:lnTo>
                <a:lnTo>
                  <a:pt x="5937" y="9076"/>
                </a:lnTo>
                <a:lnTo>
                  <a:pt x="6010" y="9733"/>
                </a:lnTo>
                <a:lnTo>
                  <a:pt x="6083" y="10390"/>
                </a:lnTo>
                <a:lnTo>
                  <a:pt x="6107" y="10463"/>
                </a:lnTo>
                <a:lnTo>
                  <a:pt x="6156" y="10512"/>
                </a:lnTo>
                <a:lnTo>
                  <a:pt x="6132" y="10536"/>
                </a:lnTo>
                <a:lnTo>
                  <a:pt x="6083" y="10707"/>
                </a:lnTo>
                <a:lnTo>
                  <a:pt x="6034" y="10926"/>
                </a:lnTo>
                <a:lnTo>
                  <a:pt x="5961" y="10658"/>
                </a:lnTo>
                <a:lnTo>
                  <a:pt x="5889" y="10390"/>
                </a:lnTo>
                <a:lnTo>
                  <a:pt x="5743" y="10050"/>
                </a:lnTo>
                <a:lnTo>
                  <a:pt x="5597" y="9685"/>
                </a:lnTo>
                <a:lnTo>
                  <a:pt x="5475" y="9344"/>
                </a:lnTo>
                <a:lnTo>
                  <a:pt x="5426" y="9149"/>
                </a:lnTo>
                <a:lnTo>
                  <a:pt x="5426" y="8979"/>
                </a:lnTo>
                <a:lnTo>
                  <a:pt x="5402" y="8444"/>
                </a:lnTo>
                <a:lnTo>
                  <a:pt x="5402" y="8200"/>
                </a:lnTo>
                <a:lnTo>
                  <a:pt x="5378" y="7933"/>
                </a:lnTo>
                <a:lnTo>
                  <a:pt x="5499" y="7860"/>
                </a:lnTo>
                <a:close/>
                <a:moveTo>
                  <a:pt x="3869" y="4623"/>
                </a:moveTo>
                <a:lnTo>
                  <a:pt x="4161" y="4672"/>
                </a:lnTo>
                <a:lnTo>
                  <a:pt x="4453" y="4721"/>
                </a:lnTo>
                <a:lnTo>
                  <a:pt x="4380" y="4769"/>
                </a:lnTo>
                <a:lnTo>
                  <a:pt x="4283" y="4842"/>
                </a:lnTo>
                <a:lnTo>
                  <a:pt x="4283" y="4867"/>
                </a:lnTo>
                <a:lnTo>
                  <a:pt x="4307" y="4891"/>
                </a:lnTo>
                <a:lnTo>
                  <a:pt x="4696" y="4842"/>
                </a:lnTo>
                <a:lnTo>
                  <a:pt x="4842" y="4842"/>
                </a:lnTo>
                <a:lnTo>
                  <a:pt x="4915" y="4867"/>
                </a:lnTo>
                <a:lnTo>
                  <a:pt x="4818" y="4891"/>
                </a:lnTo>
                <a:lnTo>
                  <a:pt x="4696" y="4940"/>
                </a:lnTo>
                <a:lnTo>
                  <a:pt x="4599" y="4988"/>
                </a:lnTo>
                <a:lnTo>
                  <a:pt x="4550" y="5086"/>
                </a:lnTo>
                <a:lnTo>
                  <a:pt x="4550" y="5110"/>
                </a:lnTo>
                <a:lnTo>
                  <a:pt x="4575" y="5110"/>
                </a:lnTo>
                <a:lnTo>
                  <a:pt x="4818" y="5037"/>
                </a:lnTo>
                <a:lnTo>
                  <a:pt x="4964" y="5013"/>
                </a:lnTo>
                <a:lnTo>
                  <a:pt x="5086" y="4988"/>
                </a:lnTo>
                <a:lnTo>
                  <a:pt x="5159" y="4988"/>
                </a:lnTo>
                <a:lnTo>
                  <a:pt x="5329" y="5110"/>
                </a:lnTo>
                <a:lnTo>
                  <a:pt x="5086" y="5134"/>
                </a:lnTo>
                <a:lnTo>
                  <a:pt x="4964" y="5183"/>
                </a:lnTo>
                <a:lnTo>
                  <a:pt x="4867" y="5232"/>
                </a:lnTo>
                <a:lnTo>
                  <a:pt x="4867" y="5280"/>
                </a:lnTo>
                <a:lnTo>
                  <a:pt x="4867" y="5305"/>
                </a:lnTo>
                <a:lnTo>
                  <a:pt x="4988" y="5353"/>
                </a:lnTo>
                <a:lnTo>
                  <a:pt x="5110" y="5353"/>
                </a:lnTo>
                <a:lnTo>
                  <a:pt x="5378" y="5329"/>
                </a:lnTo>
                <a:lnTo>
                  <a:pt x="5548" y="5305"/>
                </a:lnTo>
                <a:lnTo>
                  <a:pt x="5694" y="5451"/>
                </a:lnTo>
                <a:lnTo>
                  <a:pt x="5572" y="5475"/>
                </a:lnTo>
                <a:lnTo>
                  <a:pt x="5378" y="5524"/>
                </a:lnTo>
                <a:lnTo>
                  <a:pt x="5305" y="5548"/>
                </a:lnTo>
                <a:lnTo>
                  <a:pt x="5232" y="5597"/>
                </a:lnTo>
                <a:lnTo>
                  <a:pt x="5232" y="5621"/>
                </a:lnTo>
                <a:lnTo>
                  <a:pt x="5232" y="5645"/>
                </a:lnTo>
                <a:lnTo>
                  <a:pt x="5402" y="5621"/>
                </a:lnTo>
                <a:lnTo>
                  <a:pt x="5572" y="5621"/>
                </a:lnTo>
                <a:lnTo>
                  <a:pt x="5791" y="5572"/>
                </a:lnTo>
                <a:lnTo>
                  <a:pt x="5889" y="5718"/>
                </a:lnTo>
                <a:lnTo>
                  <a:pt x="5840" y="5718"/>
                </a:lnTo>
                <a:lnTo>
                  <a:pt x="5621" y="5743"/>
                </a:lnTo>
                <a:lnTo>
                  <a:pt x="5499" y="5791"/>
                </a:lnTo>
                <a:lnTo>
                  <a:pt x="5426" y="5840"/>
                </a:lnTo>
                <a:lnTo>
                  <a:pt x="5426" y="5889"/>
                </a:lnTo>
                <a:lnTo>
                  <a:pt x="5524" y="5913"/>
                </a:lnTo>
                <a:lnTo>
                  <a:pt x="5621" y="5913"/>
                </a:lnTo>
                <a:lnTo>
                  <a:pt x="5791" y="5889"/>
                </a:lnTo>
                <a:lnTo>
                  <a:pt x="6010" y="5889"/>
                </a:lnTo>
                <a:lnTo>
                  <a:pt x="6107" y="6083"/>
                </a:lnTo>
                <a:lnTo>
                  <a:pt x="5937" y="6132"/>
                </a:lnTo>
                <a:lnTo>
                  <a:pt x="5840" y="6181"/>
                </a:lnTo>
                <a:lnTo>
                  <a:pt x="5767" y="6229"/>
                </a:lnTo>
                <a:lnTo>
                  <a:pt x="5864" y="6254"/>
                </a:lnTo>
                <a:lnTo>
                  <a:pt x="5986" y="6254"/>
                </a:lnTo>
                <a:lnTo>
                  <a:pt x="6205" y="6229"/>
                </a:lnTo>
                <a:lnTo>
                  <a:pt x="6302" y="6448"/>
                </a:lnTo>
                <a:lnTo>
                  <a:pt x="6253" y="6473"/>
                </a:lnTo>
                <a:lnTo>
                  <a:pt x="6083" y="6521"/>
                </a:lnTo>
                <a:lnTo>
                  <a:pt x="5937" y="6619"/>
                </a:lnTo>
                <a:lnTo>
                  <a:pt x="5937" y="6643"/>
                </a:lnTo>
                <a:lnTo>
                  <a:pt x="6083" y="6643"/>
                </a:lnTo>
                <a:lnTo>
                  <a:pt x="6229" y="6619"/>
                </a:lnTo>
                <a:lnTo>
                  <a:pt x="6351" y="6594"/>
                </a:lnTo>
                <a:lnTo>
                  <a:pt x="6448" y="6813"/>
                </a:lnTo>
                <a:lnTo>
                  <a:pt x="6448" y="6838"/>
                </a:lnTo>
                <a:lnTo>
                  <a:pt x="6375" y="6862"/>
                </a:lnTo>
                <a:lnTo>
                  <a:pt x="6229" y="6935"/>
                </a:lnTo>
                <a:lnTo>
                  <a:pt x="6107" y="7008"/>
                </a:lnTo>
                <a:lnTo>
                  <a:pt x="6107" y="7032"/>
                </a:lnTo>
                <a:lnTo>
                  <a:pt x="6132" y="7057"/>
                </a:lnTo>
                <a:lnTo>
                  <a:pt x="6399" y="7008"/>
                </a:lnTo>
                <a:lnTo>
                  <a:pt x="6497" y="6984"/>
                </a:lnTo>
                <a:lnTo>
                  <a:pt x="6545" y="7130"/>
                </a:lnTo>
                <a:lnTo>
                  <a:pt x="6472" y="7154"/>
                </a:lnTo>
                <a:lnTo>
                  <a:pt x="6302" y="7178"/>
                </a:lnTo>
                <a:lnTo>
                  <a:pt x="6205" y="7203"/>
                </a:lnTo>
                <a:lnTo>
                  <a:pt x="6132" y="7227"/>
                </a:lnTo>
                <a:lnTo>
                  <a:pt x="6107" y="7276"/>
                </a:lnTo>
                <a:lnTo>
                  <a:pt x="6083" y="7300"/>
                </a:lnTo>
                <a:lnTo>
                  <a:pt x="6107" y="7349"/>
                </a:lnTo>
                <a:lnTo>
                  <a:pt x="6132" y="7373"/>
                </a:lnTo>
                <a:lnTo>
                  <a:pt x="6205" y="7422"/>
                </a:lnTo>
                <a:lnTo>
                  <a:pt x="6278" y="7422"/>
                </a:lnTo>
                <a:lnTo>
                  <a:pt x="6424" y="7397"/>
                </a:lnTo>
                <a:lnTo>
                  <a:pt x="6618" y="7397"/>
                </a:lnTo>
                <a:lnTo>
                  <a:pt x="6667" y="7519"/>
                </a:lnTo>
                <a:lnTo>
                  <a:pt x="6424" y="7592"/>
                </a:lnTo>
                <a:lnTo>
                  <a:pt x="6278" y="7641"/>
                </a:lnTo>
                <a:lnTo>
                  <a:pt x="6253" y="7665"/>
                </a:lnTo>
                <a:lnTo>
                  <a:pt x="6278" y="7689"/>
                </a:lnTo>
                <a:lnTo>
                  <a:pt x="6375" y="7714"/>
                </a:lnTo>
                <a:lnTo>
                  <a:pt x="6472" y="7738"/>
                </a:lnTo>
                <a:lnTo>
                  <a:pt x="6667" y="7714"/>
                </a:lnTo>
                <a:lnTo>
                  <a:pt x="6716" y="7714"/>
                </a:lnTo>
                <a:lnTo>
                  <a:pt x="6740" y="7860"/>
                </a:lnTo>
                <a:lnTo>
                  <a:pt x="6667" y="7884"/>
                </a:lnTo>
                <a:lnTo>
                  <a:pt x="6570" y="7933"/>
                </a:lnTo>
                <a:lnTo>
                  <a:pt x="6448" y="7981"/>
                </a:lnTo>
                <a:lnTo>
                  <a:pt x="6424" y="8030"/>
                </a:lnTo>
                <a:lnTo>
                  <a:pt x="6448" y="8030"/>
                </a:lnTo>
                <a:lnTo>
                  <a:pt x="6545" y="8079"/>
                </a:lnTo>
                <a:lnTo>
                  <a:pt x="6691" y="8079"/>
                </a:lnTo>
                <a:lnTo>
                  <a:pt x="6789" y="8054"/>
                </a:lnTo>
                <a:lnTo>
                  <a:pt x="6813" y="8249"/>
                </a:lnTo>
                <a:lnTo>
                  <a:pt x="6740" y="8249"/>
                </a:lnTo>
                <a:lnTo>
                  <a:pt x="6570" y="8298"/>
                </a:lnTo>
                <a:lnTo>
                  <a:pt x="6424" y="8371"/>
                </a:lnTo>
                <a:lnTo>
                  <a:pt x="6399" y="8395"/>
                </a:lnTo>
                <a:lnTo>
                  <a:pt x="6424" y="8419"/>
                </a:lnTo>
                <a:lnTo>
                  <a:pt x="6472" y="8444"/>
                </a:lnTo>
                <a:lnTo>
                  <a:pt x="6545" y="8468"/>
                </a:lnTo>
                <a:lnTo>
                  <a:pt x="6837" y="8468"/>
                </a:lnTo>
                <a:lnTo>
                  <a:pt x="6862" y="8638"/>
                </a:lnTo>
                <a:lnTo>
                  <a:pt x="6764" y="8663"/>
                </a:lnTo>
                <a:lnTo>
                  <a:pt x="6667" y="8711"/>
                </a:lnTo>
                <a:lnTo>
                  <a:pt x="6570" y="8784"/>
                </a:lnTo>
                <a:lnTo>
                  <a:pt x="6570" y="8809"/>
                </a:lnTo>
                <a:lnTo>
                  <a:pt x="6886" y="8809"/>
                </a:lnTo>
                <a:lnTo>
                  <a:pt x="6910" y="9052"/>
                </a:lnTo>
                <a:lnTo>
                  <a:pt x="6764" y="9101"/>
                </a:lnTo>
                <a:lnTo>
                  <a:pt x="6691" y="9125"/>
                </a:lnTo>
                <a:lnTo>
                  <a:pt x="6618" y="9174"/>
                </a:lnTo>
                <a:lnTo>
                  <a:pt x="6618" y="9198"/>
                </a:lnTo>
                <a:lnTo>
                  <a:pt x="6667" y="9222"/>
                </a:lnTo>
                <a:lnTo>
                  <a:pt x="6691" y="9222"/>
                </a:lnTo>
                <a:lnTo>
                  <a:pt x="6789" y="9247"/>
                </a:lnTo>
                <a:lnTo>
                  <a:pt x="6910" y="9222"/>
                </a:lnTo>
                <a:lnTo>
                  <a:pt x="6910" y="9466"/>
                </a:lnTo>
                <a:lnTo>
                  <a:pt x="6570" y="9587"/>
                </a:lnTo>
                <a:lnTo>
                  <a:pt x="6545" y="9612"/>
                </a:lnTo>
                <a:lnTo>
                  <a:pt x="6545" y="9636"/>
                </a:lnTo>
                <a:lnTo>
                  <a:pt x="6594" y="9685"/>
                </a:lnTo>
                <a:lnTo>
                  <a:pt x="6764" y="9709"/>
                </a:lnTo>
                <a:lnTo>
                  <a:pt x="6910" y="9709"/>
                </a:lnTo>
                <a:lnTo>
                  <a:pt x="6910" y="9831"/>
                </a:lnTo>
                <a:lnTo>
                  <a:pt x="6813" y="9855"/>
                </a:lnTo>
                <a:lnTo>
                  <a:pt x="6667" y="9928"/>
                </a:lnTo>
                <a:lnTo>
                  <a:pt x="6643" y="9952"/>
                </a:lnTo>
                <a:lnTo>
                  <a:pt x="6643" y="10001"/>
                </a:lnTo>
                <a:lnTo>
                  <a:pt x="6667" y="10025"/>
                </a:lnTo>
                <a:lnTo>
                  <a:pt x="6716" y="10050"/>
                </a:lnTo>
                <a:lnTo>
                  <a:pt x="6910" y="10074"/>
                </a:lnTo>
                <a:lnTo>
                  <a:pt x="6886" y="10293"/>
                </a:lnTo>
                <a:lnTo>
                  <a:pt x="6789" y="10293"/>
                </a:lnTo>
                <a:lnTo>
                  <a:pt x="6691" y="10317"/>
                </a:lnTo>
                <a:lnTo>
                  <a:pt x="6667" y="10342"/>
                </a:lnTo>
                <a:lnTo>
                  <a:pt x="6667" y="10366"/>
                </a:lnTo>
                <a:lnTo>
                  <a:pt x="6667" y="10390"/>
                </a:lnTo>
                <a:lnTo>
                  <a:pt x="6691" y="10415"/>
                </a:lnTo>
                <a:lnTo>
                  <a:pt x="6789" y="10439"/>
                </a:lnTo>
                <a:lnTo>
                  <a:pt x="6862" y="10439"/>
                </a:lnTo>
                <a:lnTo>
                  <a:pt x="6837" y="10682"/>
                </a:lnTo>
                <a:lnTo>
                  <a:pt x="6813" y="10658"/>
                </a:lnTo>
                <a:lnTo>
                  <a:pt x="6764" y="10658"/>
                </a:lnTo>
                <a:lnTo>
                  <a:pt x="6764" y="10682"/>
                </a:lnTo>
                <a:lnTo>
                  <a:pt x="6740" y="10682"/>
                </a:lnTo>
                <a:lnTo>
                  <a:pt x="6764" y="10755"/>
                </a:lnTo>
                <a:lnTo>
                  <a:pt x="6813" y="10804"/>
                </a:lnTo>
                <a:lnTo>
                  <a:pt x="6813" y="10828"/>
                </a:lnTo>
                <a:lnTo>
                  <a:pt x="6813" y="10926"/>
                </a:lnTo>
                <a:lnTo>
                  <a:pt x="6837" y="10974"/>
                </a:lnTo>
                <a:lnTo>
                  <a:pt x="6862" y="11047"/>
                </a:lnTo>
                <a:lnTo>
                  <a:pt x="6910" y="11096"/>
                </a:lnTo>
                <a:lnTo>
                  <a:pt x="6935" y="11339"/>
                </a:lnTo>
                <a:lnTo>
                  <a:pt x="6935" y="11461"/>
                </a:lnTo>
                <a:lnTo>
                  <a:pt x="6886" y="11583"/>
                </a:lnTo>
                <a:lnTo>
                  <a:pt x="6837" y="11656"/>
                </a:lnTo>
                <a:lnTo>
                  <a:pt x="6740" y="11729"/>
                </a:lnTo>
                <a:lnTo>
                  <a:pt x="6643" y="11801"/>
                </a:lnTo>
                <a:lnTo>
                  <a:pt x="6594" y="11801"/>
                </a:lnTo>
                <a:lnTo>
                  <a:pt x="6570" y="11753"/>
                </a:lnTo>
                <a:lnTo>
                  <a:pt x="6521" y="11656"/>
                </a:lnTo>
                <a:lnTo>
                  <a:pt x="6472" y="11534"/>
                </a:lnTo>
                <a:lnTo>
                  <a:pt x="6424" y="11266"/>
                </a:lnTo>
                <a:lnTo>
                  <a:pt x="6448" y="10999"/>
                </a:lnTo>
                <a:lnTo>
                  <a:pt x="6472" y="10853"/>
                </a:lnTo>
                <a:lnTo>
                  <a:pt x="6521" y="10755"/>
                </a:lnTo>
                <a:lnTo>
                  <a:pt x="6521" y="10658"/>
                </a:lnTo>
                <a:lnTo>
                  <a:pt x="6521" y="10585"/>
                </a:lnTo>
                <a:lnTo>
                  <a:pt x="6472" y="10512"/>
                </a:lnTo>
                <a:lnTo>
                  <a:pt x="6424" y="10463"/>
                </a:lnTo>
                <a:lnTo>
                  <a:pt x="6424" y="10390"/>
                </a:lnTo>
                <a:lnTo>
                  <a:pt x="6448" y="10025"/>
                </a:lnTo>
                <a:lnTo>
                  <a:pt x="6448" y="9660"/>
                </a:lnTo>
                <a:lnTo>
                  <a:pt x="6399" y="9271"/>
                </a:lnTo>
                <a:lnTo>
                  <a:pt x="6326" y="8906"/>
                </a:lnTo>
                <a:lnTo>
                  <a:pt x="6253" y="8541"/>
                </a:lnTo>
                <a:lnTo>
                  <a:pt x="6132" y="8200"/>
                </a:lnTo>
                <a:lnTo>
                  <a:pt x="5961" y="7860"/>
                </a:lnTo>
                <a:lnTo>
                  <a:pt x="5791" y="7568"/>
                </a:lnTo>
                <a:lnTo>
                  <a:pt x="5767" y="7543"/>
                </a:lnTo>
                <a:lnTo>
                  <a:pt x="5864" y="7300"/>
                </a:lnTo>
                <a:lnTo>
                  <a:pt x="5937" y="7081"/>
                </a:lnTo>
                <a:lnTo>
                  <a:pt x="5937" y="6935"/>
                </a:lnTo>
                <a:lnTo>
                  <a:pt x="5937" y="6789"/>
                </a:lnTo>
                <a:lnTo>
                  <a:pt x="5889" y="6619"/>
                </a:lnTo>
                <a:lnTo>
                  <a:pt x="5840" y="6473"/>
                </a:lnTo>
                <a:lnTo>
                  <a:pt x="5767" y="6327"/>
                </a:lnTo>
                <a:lnTo>
                  <a:pt x="5670" y="6229"/>
                </a:lnTo>
                <a:lnTo>
                  <a:pt x="5597" y="6205"/>
                </a:lnTo>
                <a:lnTo>
                  <a:pt x="5524" y="6181"/>
                </a:lnTo>
                <a:lnTo>
                  <a:pt x="5451" y="6181"/>
                </a:lnTo>
                <a:lnTo>
                  <a:pt x="5378" y="6205"/>
                </a:lnTo>
                <a:lnTo>
                  <a:pt x="5305" y="6254"/>
                </a:lnTo>
                <a:lnTo>
                  <a:pt x="5280" y="6327"/>
                </a:lnTo>
                <a:lnTo>
                  <a:pt x="5280" y="6400"/>
                </a:lnTo>
                <a:lnTo>
                  <a:pt x="5305" y="6473"/>
                </a:lnTo>
                <a:lnTo>
                  <a:pt x="5426" y="6570"/>
                </a:lnTo>
                <a:lnTo>
                  <a:pt x="5475" y="6643"/>
                </a:lnTo>
                <a:lnTo>
                  <a:pt x="5524" y="6716"/>
                </a:lnTo>
                <a:lnTo>
                  <a:pt x="5524" y="6886"/>
                </a:lnTo>
                <a:lnTo>
                  <a:pt x="5499" y="7057"/>
                </a:lnTo>
                <a:lnTo>
                  <a:pt x="5451" y="7227"/>
                </a:lnTo>
                <a:lnTo>
                  <a:pt x="5353" y="7373"/>
                </a:lnTo>
                <a:lnTo>
                  <a:pt x="5305" y="7446"/>
                </a:lnTo>
                <a:lnTo>
                  <a:pt x="5256" y="7519"/>
                </a:lnTo>
                <a:lnTo>
                  <a:pt x="5183" y="7543"/>
                </a:lnTo>
                <a:lnTo>
                  <a:pt x="5086" y="7568"/>
                </a:lnTo>
                <a:lnTo>
                  <a:pt x="5013" y="7592"/>
                </a:lnTo>
                <a:lnTo>
                  <a:pt x="4964" y="7616"/>
                </a:lnTo>
                <a:lnTo>
                  <a:pt x="4915" y="7665"/>
                </a:lnTo>
                <a:lnTo>
                  <a:pt x="4891" y="7738"/>
                </a:lnTo>
                <a:lnTo>
                  <a:pt x="4867" y="7811"/>
                </a:lnTo>
                <a:lnTo>
                  <a:pt x="4891" y="7860"/>
                </a:lnTo>
                <a:lnTo>
                  <a:pt x="4915" y="7933"/>
                </a:lnTo>
                <a:lnTo>
                  <a:pt x="4964" y="7981"/>
                </a:lnTo>
                <a:lnTo>
                  <a:pt x="4842" y="7981"/>
                </a:lnTo>
                <a:lnTo>
                  <a:pt x="4648" y="8006"/>
                </a:lnTo>
                <a:lnTo>
                  <a:pt x="4575" y="8054"/>
                </a:lnTo>
                <a:lnTo>
                  <a:pt x="4550" y="8079"/>
                </a:lnTo>
                <a:lnTo>
                  <a:pt x="4550" y="8103"/>
                </a:lnTo>
                <a:lnTo>
                  <a:pt x="4550" y="8152"/>
                </a:lnTo>
                <a:lnTo>
                  <a:pt x="4599" y="8176"/>
                </a:lnTo>
                <a:lnTo>
                  <a:pt x="4696" y="8225"/>
                </a:lnTo>
                <a:lnTo>
                  <a:pt x="5013" y="8225"/>
                </a:lnTo>
                <a:lnTo>
                  <a:pt x="5013" y="8346"/>
                </a:lnTo>
                <a:lnTo>
                  <a:pt x="4842" y="8371"/>
                </a:lnTo>
                <a:lnTo>
                  <a:pt x="4696" y="8395"/>
                </a:lnTo>
                <a:lnTo>
                  <a:pt x="4526" y="8419"/>
                </a:lnTo>
                <a:lnTo>
                  <a:pt x="4477" y="8468"/>
                </a:lnTo>
                <a:lnTo>
                  <a:pt x="4453" y="8517"/>
                </a:lnTo>
                <a:lnTo>
                  <a:pt x="4477" y="8565"/>
                </a:lnTo>
                <a:lnTo>
                  <a:pt x="4526" y="8590"/>
                </a:lnTo>
                <a:lnTo>
                  <a:pt x="4745" y="8638"/>
                </a:lnTo>
                <a:lnTo>
                  <a:pt x="5013" y="8638"/>
                </a:lnTo>
                <a:lnTo>
                  <a:pt x="5013" y="8687"/>
                </a:lnTo>
                <a:lnTo>
                  <a:pt x="4891" y="8711"/>
                </a:lnTo>
                <a:lnTo>
                  <a:pt x="4672" y="8736"/>
                </a:lnTo>
                <a:lnTo>
                  <a:pt x="4575" y="8760"/>
                </a:lnTo>
                <a:lnTo>
                  <a:pt x="4477" y="8809"/>
                </a:lnTo>
                <a:lnTo>
                  <a:pt x="4453" y="8833"/>
                </a:lnTo>
                <a:lnTo>
                  <a:pt x="4477" y="8882"/>
                </a:lnTo>
                <a:lnTo>
                  <a:pt x="4550" y="8906"/>
                </a:lnTo>
                <a:lnTo>
                  <a:pt x="4648" y="8930"/>
                </a:lnTo>
                <a:lnTo>
                  <a:pt x="5013" y="8930"/>
                </a:lnTo>
                <a:lnTo>
                  <a:pt x="5013" y="9028"/>
                </a:lnTo>
                <a:lnTo>
                  <a:pt x="4794" y="9052"/>
                </a:lnTo>
                <a:lnTo>
                  <a:pt x="4623" y="9076"/>
                </a:lnTo>
                <a:lnTo>
                  <a:pt x="4550" y="9125"/>
                </a:lnTo>
                <a:lnTo>
                  <a:pt x="4550" y="9149"/>
                </a:lnTo>
                <a:lnTo>
                  <a:pt x="4550" y="9198"/>
                </a:lnTo>
                <a:lnTo>
                  <a:pt x="4599" y="9247"/>
                </a:lnTo>
                <a:lnTo>
                  <a:pt x="4696" y="9271"/>
                </a:lnTo>
                <a:lnTo>
                  <a:pt x="5037" y="9271"/>
                </a:lnTo>
                <a:lnTo>
                  <a:pt x="5061" y="9344"/>
                </a:lnTo>
                <a:lnTo>
                  <a:pt x="5013" y="9344"/>
                </a:lnTo>
                <a:lnTo>
                  <a:pt x="4794" y="9393"/>
                </a:lnTo>
                <a:lnTo>
                  <a:pt x="4623" y="9490"/>
                </a:lnTo>
                <a:lnTo>
                  <a:pt x="4599" y="9514"/>
                </a:lnTo>
                <a:lnTo>
                  <a:pt x="4623" y="9539"/>
                </a:lnTo>
                <a:lnTo>
                  <a:pt x="4818" y="9563"/>
                </a:lnTo>
                <a:lnTo>
                  <a:pt x="5037" y="9539"/>
                </a:lnTo>
                <a:lnTo>
                  <a:pt x="5110" y="9539"/>
                </a:lnTo>
                <a:lnTo>
                  <a:pt x="5134" y="9587"/>
                </a:lnTo>
                <a:lnTo>
                  <a:pt x="5037" y="9612"/>
                </a:lnTo>
                <a:lnTo>
                  <a:pt x="4940" y="9612"/>
                </a:lnTo>
                <a:lnTo>
                  <a:pt x="4794" y="9660"/>
                </a:lnTo>
                <a:lnTo>
                  <a:pt x="4745" y="9709"/>
                </a:lnTo>
                <a:lnTo>
                  <a:pt x="4696" y="9758"/>
                </a:lnTo>
                <a:lnTo>
                  <a:pt x="4696" y="9806"/>
                </a:lnTo>
                <a:lnTo>
                  <a:pt x="4721" y="9855"/>
                </a:lnTo>
                <a:lnTo>
                  <a:pt x="4794" y="9879"/>
                </a:lnTo>
                <a:lnTo>
                  <a:pt x="4964" y="9879"/>
                </a:lnTo>
                <a:lnTo>
                  <a:pt x="5086" y="9855"/>
                </a:lnTo>
                <a:lnTo>
                  <a:pt x="5207" y="9831"/>
                </a:lnTo>
                <a:lnTo>
                  <a:pt x="5256" y="9904"/>
                </a:lnTo>
                <a:lnTo>
                  <a:pt x="5134" y="9928"/>
                </a:lnTo>
                <a:lnTo>
                  <a:pt x="5013" y="9977"/>
                </a:lnTo>
                <a:lnTo>
                  <a:pt x="4915" y="10074"/>
                </a:lnTo>
                <a:lnTo>
                  <a:pt x="4915" y="10098"/>
                </a:lnTo>
                <a:lnTo>
                  <a:pt x="5037" y="10171"/>
                </a:lnTo>
                <a:lnTo>
                  <a:pt x="5159" y="10171"/>
                </a:lnTo>
                <a:lnTo>
                  <a:pt x="5329" y="10147"/>
                </a:lnTo>
                <a:lnTo>
                  <a:pt x="5402" y="10317"/>
                </a:lnTo>
                <a:lnTo>
                  <a:pt x="5329" y="10342"/>
                </a:lnTo>
                <a:lnTo>
                  <a:pt x="5207" y="10390"/>
                </a:lnTo>
                <a:lnTo>
                  <a:pt x="5086" y="10415"/>
                </a:lnTo>
                <a:lnTo>
                  <a:pt x="5086" y="10439"/>
                </a:lnTo>
                <a:lnTo>
                  <a:pt x="5207" y="10463"/>
                </a:lnTo>
                <a:lnTo>
                  <a:pt x="5305" y="10488"/>
                </a:lnTo>
                <a:lnTo>
                  <a:pt x="5475" y="10488"/>
                </a:lnTo>
                <a:lnTo>
                  <a:pt x="5524" y="10658"/>
                </a:lnTo>
                <a:lnTo>
                  <a:pt x="5378" y="10707"/>
                </a:lnTo>
                <a:lnTo>
                  <a:pt x="5232" y="10755"/>
                </a:lnTo>
                <a:lnTo>
                  <a:pt x="5207" y="10780"/>
                </a:lnTo>
                <a:lnTo>
                  <a:pt x="5232" y="10780"/>
                </a:lnTo>
                <a:lnTo>
                  <a:pt x="5353" y="10804"/>
                </a:lnTo>
                <a:lnTo>
                  <a:pt x="5548" y="10804"/>
                </a:lnTo>
                <a:lnTo>
                  <a:pt x="5572" y="10950"/>
                </a:lnTo>
                <a:lnTo>
                  <a:pt x="5524" y="10974"/>
                </a:lnTo>
                <a:lnTo>
                  <a:pt x="5402" y="10999"/>
                </a:lnTo>
                <a:lnTo>
                  <a:pt x="5280" y="11047"/>
                </a:lnTo>
                <a:lnTo>
                  <a:pt x="5280" y="11072"/>
                </a:lnTo>
                <a:lnTo>
                  <a:pt x="5280" y="11096"/>
                </a:lnTo>
                <a:lnTo>
                  <a:pt x="5451" y="11145"/>
                </a:lnTo>
                <a:lnTo>
                  <a:pt x="5621" y="11169"/>
                </a:lnTo>
                <a:lnTo>
                  <a:pt x="5645" y="11339"/>
                </a:lnTo>
                <a:lnTo>
                  <a:pt x="5548" y="11364"/>
                </a:lnTo>
                <a:lnTo>
                  <a:pt x="5426" y="11412"/>
                </a:lnTo>
                <a:lnTo>
                  <a:pt x="5426" y="11437"/>
                </a:lnTo>
                <a:lnTo>
                  <a:pt x="5451" y="11461"/>
                </a:lnTo>
                <a:lnTo>
                  <a:pt x="5548" y="11485"/>
                </a:lnTo>
                <a:lnTo>
                  <a:pt x="5670" y="11485"/>
                </a:lnTo>
                <a:lnTo>
                  <a:pt x="5694" y="11607"/>
                </a:lnTo>
                <a:lnTo>
                  <a:pt x="5548" y="11631"/>
                </a:lnTo>
                <a:lnTo>
                  <a:pt x="5426" y="11656"/>
                </a:lnTo>
                <a:lnTo>
                  <a:pt x="5378" y="11704"/>
                </a:lnTo>
                <a:lnTo>
                  <a:pt x="5353" y="11777"/>
                </a:lnTo>
                <a:lnTo>
                  <a:pt x="5378" y="11850"/>
                </a:lnTo>
                <a:lnTo>
                  <a:pt x="5402" y="11874"/>
                </a:lnTo>
                <a:lnTo>
                  <a:pt x="5426" y="11874"/>
                </a:lnTo>
                <a:lnTo>
                  <a:pt x="5548" y="11899"/>
                </a:lnTo>
                <a:lnTo>
                  <a:pt x="5718" y="11899"/>
                </a:lnTo>
                <a:lnTo>
                  <a:pt x="5718" y="12045"/>
                </a:lnTo>
                <a:lnTo>
                  <a:pt x="5548" y="12093"/>
                </a:lnTo>
                <a:lnTo>
                  <a:pt x="5402" y="12166"/>
                </a:lnTo>
                <a:lnTo>
                  <a:pt x="5402" y="12191"/>
                </a:lnTo>
                <a:lnTo>
                  <a:pt x="5548" y="12264"/>
                </a:lnTo>
                <a:lnTo>
                  <a:pt x="5645" y="12288"/>
                </a:lnTo>
                <a:lnTo>
                  <a:pt x="5718" y="12288"/>
                </a:lnTo>
                <a:lnTo>
                  <a:pt x="5718" y="12434"/>
                </a:lnTo>
                <a:lnTo>
                  <a:pt x="5597" y="12434"/>
                </a:lnTo>
                <a:lnTo>
                  <a:pt x="5451" y="12458"/>
                </a:lnTo>
                <a:lnTo>
                  <a:pt x="5378" y="12483"/>
                </a:lnTo>
                <a:lnTo>
                  <a:pt x="5305" y="12556"/>
                </a:lnTo>
                <a:lnTo>
                  <a:pt x="5280" y="12604"/>
                </a:lnTo>
                <a:lnTo>
                  <a:pt x="5280" y="12653"/>
                </a:lnTo>
                <a:lnTo>
                  <a:pt x="5305" y="12677"/>
                </a:lnTo>
                <a:lnTo>
                  <a:pt x="5353" y="12726"/>
                </a:lnTo>
                <a:lnTo>
                  <a:pt x="5499" y="12726"/>
                </a:lnTo>
                <a:lnTo>
                  <a:pt x="5645" y="12702"/>
                </a:lnTo>
                <a:lnTo>
                  <a:pt x="5743" y="12702"/>
                </a:lnTo>
                <a:lnTo>
                  <a:pt x="5718" y="13018"/>
                </a:lnTo>
                <a:lnTo>
                  <a:pt x="5621" y="13018"/>
                </a:lnTo>
                <a:lnTo>
                  <a:pt x="5451" y="13067"/>
                </a:lnTo>
                <a:lnTo>
                  <a:pt x="5305" y="13115"/>
                </a:lnTo>
                <a:lnTo>
                  <a:pt x="5280" y="13140"/>
                </a:lnTo>
                <a:lnTo>
                  <a:pt x="5280" y="13164"/>
                </a:lnTo>
                <a:lnTo>
                  <a:pt x="5305" y="13188"/>
                </a:lnTo>
                <a:lnTo>
                  <a:pt x="5670" y="13213"/>
                </a:lnTo>
                <a:lnTo>
                  <a:pt x="5718" y="13213"/>
                </a:lnTo>
                <a:lnTo>
                  <a:pt x="5718" y="13407"/>
                </a:lnTo>
                <a:lnTo>
                  <a:pt x="5597" y="13432"/>
                </a:lnTo>
                <a:lnTo>
                  <a:pt x="5475" y="13432"/>
                </a:lnTo>
                <a:lnTo>
                  <a:pt x="5378" y="13480"/>
                </a:lnTo>
                <a:lnTo>
                  <a:pt x="5305" y="13578"/>
                </a:lnTo>
                <a:lnTo>
                  <a:pt x="5305" y="13602"/>
                </a:lnTo>
                <a:lnTo>
                  <a:pt x="5329" y="13651"/>
                </a:lnTo>
                <a:lnTo>
                  <a:pt x="5451" y="13675"/>
                </a:lnTo>
                <a:lnTo>
                  <a:pt x="5572" y="13699"/>
                </a:lnTo>
                <a:lnTo>
                  <a:pt x="5718" y="13724"/>
                </a:lnTo>
                <a:lnTo>
                  <a:pt x="5718" y="13870"/>
                </a:lnTo>
                <a:lnTo>
                  <a:pt x="5621" y="13894"/>
                </a:lnTo>
                <a:lnTo>
                  <a:pt x="5353" y="13943"/>
                </a:lnTo>
                <a:lnTo>
                  <a:pt x="5305" y="13967"/>
                </a:lnTo>
                <a:lnTo>
                  <a:pt x="5280" y="14016"/>
                </a:lnTo>
                <a:lnTo>
                  <a:pt x="5305" y="14064"/>
                </a:lnTo>
                <a:lnTo>
                  <a:pt x="5329" y="14089"/>
                </a:lnTo>
                <a:lnTo>
                  <a:pt x="5402" y="14137"/>
                </a:lnTo>
                <a:lnTo>
                  <a:pt x="5499" y="14162"/>
                </a:lnTo>
                <a:lnTo>
                  <a:pt x="5718" y="14186"/>
                </a:lnTo>
                <a:lnTo>
                  <a:pt x="5694" y="14381"/>
                </a:lnTo>
                <a:lnTo>
                  <a:pt x="5524" y="14405"/>
                </a:lnTo>
                <a:lnTo>
                  <a:pt x="5378" y="14454"/>
                </a:lnTo>
                <a:lnTo>
                  <a:pt x="5305" y="14502"/>
                </a:lnTo>
                <a:lnTo>
                  <a:pt x="5232" y="14551"/>
                </a:lnTo>
                <a:lnTo>
                  <a:pt x="5232" y="14575"/>
                </a:lnTo>
                <a:lnTo>
                  <a:pt x="5256" y="14624"/>
                </a:lnTo>
                <a:lnTo>
                  <a:pt x="5402" y="14648"/>
                </a:lnTo>
                <a:lnTo>
                  <a:pt x="5694" y="14648"/>
                </a:lnTo>
                <a:lnTo>
                  <a:pt x="5694" y="14819"/>
                </a:lnTo>
                <a:lnTo>
                  <a:pt x="5475" y="14819"/>
                </a:lnTo>
                <a:lnTo>
                  <a:pt x="5402" y="14843"/>
                </a:lnTo>
                <a:lnTo>
                  <a:pt x="5329" y="14867"/>
                </a:lnTo>
                <a:lnTo>
                  <a:pt x="5305" y="14916"/>
                </a:lnTo>
                <a:lnTo>
                  <a:pt x="5280" y="14940"/>
                </a:lnTo>
                <a:lnTo>
                  <a:pt x="5280" y="14989"/>
                </a:lnTo>
                <a:lnTo>
                  <a:pt x="5305" y="15038"/>
                </a:lnTo>
                <a:lnTo>
                  <a:pt x="5378" y="15086"/>
                </a:lnTo>
                <a:lnTo>
                  <a:pt x="5475" y="15111"/>
                </a:lnTo>
                <a:lnTo>
                  <a:pt x="5572" y="15135"/>
                </a:lnTo>
                <a:lnTo>
                  <a:pt x="5670" y="15159"/>
                </a:lnTo>
                <a:lnTo>
                  <a:pt x="5670" y="15354"/>
                </a:lnTo>
                <a:lnTo>
                  <a:pt x="5548" y="15354"/>
                </a:lnTo>
                <a:lnTo>
                  <a:pt x="5451" y="15330"/>
                </a:lnTo>
                <a:lnTo>
                  <a:pt x="5353" y="15378"/>
                </a:lnTo>
                <a:lnTo>
                  <a:pt x="5329" y="15403"/>
                </a:lnTo>
                <a:lnTo>
                  <a:pt x="5305" y="15427"/>
                </a:lnTo>
                <a:lnTo>
                  <a:pt x="5329" y="15500"/>
                </a:lnTo>
                <a:lnTo>
                  <a:pt x="5378" y="15524"/>
                </a:lnTo>
                <a:lnTo>
                  <a:pt x="5426" y="15549"/>
                </a:lnTo>
                <a:lnTo>
                  <a:pt x="5524" y="15573"/>
                </a:lnTo>
                <a:lnTo>
                  <a:pt x="5645" y="15597"/>
                </a:lnTo>
                <a:lnTo>
                  <a:pt x="5645" y="15719"/>
                </a:lnTo>
                <a:lnTo>
                  <a:pt x="5305" y="15768"/>
                </a:lnTo>
                <a:lnTo>
                  <a:pt x="5280" y="15792"/>
                </a:lnTo>
                <a:lnTo>
                  <a:pt x="5280" y="15816"/>
                </a:lnTo>
                <a:lnTo>
                  <a:pt x="5280" y="15841"/>
                </a:lnTo>
                <a:lnTo>
                  <a:pt x="5305" y="15865"/>
                </a:lnTo>
                <a:lnTo>
                  <a:pt x="5621" y="15889"/>
                </a:lnTo>
                <a:lnTo>
                  <a:pt x="5621" y="16108"/>
                </a:lnTo>
                <a:lnTo>
                  <a:pt x="5524" y="16133"/>
                </a:lnTo>
                <a:lnTo>
                  <a:pt x="5378" y="16157"/>
                </a:lnTo>
                <a:lnTo>
                  <a:pt x="5305" y="16181"/>
                </a:lnTo>
                <a:lnTo>
                  <a:pt x="5256" y="16230"/>
                </a:lnTo>
                <a:lnTo>
                  <a:pt x="5232" y="16254"/>
                </a:lnTo>
                <a:lnTo>
                  <a:pt x="5256" y="16279"/>
                </a:lnTo>
                <a:lnTo>
                  <a:pt x="5305" y="16327"/>
                </a:lnTo>
                <a:lnTo>
                  <a:pt x="5353" y="16352"/>
                </a:lnTo>
                <a:lnTo>
                  <a:pt x="5475" y="16376"/>
                </a:lnTo>
                <a:lnTo>
                  <a:pt x="5597" y="16376"/>
                </a:lnTo>
                <a:lnTo>
                  <a:pt x="5572" y="16571"/>
                </a:lnTo>
                <a:lnTo>
                  <a:pt x="5572" y="16668"/>
                </a:lnTo>
                <a:lnTo>
                  <a:pt x="5280" y="16668"/>
                </a:lnTo>
                <a:lnTo>
                  <a:pt x="5207" y="16692"/>
                </a:lnTo>
                <a:lnTo>
                  <a:pt x="5159" y="16741"/>
                </a:lnTo>
                <a:lnTo>
                  <a:pt x="5159" y="16790"/>
                </a:lnTo>
                <a:lnTo>
                  <a:pt x="5207" y="16838"/>
                </a:lnTo>
                <a:lnTo>
                  <a:pt x="5256" y="16863"/>
                </a:lnTo>
                <a:lnTo>
                  <a:pt x="5402" y="16887"/>
                </a:lnTo>
                <a:lnTo>
                  <a:pt x="5548" y="16887"/>
                </a:lnTo>
                <a:lnTo>
                  <a:pt x="5524" y="17082"/>
                </a:lnTo>
                <a:lnTo>
                  <a:pt x="5426" y="17106"/>
                </a:lnTo>
                <a:lnTo>
                  <a:pt x="5280" y="17130"/>
                </a:lnTo>
                <a:lnTo>
                  <a:pt x="5207" y="17155"/>
                </a:lnTo>
                <a:lnTo>
                  <a:pt x="5134" y="17203"/>
                </a:lnTo>
                <a:lnTo>
                  <a:pt x="5134" y="17228"/>
                </a:lnTo>
                <a:lnTo>
                  <a:pt x="5134" y="17252"/>
                </a:lnTo>
                <a:lnTo>
                  <a:pt x="5207" y="17276"/>
                </a:lnTo>
                <a:lnTo>
                  <a:pt x="5280" y="17276"/>
                </a:lnTo>
                <a:lnTo>
                  <a:pt x="5426" y="17301"/>
                </a:lnTo>
                <a:lnTo>
                  <a:pt x="5499" y="17301"/>
                </a:lnTo>
                <a:lnTo>
                  <a:pt x="5475" y="17544"/>
                </a:lnTo>
                <a:lnTo>
                  <a:pt x="5378" y="17544"/>
                </a:lnTo>
                <a:lnTo>
                  <a:pt x="5256" y="17593"/>
                </a:lnTo>
                <a:lnTo>
                  <a:pt x="5183" y="17641"/>
                </a:lnTo>
                <a:lnTo>
                  <a:pt x="5183" y="17666"/>
                </a:lnTo>
                <a:lnTo>
                  <a:pt x="5183" y="17690"/>
                </a:lnTo>
                <a:lnTo>
                  <a:pt x="5207" y="17739"/>
                </a:lnTo>
                <a:lnTo>
                  <a:pt x="5256" y="17763"/>
                </a:lnTo>
                <a:lnTo>
                  <a:pt x="5378" y="17787"/>
                </a:lnTo>
                <a:lnTo>
                  <a:pt x="5451" y="17812"/>
                </a:lnTo>
                <a:lnTo>
                  <a:pt x="5426" y="17982"/>
                </a:lnTo>
                <a:lnTo>
                  <a:pt x="5329" y="17982"/>
                </a:lnTo>
                <a:lnTo>
                  <a:pt x="5086" y="18006"/>
                </a:lnTo>
                <a:lnTo>
                  <a:pt x="5037" y="18031"/>
                </a:lnTo>
                <a:lnTo>
                  <a:pt x="5013" y="18055"/>
                </a:lnTo>
                <a:lnTo>
                  <a:pt x="5013" y="18104"/>
                </a:lnTo>
                <a:lnTo>
                  <a:pt x="5061" y="18152"/>
                </a:lnTo>
                <a:lnTo>
                  <a:pt x="5159" y="18201"/>
                </a:lnTo>
                <a:lnTo>
                  <a:pt x="5280" y="18225"/>
                </a:lnTo>
                <a:lnTo>
                  <a:pt x="5402" y="18225"/>
                </a:lnTo>
                <a:lnTo>
                  <a:pt x="5402" y="18420"/>
                </a:lnTo>
                <a:lnTo>
                  <a:pt x="5353" y="18420"/>
                </a:lnTo>
                <a:lnTo>
                  <a:pt x="5207" y="18444"/>
                </a:lnTo>
                <a:lnTo>
                  <a:pt x="5134" y="18469"/>
                </a:lnTo>
                <a:lnTo>
                  <a:pt x="5086" y="18517"/>
                </a:lnTo>
                <a:lnTo>
                  <a:pt x="5061" y="18566"/>
                </a:lnTo>
                <a:lnTo>
                  <a:pt x="5086" y="18615"/>
                </a:lnTo>
                <a:lnTo>
                  <a:pt x="5134" y="18663"/>
                </a:lnTo>
                <a:lnTo>
                  <a:pt x="5183" y="18688"/>
                </a:lnTo>
                <a:lnTo>
                  <a:pt x="5329" y="18712"/>
                </a:lnTo>
                <a:lnTo>
                  <a:pt x="5378" y="18712"/>
                </a:lnTo>
                <a:lnTo>
                  <a:pt x="5353" y="18907"/>
                </a:lnTo>
                <a:lnTo>
                  <a:pt x="5280" y="18907"/>
                </a:lnTo>
                <a:lnTo>
                  <a:pt x="5183" y="18955"/>
                </a:lnTo>
                <a:lnTo>
                  <a:pt x="5159" y="18980"/>
                </a:lnTo>
                <a:lnTo>
                  <a:pt x="5159" y="19004"/>
                </a:lnTo>
                <a:lnTo>
                  <a:pt x="5159" y="19053"/>
                </a:lnTo>
                <a:lnTo>
                  <a:pt x="5183" y="19077"/>
                </a:lnTo>
                <a:lnTo>
                  <a:pt x="5256" y="19126"/>
                </a:lnTo>
                <a:lnTo>
                  <a:pt x="5353" y="19126"/>
                </a:lnTo>
                <a:lnTo>
                  <a:pt x="5353" y="19539"/>
                </a:lnTo>
                <a:lnTo>
                  <a:pt x="5353" y="19637"/>
                </a:lnTo>
                <a:lnTo>
                  <a:pt x="5402" y="19710"/>
                </a:lnTo>
                <a:lnTo>
                  <a:pt x="5475" y="19758"/>
                </a:lnTo>
                <a:lnTo>
                  <a:pt x="5548" y="19783"/>
                </a:lnTo>
                <a:lnTo>
                  <a:pt x="5572" y="19807"/>
                </a:lnTo>
                <a:lnTo>
                  <a:pt x="5718" y="19953"/>
                </a:lnTo>
                <a:lnTo>
                  <a:pt x="5840" y="20074"/>
                </a:lnTo>
                <a:lnTo>
                  <a:pt x="5986" y="20220"/>
                </a:lnTo>
                <a:lnTo>
                  <a:pt x="6132" y="20366"/>
                </a:lnTo>
                <a:lnTo>
                  <a:pt x="5961" y="20366"/>
                </a:lnTo>
                <a:lnTo>
                  <a:pt x="5816" y="20342"/>
                </a:lnTo>
                <a:lnTo>
                  <a:pt x="5670" y="20318"/>
                </a:lnTo>
                <a:lnTo>
                  <a:pt x="5524" y="20269"/>
                </a:lnTo>
                <a:lnTo>
                  <a:pt x="5378" y="20196"/>
                </a:lnTo>
                <a:lnTo>
                  <a:pt x="5232" y="20099"/>
                </a:lnTo>
                <a:lnTo>
                  <a:pt x="5086" y="20001"/>
                </a:lnTo>
                <a:lnTo>
                  <a:pt x="4940" y="19928"/>
                </a:lnTo>
                <a:lnTo>
                  <a:pt x="4818" y="19539"/>
                </a:lnTo>
                <a:lnTo>
                  <a:pt x="4721" y="19126"/>
                </a:lnTo>
                <a:lnTo>
                  <a:pt x="4672" y="18712"/>
                </a:lnTo>
                <a:lnTo>
                  <a:pt x="4623" y="18274"/>
                </a:lnTo>
                <a:lnTo>
                  <a:pt x="4575" y="17447"/>
                </a:lnTo>
                <a:lnTo>
                  <a:pt x="4526" y="16619"/>
                </a:lnTo>
                <a:lnTo>
                  <a:pt x="4477" y="15670"/>
                </a:lnTo>
                <a:lnTo>
                  <a:pt x="4429" y="14721"/>
                </a:lnTo>
                <a:lnTo>
                  <a:pt x="4404" y="14235"/>
                </a:lnTo>
                <a:lnTo>
                  <a:pt x="4380" y="13894"/>
                </a:lnTo>
                <a:lnTo>
                  <a:pt x="4331" y="13505"/>
                </a:lnTo>
                <a:lnTo>
                  <a:pt x="4258" y="13140"/>
                </a:lnTo>
                <a:lnTo>
                  <a:pt x="4161" y="12775"/>
                </a:lnTo>
                <a:lnTo>
                  <a:pt x="4112" y="12629"/>
                </a:lnTo>
                <a:lnTo>
                  <a:pt x="4039" y="12483"/>
                </a:lnTo>
                <a:lnTo>
                  <a:pt x="3966" y="12361"/>
                </a:lnTo>
                <a:lnTo>
                  <a:pt x="3893" y="12288"/>
                </a:lnTo>
                <a:lnTo>
                  <a:pt x="3820" y="12264"/>
                </a:lnTo>
                <a:lnTo>
                  <a:pt x="3577" y="12264"/>
                </a:lnTo>
                <a:lnTo>
                  <a:pt x="3504" y="12288"/>
                </a:lnTo>
                <a:lnTo>
                  <a:pt x="3407" y="12385"/>
                </a:lnTo>
                <a:lnTo>
                  <a:pt x="3334" y="12507"/>
                </a:lnTo>
                <a:lnTo>
                  <a:pt x="3309" y="12483"/>
                </a:lnTo>
                <a:lnTo>
                  <a:pt x="3188" y="12483"/>
                </a:lnTo>
                <a:lnTo>
                  <a:pt x="3066" y="12531"/>
                </a:lnTo>
                <a:lnTo>
                  <a:pt x="3042" y="12556"/>
                </a:lnTo>
                <a:lnTo>
                  <a:pt x="3042" y="12604"/>
                </a:lnTo>
                <a:lnTo>
                  <a:pt x="3066" y="12653"/>
                </a:lnTo>
                <a:lnTo>
                  <a:pt x="3115" y="12677"/>
                </a:lnTo>
                <a:lnTo>
                  <a:pt x="3236" y="12702"/>
                </a:lnTo>
                <a:lnTo>
                  <a:pt x="3261" y="12702"/>
                </a:lnTo>
                <a:lnTo>
                  <a:pt x="3212" y="12848"/>
                </a:lnTo>
                <a:lnTo>
                  <a:pt x="3042" y="12872"/>
                </a:lnTo>
                <a:lnTo>
                  <a:pt x="2871" y="12921"/>
                </a:lnTo>
                <a:lnTo>
                  <a:pt x="2871" y="12945"/>
                </a:lnTo>
                <a:lnTo>
                  <a:pt x="2871" y="12969"/>
                </a:lnTo>
                <a:lnTo>
                  <a:pt x="3017" y="13018"/>
                </a:lnTo>
                <a:lnTo>
                  <a:pt x="3163" y="13042"/>
                </a:lnTo>
                <a:lnTo>
                  <a:pt x="3139" y="13140"/>
                </a:lnTo>
                <a:lnTo>
                  <a:pt x="2969" y="13140"/>
                </a:lnTo>
                <a:lnTo>
                  <a:pt x="2847" y="13164"/>
                </a:lnTo>
                <a:lnTo>
                  <a:pt x="2725" y="13213"/>
                </a:lnTo>
                <a:lnTo>
                  <a:pt x="2701" y="13237"/>
                </a:lnTo>
                <a:lnTo>
                  <a:pt x="2701" y="13261"/>
                </a:lnTo>
                <a:lnTo>
                  <a:pt x="2701" y="13286"/>
                </a:lnTo>
                <a:lnTo>
                  <a:pt x="2725" y="13310"/>
                </a:lnTo>
                <a:lnTo>
                  <a:pt x="2847" y="13359"/>
                </a:lnTo>
                <a:lnTo>
                  <a:pt x="2969" y="13383"/>
                </a:lnTo>
                <a:lnTo>
                  <a:pt x="3090" y="13383"/>
                </a:lnTo>
                <a:lnTo>
                  <a:pt x="3066" y="13529"/>
                </a:lnTo>
                <a:lnTo>
                  <a:pt x="2847" y="13553"/>
                </a:lnTo>
                <a:lnTo>
                  <a:pt x="2750" y="13602"/>
                </a:lnTo>
                <a:lnTo>
                  <a:pt x="2652" y="13651"/>
                </a:lnTo>
                <a:lnTo>
                  <a:pt x="2628" y="13699"/>
                </a:lnTo>
                <a:lnTo>
                  <a:pt x="2652" y="13724"/>
                </a:lnTo>
                <a:lnTo>
                  <a:pt x="2847" y="13748"/>
                </a:lnTo>
                <a:lnTo>
                  <a:pt x="3042" y="13772"/>
                </a:lnTo>
                <a:lnTo>
                  <a:pt x="3042" y="13870"/>
                </a:lnTo>
                <a:lnTo>
                  <a:pt x="2920" y="13870"/>
                </a:lnTo>
                <a:lnTo>
                  <a:pt x="2774" y="13918"/>
                </a:lnTo>
                <a:lnTo>
                  <a:pt x="2701" y="13943"/>
                </a:lnTo>
                <a:lnTo>
                  <a:pt x="2628" y="13991"/>
                </a:lnTo>
                <a:lnTo>
                  <a:pt x="2628" y="14016"/>
                </a:lnTo>
                <a:lnTo>
                  <a:pt x="2701" y="14064"/>
                </a:lnTo>
                <a:lnTo>
                  <a:pt x="2798" y="14113"/>
                </a:lnTo>
                <a:lnTo>
                  <a:pt x="2896" y="14137"/>
                </a:lnTo>
                <a:lnTo>
                  <a:pt x="3017" y="14137"/>
                </a:lnTo>
                <a:lnTo>
                  <a:pt x="2993" y="14283"/>
                </a:lnTo>
                <a:lnTo>
                  <a:pt x="2871" y="14283"/>
                </a:lnTo>
                <a:lnTo>
                  <a:pt x="2725" y="14308"/>
                </a:lnTo>
                <a:lnTo>
                  <a:pt x="2677" y="14332"/>
                </a:lnTo>
                <a:lnTo>
                  <a:pt x="2604" y="14381"/>
                </a:lnTo>
                <a:lnTo>
                  <a:pt x="2604" y="14405"/>
                </a:lnTo>
                <a:lnTo>
                  <a:pt x="2579" y="14429"/>
                </a:lnTo>
                <a:lnTo>
                  <a:pt x="2604" y="14502"/>
                </a:lnTo>
                <a:lnTo>
                  <a:pt x="2677" y="14551"/>
                </a:lnTo>
                <a:lnTo>
                  <a:pt x="2725" y="14575"/>
                </a:lnTo>
                <a:lnTo>
                  <a:pt x="2871" y="14600"/>
                </a:lnTo>
                <a:lnTo>
                  <a:pt x="2969" y="14600"/>
                </a:lnTo>
                <a:lnTo>
                  <a:pt x="2969" y="14721"/>
                </a:lnTo>
                <a:lnTo>
                  <a:pt x="2969" y="14794"/>
                </a:lnTo>
                <a:lnTo>
                  <a:pt x="2774" y="14819"/>
                </a:lnTo>
                <a:lnTo>
                  <a:pt x="2628" y="14843"/>
                </a:lnTo>
                <a:lnTo>
                  <a:pt x="2555" y="14892"/>
                </a:lnTo>
                <a:lnTo>
                  <a:pt x="2506" y="14940"/>
                </a:lnTo>
                <a:lnTo>
                  <a:pt x="2482" y="14989"/>
                </a:lnTo>
                <a:lnTo>
                  <a:pt x="2506" y="15013"/>
                </a:lnTo>
                <a:lnTo>
                  <a:pt x="2579" y="15038"/>
                </a:lnTo>
                <a:lnTo>
                  <a:pt x="2652" y="15062"/>
                </a:lnTo>
                <a:lnTo>
                  <a:pt x="2823" y="15062"/>
                </a:lnTo>
                <a:lnTo>
                  <a:pt x="2944" y="15038"/>
                </a:lnTo>
                <a:lnTo>
                  <a:pt x="2944" y="15232"/>
                </a:lnTo>
                <a:lnTo>
                  <a:pt x="2871" y="15232"/>
                </a:lnTo>
                <a:lnTo>
                  <a:pt x="2677" y="15257"/>
                </a:lnTo>
                <a:lnTo>
                  <a:pt x="2506" y="15305"/>
                </a:lnTo>
                <a:lnTo>
                  <a:pt x="2506" y="15330"/>
                </a:lnTo>
                <a:lnTo>
                  <a:pt x="2506" y="15354"/>
                </a:lnTo>
                <a:lnTo>
                  <a:pt x="2701" y="15378"/>
                </a:lnTo>
                <a:lnTo>
                  <a:pt x="2920" y="15403"/>
                </a:lnTo>
                <a:lnTo>
                  <a:pt x="2920" y="15622"/>
                </a:lnTo>
                <a:lnTo>
                  <a:pt x="2798" y="15646"/>
                </a:lnTo>
                <a:lnTo>
                  <a:pt x="2652" y="15695"/>
                </a:lnTo>
                <a:lnTo>
                  <a:pt x="2506" y="15768"/>
                </a:lnTo>
                <a:lnTo>
                  <a:pt x="2506" y="15792"/>
                </a:lnTo>
                <a:lnTo>
                  <a:pt x="2506" y="15816"/>
                </a:lnTo>
                <a:lnTo>
                  <a:pt x="2798" y="15841"/>
                </a:lnTo>
                <a:lnTo>
                  <a:pt x="2896" y="15841"/>
                </a:lnTo>
                <a:lnTo>
                  <a:pt x="2896" y="15914"/>
                </a:lnTo>
                <a:lnTo>
                  <a:pt x="2750" y="15938"/>
                </a:lnTo>
                <a:lnTo>
                  <a:pt x="2604" y="15987"/>
                </a:lnTo>
                <a:lnTo>
                  <a:pt x="2482" y="16060"/>
                </a:lnTo>
                <a:lnTo>
                  <a:pt x="2433" y="16108"/>
                </a:lnTo>
                <a:lnTo>
                  <a:pt x="2433" y="16157"/>
                </a:lnTo>
                <a:lnTo>
                  <a:pt x="2433" y="16181"/>
                </a:lnTo>
                <a:lnTo>
                  <a:pt x="2506" y="16230"/>
                </a:lnTo>
                <a:lnTo>
                  <a:pt x="2579" y="16254"/>
                </a:lnTo>
                <a:lnTo>
                  <a:pt x="2725" y="16254"/>
                </a:lnTo>
                <a:lnTo>
                  <a:pt x="2896" y="16230"/>
                </a:lnTo>
                <a:lnTo>
                  <a:pt x="2871" y="16425"/>
                </a:lnTo>
                <a:lnTo>
                  <a:pt x="2628" y="16473"/>
                </a:lnTo>
                <a:lnTo>
                  <a:pt x="2506" y="16498"/>
                </a:lnTo>
                <a:lnTo>
                  <a:pt x="2409" y="16546"/>
                </a:lnTo>
                <a:lnTo>
                  <a:pt x="2409" y="16571"/>
                </a:lnTo>
                <a:lnTo>
                  <a:pt x="2409" y="16595"/>
                </a:lnTo>
                <a:lnTo>
                  <a:pt x="2506" y="16644"/>
                </a:lnTo>
                <a:lnTo>
                  <a:pt x="2628" y="16668"/>
                </a:lnTo>
                <a:lnTo>
                  <a:pt x="2871" y="16692"/>
                </a:lnTo>
                <a:lnTo>
                  <a:pt x="2847" y="16936"/>
                </a:lnTo>
                <a:lnTo>
                  <a:pt x="2701" y="16936"/>
                </a:lnTo>
                <a:lnTo>
                  <a:pt x="2555" y="16960"/>
                </a:lnTo>
                <a:lnTo>
                  <a:pt x="2458" y="16984"/>
                </a:lnTo>
                <a:lnTo>
                  <a:pt x="2409" y="17033"/>
                </a:lnTo>
                <a:lnTo>
                  <a:pt x="2385" y="17057"/>
                </a:lnTo>
                <a:lnTo>
                  <a:pt x="2433" y="17106"/>
                </a:lnTo>
                <a:lnTo>
                  <a:pt x="2482" y="17130"/>
                </a:lnTo>
                <a:lnTo>
                  <a:pt x="2604" y="17155"/>
                </a:lnTo>
                <a:lnTo>
                  <a:pt x="2847" y="17155"/>
                </a:lnTo>
                <a:lnTo>
                  <a:pt x="2823" y="17349"/>
                </a:lnTo>
                <a:lnTo>
                  <a:pt x="2701" y="17398"/>
                </a:lnTo>
                <a:lnTo>
                  <a:pt x="2604" y="17447"/>
                </a:lnTo>
                <a:lnTo>
                  <a:pt x="2506" y="17495"/>
                </a:lnTo>
                <a:lnTo>
                  <a:pt x="2458" y="17568"/>
                </a:lnTo>
                <a:lnTo>
                  <a:pt x="2433" y="17593"/>
                </a:lnTo>
                <a:lnTo>
                  <a:pt x="2458" y="17641"/>
                </a:lnTo>
                <a:lnTo>
                  <a:pt x="2458" y="17666"/>
                </a:lnTo>
                <a:lnTo>
                  <a:pt x="2506" y="17690"/>
                </a:lnTo>
                <a:lnTo>
                  <a:pt x="2652" y="17690"/>
                </a:lnTo>
                <a:lnTo>
                  <a:pt x="2823" y="17641"/>
                </a:lnTo>
                <a:lnTo>
                  <a:pt x="2798" y="17860"/>
                </a:lnTo>
                <a:lnTo>
                  <a:pt x="2628" y="17933"/>
                </a:lnTo>
                <a:lnTo>
                  <a:pt x="2506" y="17958"/>
                </a:lnTo>
                <a:lnTo>
                  <a:pt x="2482" y="17958"/>
                </a:lnTo>
                <a:lnTo>
                  <a:pt x="2458" y="17982"/>
                </a:lnTo>
                <a:lnTo>
                  <a:pt x="2458" y="18006"/>
                </a:lnTo>
                <a:lnTo>
                  <a:pt x="2482" y="18031"/>
                </a:lnTo>
                <a:lnTo>
                  <a:pt x="2628" y="18055"/>
                </a:lnTo>
                <a:lnTo>
                  <a:pt x="2798" y="18055"/>
                </a:lnTo>
                <a:lnTo>
                  <a:pt x="2774" y="18298"/>
                </a:lnTo>
                <a:lnTo>
                  <a:pt x="2725" y="18298"/>
                </a:lnTo>
                <a:lnTo>
                  <a:pt x="2628" y="18323"/>
                </a:lnTo>
                <a:lnTo>
                  <a:pt x="2506" y="18371"/>
                </a:lnTo>
                <a:lnTo>
                  <a:pt x="2482" y="18396"/>
                </a:lnTo>
                <a:lnTo>
                  <a:pt x="2482" y="18420"/>
                </a:lnTo>
                <a:lnTo>
                  <a:pt x="2482" y="18444"/>
                </a:lnTo>
                <a:lnTo>
                  <a:pt x="2506" y="18444"/>
                </a:lnTo>
                <a:lnTo>
                  <a:pt x="2604" y="18493"/>
                </a:lnTo>
                <a:lnTo>
                  <a:pt x="2725" y="18542"/>
                </a:lnTo>
                <a:lnTo>
                  <a:pt x="2750" y="18542"/>
                </a:lnTo>
                <a:lnTo>
                  <a:pt x="2725" y="18688"/>
                </a:lnTo>
                <a:lnTo>
                  <a:pt x="2628" y="18712"/>
                </a:lnTo>
                <a:lnTo>
                  <a:pt x="2506" y="18712"/>
                </a:lnTo>
                <a:lnTo>
                  <a:pt x="2458" y="18736"/>
                </a:lnTo>
                <a:lnTo>
                  <a:pt x="2409" y="18761"/>
                </a:lnTo>
                <a:lnTo>
                  <a:pt x="2385" y="18809"/>
                </a:lnTo>
                <a:lnTo>
                  <a:pt x="2385" y="18858"/>
                </a:lnTo>
                <a:lnTo>
                  <a:pt x="2433" y="18882"/>
                </a:lnTo>
                <a:lnTo>
                  <a:pt x="2482" y="18931"/>
                </a:lnTo>
                <a:lnTo>
                  <a:pt x="2604" y="18955"/>
                </a:lnTo>
                <a:lnTo>
                  <a:pt x="2701" y="18955"/>
                </a:lnTo>
                <a:lnTo>
                  <a:pt x="2677" y="19053"/>
                </a:lnTo>
                <a:lnTo>
                  <a:pt x="2604" y="19077"/>
                </a:lnTo>
                <a:lnTo>
                  <a:pt x="2555" y="19101"/>
                </a:lnTo>
                <a:lnTo>
                  <a:pt x="2433" y="19174"/>
                </a:lnTo>
                <a:lnTo>
                  <a:pt x="2433" y="19199"/>
                </a:lnTo>
                <a:lnTo>
                  <a:pt x="2433" y="19223"/>
                </a:lnTo>
                <a:lnTo>
                  <a:pt x="2531" y="19272"/>
                </a:lnTo>
                <a:lnTo>
                  <a:pt x="2628" y="19320"/>
                </a:lnTo>
                <a:lnTo>
                  <a:pt x="2604" y="19466"/>
                </a:lnTo>
                <a:lnTo>
                  <a:pt x="2458" y="19466"/>
                </a:lnTo>
                <a:lnTo>
                  <a:pt x="2360" y="19515"/>
                </a:lnTo>
                <a:lnTo>
                  <a:pt x="2336" y="19564"/>
                </a:lnTo>
                <a:lnTo>
                  <a:pt x="2360" y="19612"/>
                </a:lnTo>
                <a:lnTo>
                  <a:pt x="2385" y="19661"/>
                </a:lnTo>
                <a:lnTo>
                  <a:pt x="2433" y="19685"/>
                </a:lnTo>
                <a:lnTo>
                  <a:pt x="2531" y="19734"/>
                </a:lnTo>
                <a:lnTo>
                  <a:pt x="2458" y="19928"/>
                </a:lnTo>
                <a:lnTo>
                  <a:pt x="2312" y="20001"/>
                </a:lnTo>
                <a:lnTo>
                  <a:pt x="2166" y="20099"/>
                </a:lnTo>
                <a:lnTo>
                  <a:pt x="2020" y="20196"/>
                </a:lnTo>
                <a:lnTo>
                  <a:pt x="1874" y="20269"/>
                </a:lnTo>
                <a:lnTo>
                  <a:pt x="1728" y="20318"/>
                </a:lnTo>
                <a:lnTo>
                  <a:pt x="1582" y="20342"/>
                </a:lnTo>
                <a:lnTo>
                  <a:pt x="1436" y="20366"/>
                </a:lnTo>
                <a:lnTo>
                  <a:pt x="1265" y="20366"/>
                </a:lnTo>
                <a:lnTo>
                  <a:pt x="1411" y="20220"/>
                </a:lnTo>
                <a:lnTo>
                  <a:pt x="1557" y="20074"/>
                </a:lnTo>
                <a:lnTo>
                  <a:pt x="1679" y="19953"/>
                </a:lnTo>
                <a:lnTo>
                  <a:pt x="1825" y="19807"/>
                </a:lnTo>
                <a:lnTo>
                  <a:pt x="1849" y="19783"/>
                </a:lnTo>
                <a:lnTo>
                  <a:pt x="1922" y="19758"/>
                </a:lnTo>
                <a:lnTo>
                  <a:pt x="1995" y="19710"/>
                </a:lnTo>
                <a:lnTo>
                  <a:pt x="2020" y="19637"/>
                </a:lnTo>
                <a:lnTo>
                  <a:pt x="2044" y="19539"/>
                </a:lnTo>
                <a:lnTo>
                  <a:pt x="2020" y="18785"/>
                </a:lnTo>
                <a:lnTo>
                  <a:pt x="1971" y="18055"/>
                </a:lnTo>
                <a:lnTo>
                  <a:pt x="1825" y="16571"/>
                </a:lnTo>
                <a:lnTo>
                  <a:pt x="1752" y="15792"/>
                </a:lnTo>
                <a:lnTo>
                  <a:pt x="1703" y="15013"/>
                </a:lnTo>
                <a:lnTo>
                  <a:pt x="1679" y="13456"/>
                </a:lnTo>
                <a:lnTo>
                  <a:pt x="1655" y="12702"/>
                </a:lnTo>
                <a:lnTo>
                  <a:pt x="1679" y="11947"/>
                </a:lnTo>
                <a:lnTo>
                  <a:pt x="1703" y="11583"/>
                </a:lnTo>
                <a:lnTo>
                  <a:pt x="1752" y="11218"/>
                </a:lnTo>
                <a:lnTo>
                  <a:pt x="1825" y="10853"/>
                </a:lnTo>
                <a:lnTo>
                  <a:pt x="1922" y="10488"/>
                </a:lnTo>
                <a:lnTo>
                  <a:pt x="2044" y="10171"/>
                </a:lnTo>
                <a:lnTo>
                  <a:pt x="2166" y="9855"/>
                </a:lnTo>
                <a:lnTo>
                  <a:pt x="2287" y="9539"/>
                </a:lnTo>
                <a:lnTo>
                  <a:pt x="2360" y="9198"/>
                </a:lnTo>
                <a:lnTo>
                  <a:pt x="2385" y="8906"/>
                </a:lnTo>
                <a:lnTo>
                  <a:pt x="2385" y="8590"/>
                </a:lnTo>
                <a:lnTo>
                  <a:pt x="2385" y="8006"/>
                </a:lnTo>
                <a:lnTo>
                  <a:pt x="2458" y="7957"/>
                </a:lnTo>
                <a:lnTo>
                  <a:pt x="2482" y="7908"/>
                </a:lnTo>
                <a:lnTo>
                  <a:pt x="2506" y="7835"/>
                </a:lnTo>
                <a:lnTo>
                  <a:pt x="2506" y="7762"/>
                </a:lnTo>
                <a:lnTo>
                  <a:pt x="2506" y="7689"/>
                </a:lnTo>
                <a:lnTo>
                  <a:pt x="2458" y="7641"/>
                </a:lnTo>
                <a:lnTo>
                  <a:pt x="2385" y="7592"/>
                </a:lnTo>
                <a:lnTo>
                  <a:pt x="2312" y="7568"/>
                </a:lnTo>
                <a:lnTo>
                  <a:pt x="2214" y="7543"/>
                </a:lnTo>
                <a:lnTo>
                  <a:pt x="2141" y="7519"/>
                </a:lnTo>
                <a:lnTo>
                  <a:pt x="2093" y="7446"/>
                </a:lnTo>
                <a:lnTo>
                  <a:pt x="2044" y="7373"/>
                </a:lnTo>
                <a:lnTo>
                  <a:pt x="1947" y="7227"/>
                </a:lnTo>
                <a:lnTo>
                  <a:pt x="1898" y="7057"/>
                </a:lnTo>
                <a:lnTo>
                  <a:pt x="1874" y="6886"/>
                </a:lnTo>
                <a:lnTo>
                  <a:pt x="1874" y="6716"/>
                </a:lnTo>
                <a:lnTo>
                  <a:pt x="1898" y="6643"/>
                </a:lnTo>
                <a:lnTo>
                  <a:pt x="1971" y="6570"/>
                </a:lnTo>
                <a:lnTo>
                  <a:pt x="2093" y="6473"/>
                </a:lnTo>
                <a:lnTo>
                  <a:pt x="2117" y="6400"/>
                </a:lnTo>
                <a:lnTo>
                  <a:pt x="2117" y="6327"/>
                </a:lnTo>
                <a:lnTo>
                  <a:pt x="2093" y="6254"/>
                </a:lnTo>
                <a:lnTo>
                  <a:pt x="2020" y="6205"/>
                </a:lnTo>
                <a:lnTo>
                  <a:pt x="1947" y="6181"/>
                </a:lnTo>
                <a:lnTo>
                  <a:pt x="1849" y="6181"/>
                </a:lnTo>
                <a:lnTo>
                  <a:pt x="1801" y="6205"/>
                </a:lnTo>
                <a:lnTo>
                  <a:pt x="1728" y="6229"/>
                </a:lnTo>
                <a:lnTo>
                  <a:pt x="1630" y="6327"/>
                </a:lnTo>
                <a:lnTo>
                  <a:pt x="1557" y="6473"/>
                </a:lnTo>
                <a:lnTo>
                  <a:pt x="1484" y="6619"/>
                </a:lnTo>
                <a:lnTo>
                  <a:pt x="1460" y="6789"/>
                </a:lnTo>
                <a:lnTo>
                  <a:pt x="1460" y="6935"/>
                </a:lnTo>
                <a:lnTo>
                  <a:pt x="1460" y="7081"/>
                </a:lnTo>
                <a:lnTo>
                  <a:pt x="1533" y="7300"/>
                </a:lnTo>
                <a:lnTo>
                  <a:pt x="1630" y="7543"/>
                </a:lnTo>
                <a:lnTo>
                  <a:pt x="1606" y="7568"/>
                </a:lnTo>
                <a:lnTo>
                  <a:pt x="1533" y="7519"/>
                </a:lnTo>
                <a:lnTo>
                  <a:pt x="1411" y="7470"/>
                </a:lnTo>
                <a:lnTo>
                  <a:pt x="1363" y="7446"/>
                </a:lnTo>
                <a:lnTo>
                  <a:pt x="1290" y="7446"/>
                </a:lnTo>
                <a:lnTo>
                  <a:pt x="1265" y="7470"/>
                </a:lnTo>
                <a:lnTo>
                  <a:pt x="1241" y="7495"/>
                </a:lnTo>
                <a:lnTo>
                  <a:pt x="1241" y="7568"/>
                </a:lnTo>
                <a:lnTo>
                  <a:pt x="1290" y="7616"/>
                </a:lnTo>
                <a:lnTo>
                  <a:pt x="1363" y="7689"/>
                </a:lnTo>
                <a:lnTo>
                  <a:pt x="1460" y="7787"/>
                </a:lnTo>
                <a:lnTo>
                  <a:pt x="1436" y="7860"/>
                </a:lnTo>
                <a:lnTo>
                  <a:pt x="1314" y="7811"/>
                </a:lnTo>
                <a:lnTo>
                  <a:pt x="1192" y="7762"/>
                </a:lnTo>
                <a:lnTo>
                  <a:pt x="1071" y="7738"/>
                </a:lnTo>
                <a:lnTo>
                  <a:pt x="1022" y="7762"/>
                </a:lnTo>
                <a:lnTo>
                  <a:pt x="998" y="7811"/>
                </a:lnTo>
                <a:lnTo>
                  <a:pt x="1022" y="7835"/>
                </a:lnTo>
                <a:lnTo>
                  <a:pt x="1071" y="7908"/>
                </a:lnTo>
                <a:lnTo>
                  <a:pt x="1144" y="7981"/>
                </a:lnTo>
                <a:lnTo>
                  <a:pt x="1314" y="8103"/>
                </a:lnTo>
                <a:lnTo>
                  <a:pt x="1265" y="8249"/>
                </a:lnTo>
                <a:lnTo>
                  <a:pt x="1168" y="8225"/>
                </a:lnTo>
                <a:lnTo>
                  <a:pt x="1095" y="8200"/>
                </a:lnTo>
                <a:lnTo>
                  <a:pt x="998" y="8225"/>
                </a:lnTo>
                <a:lnTo>
                  <a:pt x="949" y="8249"/>
                </a:lnTo>
                <a:lnTo>
                  <a:pt x="949" y="8273"/>
                </a:lnTo>
                <a:lnTo>
                  <a:pt x="949" y="8322"/>
                </a:lnTo>
                <a:lnTo>
                  <a:pt x="1022" y="8371"/>
                </a:lnTo>
                <a:lnTo>
                  <a:pt x="1095" y="8419"/>
                </a:lnTo>
                <a:lnTo>
                  <a:pt x="1192" y="8444"/>
                </a:lnTo>
                <a:lnTo>
                  <a:pt x="1168" y="8468"/>
                </a:lnTo>
                <a:lnTo>
                  <a:pt x="973" y="8468"/>
                </a:lnTo>
                <a:lnTo>
                  <a:pt x="900" y="8492"/>
                </a:lnTo>
                <a:lnTo>
                  <a:pt x="852" y="8541"/>
                </a:lnTo>
                <a:lnTo>
                  <a:pt x="827" y="8565"/>
                </a:lnTo>
                <a:lnTo>
                  <a:pt x="803" y="8614"/>
                </a:lnTo>
                <a:lnTo>
                  <a:pt x="827" y="8663"/>
                </a:lnTo>
                <a:lnTo>
                  <a:pt x="852" y="8711"/>
                </a:lnTo>
                <a:lnTo>
                  <a:pt x="949" y="8760"/>
                </a:lnTo>
                <a:lnTo>
                  <a:pt x="1071" y="8784"/>
                </a:lnTo>
                <a:lnTo>
                  <a:pt x="1095" y="8784"/>
                </a:lnTo>
                <a:lnTo>
                  <a:pt x="1046" y="8979"/>
                </a:lnTo>
                <a:lnTo>
                  <a:pt x="803" y="8979"/>
                </a:lnTo>
                <a:lnTo>
                  <a:pt x="779" y="9028"/>
                </a:lnTo>
                <a:lnTo>
                  <a:pt x="779" y="9052"/>
                </a:lnTo>
                <a:lnTo>
                  <a:pt x="779" y="9101"/>
                </a:lnTo>
                <a:lnTo>
                  <a:pt x="827" y="9149"/>
                </a:lnTo>
                <a:lnTo>
                  <a:pt x="876" y="9174"/>
                </a:lnTo>
                <a:lnTo>
                  <a:pt x="973" y="9198"/>
                </a:lnTo>
                <a:lnTo>
                  <a:pt x="998" y="9222"/>
                </a:lnTo>
                <a:lnTo>
                  <a:pt x="998" y="9368"/>
                </a:lnTo>
                <a:lnTo>
                  <a:pt x="852" y="9368"/>
                </a:lnTo>
                <a:lnTo>
                  <a:pt x="803" y="9393"/>
                </a:lnTo>
                <a:lnTo>
                  <a:pt x="754" y="9417"/>
                </a:lnTo>
                <a:lnTo>
                  <a:pt x="730" y="9490"/>
                </a:lnTo>
                <a:lnTo>
                  <a:pt x="730" y="9539"/>
                </a:lnTo>
                <a:lnTo>
                  <a:pt x="730" y="9563"/>
                </a:lnTo>
                <a:lnTo>
                  <a:pt x="779" y="9612"/>
                </a:lnTo>
                <a:lnTo>
                  <a:pt x="827" y="9636"/>
                </a:lnTo>
                <a:lnTo>
                  <a:pt x="949" y="9660"/>
                </a:lnTo>
                <a:lnTo>
                  <a:pt x="949" y="9806"/>
                </a:lnTo>
                <a:lnTo>
                  <a:pt x="876" y="9806"/>
                </a:lnTo>
                <a:lnTo>
                  <a:pt x="803" y="9831"/>
                </a:lnTo>
                <a:lnTo>
                  <a:pt x="730" y="9879"/>
                </a:lnTo>
                <a:lnTo>
                  <a:pt x="681" y="9904"/>
                </a:lnTo>
                <a:lnTo>
                  <a:pt x="681" y="9952"/>
                </a:lnTo>
                <a:lnTo>
                  <a:pt x="681" y="10001"/>
                </a:lnTo>
                <a:lnTo>
                  <a:pt x="730" y="10050"/>
                </a:lnTo>
                <a:lnTo>
                  <a:pt x="827" y="10074"/>
                </a:lnTo>
                <a:lnTo>
                  <a:pt x="949" y="10074"/>
                </a:lnTo>
                <a:lnTo>
                  <a:pt x="949" y="10123"/>
                </a:lnTo>
                <a:lnTo>
                  <a:pt x="852" y="10147"/>
                </a:lnTo>
                <a:lnTo>
                  <a:pt x="803" y="10196"/>
                </a:lnTo>
                <a:lnTo>
                  <a:pt x="754" y="10244"/>
                </a:lnTo>
                <a:lnTo>
                  <a:pt x="754" y="10269"/>
                </a:lnTo>
                <a:lnTo>
                  <a:pt x="779" y="10293"/>
                </a:lnTo>
                <a:lnTo>
                  <a:pt x="876" y="10342"/>
                </a:lnTo>
                <a:lnTo>
                  <a:pt x="949" y="10342"/>
                </a:lnTo>
                <a:lnTo>
                  <a:pt x="973" y="10390"/>
                </a:lnTo>
                <a:lnTo>
                  <a:pt x="973" y="10463"/>
                </a:lnTo>
                <a:lnTo>
                  <a:pt x="925" y="10512"/>
                </a:lnTo>
                <a:lnTo>
                  <a:pt x="876" y="10585"/>
                </a:lnTo>
                <a:lnTo>
                  <a:pt x="852" y="10658"/>
                </a:lnTo>
                <a:lnTo>
                  <a:pt x="876" y="10755"/>
                </a:lnTo>
                <a:lnTo>
                  <a:pt x="925" y="10853"/>
                </a:lnTo>
                <a:lnTo>
                  <a:pt x="949" y="10999"/>
                </a:lnTo>
                <a:lnTo>
                  <a:pt x="973" y="11266"/>
                </a:lnTo>
                <a:lnTo>
                  <a:pt x="925" y="11534"/>
                </a:lnTo>
                <a:lnTo>
                  <a:pt x="876" y="11656"/>
                </a:lnTo>
                <a:lnTo>
                  <a:pt x="827" y="11753"/>
                </a:lnTo>
                <a:lnTo>
                  <a:pt x="803" y="11801"/>
                </a:lnTo>
                <a:lnTo>
                  <a:pt x="754" y="11801"/>
                </a:lnTo>
                <a:lnTo>
                  <a:pt x="657" y="11729"/>
                </a:lnTo>
                <a:lnTo>
                  <a:pt x="560" y="11656"/>
                </a:lnTo>
                <a:lnTo>
                  <a:pt x="511" y="11583"/>
                </a:lnTo>
                <a:lnTo>
                  <a:pt x="462" y="11461"/>
                </a:lnTo>
                <a:lnTo>
                  <a:pt x="462" y="11339"/>
                </a:lnTo>
                <a:lnTo>
                  <a:pt x="487" y="11096"/>
                </a:lnTo>
                <a:lnTo>
                  <a:pt x="535" y="11047"/>
                </a:lnTo>
                <a:lnTo>
                  <a:pt x="560" y="10974"/>
                </a:lnTo>
                <a:lnTo>
                  <a:pt x="584" y="10926"/>
                </a:lnTo>
                <a:lnTo>
                  <a:pt x="584" y="10828"/>
                </a:lnTo>
                <a:lnTo>
                  <a:pt x="511" y="10342"/>
                </a:lnTo>
                <a:lnTo>
                  <a:pt x="462" y="9831"/>
                </a:lnTo>
                <a:lnTo>
                  <a:pt x="462" y="9320"/>
                </a:lnTo>
                <a:lnTo>
                  <a:pt x="511" y="8809"/>
                </a:lnTo>
                <a:lnTo>
                  <a:pt x="584" y="8298"/>
                </a:lnTo>
                <a:lnTo>
                  <a:pt x="681" y="7787"/>
                </a:lnTo>
                <a:lnTo>
                  <a:pt x="803" y="7300"/>
                </a:lnTo>
                <a:lnTo>
                  <a:pt x="949" y="6813"/>
                </a:lnTo>
                <a:lnTo>
                  <a:pt x="1119" y="6400"/>
                </a:lnTo>
                <a:lnTo>
                  <a:pt x="1314" y="6010"/>
                </a:lnTo>
                <a:lnTo>
                  <a:pt x="1557" y="5621"/>
                </a:lnTo>
                <a:lnTo>
                  <a:pt x="1703" y="5451"/>
                </a:lnTo>
                <a:lnTo>
                  <a:pt x="1849" y="5280"/>
                </a:lnTo>
                <a:lnTo>
                  <a:pt x="2044" y="5134"/>
                </a:lnTo>
                <a:lnTo>
                  <a:pt x="2214" y="4988"/>
                </a:lnTo>
                <a:lnTo>
                  <a:pt x="2409" y="4891"/>
                </a:lnTo>
                <a:lnTo>
                  <a:pt x="2628" y="4794"/>
                </a:lnTo>
                <a:lnTo>
                  <a:pt x="2823" y="4745"/>
                </a:lnTo>
                <a:lnTo>
                  <a:pt x="3066" y="4696"/>
                </a:lnTo>
                <a:lnTo>
                  <a:pt x="3528" y="4623"/>
                </a:lnTo>
                <a:close/>
                <a:moveTo>
                  <a:pt x="3893" y="0"/>
                </a:moveTo>
                <a:lnTo>
                  <a:pt x="3699" y="73"/>
                </a:lnTo>
                <a:lnTo>
                  <a:pt x="3382" y="73"/>
                </a:lnTo>
                <a:lnTo>
                  <a:pt x="3212" y="122"/>
                </a:lnTo>
                <a:lnTo>
                  <a:pt x="3066" y="195"/>
                </a:lnTo>
                <a:lnTo>
                  <a:pt x="2896" y="268"/>
                </a:lnTo>
                <a:lnTo>
                  <a:pt x="2774" y="365"/>
                </a:lnTo>
                <a:lnTo>
                  <a:pt x="2628" y="487"/>
                </a:lnTo>
                <a:lnTo>
                  <a:pt x="2506" y="609"/>
                </a:lnTo>
                <a:lnTo>
                  <a:pt x="2287" y="901"/>
                </a:lnTo>
                <a:lnTo>
                  <a:pt x="2093" y="1217"/>
                </a:lnTo>
                <a:lnTo>
                  <a:pt x="1947" y="1533"/>
                </a:lnTo>
                <a:lnTo>
                  <a:pt x="1874" y="1850"/>
                </a:lnTo>
                <a:lnTo>
                  <a:pt x="1849" y="2044"/>
                </a:lnTo>
                <a:lnTo>
                  <a:pt x="1849" y="2215"/>
                </a:lnTo>
                <a:lnTo>
                  <a:pt x="1874" y="2409"/>
                </a:lnTo>
                <a:lnTo>
                  <a:pt x="1898" y="2580"/>
                </a:lnTo>
                <a:lnTo>
                  <a:pt x="1947" y="2750"/>
                </a:lnTo>
                <a:lnTo>
                  <a:pt x="2020" y="2896"/>
                </a:lnTo>
                <a:lnTo>
                  <a:pt x="2093" y="3066"/>
                </a:lnTo>
                <a:lnTo>
                  <a:pt x="2214" y="3212"/>
                </a:lnTo>
                <a:lnTo>
                  <a:pt x="2312" y="3358"/>
                </a:lnTo>
                <a:lnTo>
                  <a:pt x="2433" y="3480"/>
                </a:lnTo>
                <a:lnTo>
                  <a:pt x="2579" y="3577"/>
                </a:lnTo>
                <a:lnTo>
                  <a:pt x="2725" y="3699"/>
                </a:lnTo>
                <a:lnTo>
                  <a:pt x="2871" y="3772"/>
                </a:lnTo>
                <a:lnTo>
                  <a:pt x="3042" y="3845"/>
                </a:lnTo>
                <a:lnTo>
                  <a:pt x="3212" y="3918"/>
                </a:lnTo>
                <a:lnTo>
                  <a:pt x="3407" y="3966"/>
                </a:lnTo>
                <a:lnTo>
                  <a:pt x="3553" y="3966"/>
                </a:lnTo>
                <a:lnTo>
                  <a:pt x="3528" y="4039"/>
                </a:lnTo>
                <a:lnTo>
                  <a:pt x="3504" y="4234"/>
                </a:lnTo>
                <a:lnTo>
                  <a:pt x="3431" y="4234"/>
                </a:lnTo>
                <a:lnTo>
                  <a:pt x="3188" y="4210"/>
                </a:lnTo>
                <a:lnTo>
                  <a:pt x="2944" y="4210"/>
                </a:lnTo>
                <a:lnTo>
                  <a:pt x="2725" y="4258"/>
                </a:lnTo>
                <a:lnTo>
                  <a:pt x="2506" y="4331"/>
                </a:lnTo>
                <a:lnTo>
                  <a:pt x="2287" y="4404"/>
                </a:lnTo>
                <a:lnTo>
                  <a:pt x="2093" y="4526"/>
                </a:lnTo>
                <a:lnTo>
                  <a:pt x="1898" y="4648"/>
                </a:lnTo>
                <a:lnTo>
                  <a:pt x="1728" y="4794"/>
                </a:lnTo>
                <a:lnTo>
                  <a:pt x="1557" y="4964"/>
                </a:lnTo>
                <a:lnTo>
                  <a:pt x="1387" y="5134"/>
                </a:lnTo>
                <a:lnTo>
                  <a:pt x="1095" y="5499"/>
                </a:lnTo>
                <a:lnTo>
                  <a:pt x="852" y="5913"/>
                </a:lnTo>
                <a:lnTo>
                  <a:pt x="633" y="6327"/>
                </a:lnTo>
                <a:lnTo>
                  <a:pt x="438" y="6862"/>
                </a:lnTo>
                <a:lnTo>
                  <a:pt x="268" y="7446"/>
                </a:lnTo>
                <a:lnTo>
                  <a:pt x="122" y="8006"/>
                </a:lnTo>
                <a:lnTo>
                  <a:pt x="49" y="8614"/>
                </a:lnTo>
                <a:lnTo>
                  <a:pt x="0" y="9198"/>
                </a:lnTo>
                <a:lnTo>
                  <a:pt x="0" y="9806"/>
                </a:lnTo>
                <a:lnTo>
                  <a:pt x="49" y="10390"/>
                </a:lnTo>
                <a:lnTo>
                  <a:pt x="122" y="10974"/>
                </a:lnTo>
                <a:lnTo>
                  <a:pt x="146" y="10974"/>
                </a:lnTo>
                <a:lnTo>
                  <a:pt x="97" y="11193"/>
                </a:lnTo>
                <a:lnTo>
                  <a:pt x="73" y="11412"/>
                </a:lnTo>
                <a:lnTo>
                  <a:pt x="97" y="11631"/>
                </a:lnTo>
                <a:lnTo>
                  <a:pt x="170" y="11777"/>
                </a:lnTo>
                <a:lnTo>
                  <a:pt x="219" y="11899"/>
                </a:lnTo>
                <a:lnTo>
                  <a:pt x="316" y="11972"/>
                </a:lnTo>
                <a:lnTo>
                  <a:pt x="414" y="12069"/>
                </a:lnTo>
                <a:lnTo>
                  <a:pt x="511" y="12142"/>
                </a:lnTo>
                <a:lnTo>
                  <a:pt x="633" y="12191"/>
                </a:lnTo>
                <a:lnTo>
                  <a:pt x="754" y="12215"/>
                </a:lnTo>
                <a:lnTo>
                  <a:pt x="876" y="12215"/>
                </a:lnTo>
                <a:lnTo>
                  <a:pt x="998" y="12166"/>
                </a:lnTo>
                <a:lnTo>
                  <a:pt x="1144" y="12069"/>
                </a:lnTo>
                <a:lnTo>
                  <a:pt x="1241" y="11923"/>
                </a:lnTo>
                <a:lnTo>
                  <a:pt x="1217" y="12604"/>
                </a:lnTo>
                <a:lnTo>
                  <a:pt x="1217" y="13261"/>
                </a:lnTo>
                <a:lnTo>
                  <a:pt x="1217" y="14040"/>
                </a:lnTo>
                <a:lnTo>
                  <a:pt x="1241" y="14819"/>
                </a:lnTo>
                <a:lnTo>
                  <a:pt x="1265" y="15597"/>
                </a:lnTo>
                <a:lnTo>
                  <a:pt x="1314" y="16376"/>
                </a:lnTo>
                <a:lnTo>
                  <a:pt x="1460" y="17958"/>
                </a:lnTo>
                <a:lnTo>
                  <a:pt x="1509" y="18736"/>
                </a:lnTo>
                <a:lnTo>
                  <a:pt x="1509" y="19515"/>
                </a:lnTo>
                <a:lnTo>
                  <a:pt x="1265" y="19685"/>
                </a:lnTo>
                <a:lnTo>
                  <a:pt x="1022" y="19904"/>
                </a:lnTo>
                <a:lnTo>
                  <a:pt x="827" y="20147"/>
                </a:lnTo>
                <a:lnTo>
                  <a:pt x="730" y="20269"/>
                </a:lnTo>
                <a:lnTo>
                  <a:pt x="681" y="20415"/>
                </a:lnTo>
                <a:lnTo>
                  <a:pt x="633" y="20512"/>
                </a:lnTo>
                <a:lnTo>
                  <a:pt x="657" y="20634"/>
                </a:lnTo>
                <a:lnTo>
                  <a:pt x="706" y="20707"/>
                </a:lnTo>
                <a:lnTo>
                  <a:pt x="803" y="20756"/>
                </a:lnTo>
                <a:lnTo>
                  <a:pt x="1119" y="20829"/>
                </a:lnTo>
                <a:lnTo>
                  <a:pt x="1411" y="20829"/>
                </a:lnTo>
                <a:lnTo>
                  <a:pt x="1703" y="20804"/>
                </a:lnTo>
                <a:lnTo>
                  <a:pt x="1995" y="20731"/>
                </a:lnTo>
                <a:lnTo>
                  <a:pt x="2214" y="20634"/>
                </a:lnTo>
                <a:lnTo>
                  <a:pt x="2458" y="20512"/>
                </a:lnTo>
                <a:lnTo>
                  <a:pt x="2555" y="20439"/>
                </a:lnTo>
                <a:lnTo>
                  <a:pt x="2652" y="20366"/>
                </a:lnTo>
                <a:lnTo>
                  <a:pt x="2750" y="20269"/>
                </a:lnTo>
                <a:lnTo>
                  <a:pt x="2798" y="20172"/>
                </a:lnTo>
                <a:lnTo>
                  <a:pt x="2847" y="20123"/>
                </a:lnTo>
                <a:lnTo>
                  <a:pt x="2871" y="20074"/>
                </a:lnTo>
                <a:lnTo>
                  <a:pt x="2969" y="19783"/>
                </a:lnTo>
                <a:lnTo>
                  <a:pt x="3042" y="19466"/>
                </a:lnTo>
                <a:lnTo>
                  <a:pt x="3090" y="19150"/>
                </a:lnTo>
                <a:lnTo>
                  <a:pt x="3139" y="18809"/>
                </a:lnTo>
                <a:lnTo>
                  <a:pt x="3188" y="18152"/>
                </a:lnTo>
                <a:lnTo>
                  <a:pt x="3236" y="17520"/>
                </a:lnTo>
                <a:lnTo>
                  <a:pt x="3285" y="16425"/>
                </a:lnTo>
                <a:lnTo>
                  <a:pt x="3334" y="15330"/>
                </a:lnTo>
                <a:lnTo>
                  <a:pt x="3407" y="14502"/>
                </a:lnTo>
                <a:lnTo>
                  <a:pt x="3480" y="13651"/>
                </a:lnTo>
                <a:lnTo>
                  <a:pt x="3528" y="13164"/>
                </a:lnTo>
                <a:lnTo>
                  <a:pt x="3601" y="12872"/>
                </a:lnTo>
                <a:lnTo>
                  <a:pt x="3650" y="12750"/>
                </a:lnTo>
                <a:lnTo>
                  <a:pt x="3699" y="12629"/>
                </a:lnTo>
                <a:lnTo>
                  <a:pt x="3747" y="12750"/>
                </a:lnTo>
                <a:lnTo>
                  <a:pt x="3796" y="12872"/>
                </a:lnTo>
                <a:lnTo>
                  <a:pt x="3845" y="13164"/>
                </a:lnTo>
                <a:lnTo>
                  <a:pt x="3918" y="13651"/>
                </a:lnTo>
                <a:lnTo>
                  <a:pt x="3991" y="14502"/>
                </a:lnTo>
                <a:lnTo>
                  <a:pt x="4064" y="15330"/>
                </a:lnTo>
                <a:lnTo>
                  <a:pt x="4112" y="16425"/>
                </a:lnTo>
                <a:lnTo>
                  <a:pt x="4161" y="17520"/>
                </a:lnTo>
                <a:lnTo>
                  <a:pt x="4210" y="18152"/>
                </a:lnTo>
                <a:lnTo>
                  <a:pt x="4258" y="18809"/>
                </a:lnTo>
                <a:lnTo>
                  <a:pt x="4307" y="19150"/>
                </a:lnTo>
                <a:lnTo>
                  <a:pt x="4356" y="19466"/>
                </a:lnTo>
                <a:lnTo>
                  <a:pt x="4429" y="19783"/>
                </a:lnTo>
                <a:lnTo>
                  <a:pt x="4526" y="20074"/>
                </a:lnTo>
                <a:lnTo>
                  <a:pt x="4550" y="20123"/>
                </a:lnTo>
                <a:lnTo>
                  <a:pt x="4599" y="20172"/>
                </a:lnTo>
                <a:lnTo>
                  <a:pt x="4648" y="20269"/>
                </a:lnTo>
                <a:lnTo>
                  <a:pt x="4745" y="20366"/>
                </a:lnTo>
                <a:lnTo>
                  <a:pt x="4842" y="20439"/>
                </a:lnTo>
                <a:lnTo>
                  <a:pt x="4940" y="20512"/>
                </a:lnTo>
                <a:lnTo>
                  <a:pt x="5183" y="20634"/>
                </a:lnTo>
                <a:lnTo>
                  <a:pt x="5402" y="20731"/>
                </a:lnTo>
                <a:lnTo>
                  <a:pt x="5694" y="20804"/>
                </a:lnTo>
                <a:lnTo>
                  <a:pt x="5986" y="20829"/>
                </a:lnTo>
                <a:lnTo>
                  <a:pt x="6278" y="20829"/>
                </a:lnTo>
                <a:lnTo>
                  <a:pt x="6594" y="20756"/>
                </a:lnTo>
                <a:lnTo>
                  <a:pt x="6691" y="20707"/>
                </a:lnTo>
                <a:lnTo>
                  <a:pt x="6740" y="20634"/>
                </a:lnTo>
                <a:lnTo>
                  <a:pt x="6740" y="20512"/>
                </a:lnTo>
                <a:lnTo>
                  <a:pt x="6716" y="20415"/>
                </a:lnTo>
                <a:lnTo>
                  <a:pt x="6667" y="20269"/>
                </a:lnTo>
                <a:lnTo>
                  <a:pt x="6570" y="20147"/>
                </a:lnTo>
                <a:lnTo>
                  <a:pt x="6375" y="19904"/>
                </a:lnTo>
                <a:lnTo>
                  <a:pt x="6132" y="19685"/>
                </a:lnTo>
                <a:lnTo>
                  <a:pt x="5864" y="19515"/>
                </a:lnTo>
                <a:lnTo>
                  <a:pt x="5889" y="18736"/>
                </a:lnTo>
                <a:lnTo>
                  <a:pt x="5937" y="17958"/>
                </a:lnTo>
                <a:lnTo>
                  <a:pt x="6059" y="16376"/>
                </a:lnTo>
                <a:lnTo>
                  <a:pt x="6132" y="15597"/>
                </a:lnTo>
                <a:lnTo>
                  <a:pt x="6156" y="14819"/>
                </a:lnTo>
                <a:lnTo>
                  <a:pt x="6180" y="14040"/>
                </a:lnTo>
                <a:lnTo>
                  <a:pt x="6180" y="13261"/>
                </a:lnTo>
                <a:lnTo>
                  <a:pt x="6180" y="12604"/>
                </a:lnTo>
                <a:lnTo>
                  <a:pt x="6156" y="11923"/>
                </a:lnTo>
                <a:lnTo>
                  <a:pt x="6253" y="12069"/>
                </a:lnTo>
                <a:lnTo>
                  <a:pt x="6399" y="12166"/>
                </a:lnTo>
                <a:lnTo>
                  <a:pt x="6521" y="12215"/>
                </a:lnTo>
                <a:lnTo>
                  <a:pt x="6643" y="12215"/>
                </a:lnTo>
                <a:lnTo>
                  <a:pt x="6764" y="12191"/>
                </a:lnTo>
                <a:lnTo>
                  <a:pt x="6886" y="12142"/>
                </a:lnTo>
                <a:lnTo>
                  <a:pt x="6983" y="12069"/>
                </a:lnTo>
                <a:lnTo>
                  <a:pt x="7081" y="11972"/>
                </a:lnTo>
                <a:lnTo>
                  <a:pt x="7178" y="11899"/>
                </a:lnTo>
                <a:lnTo>
                  <a:pt x="7227" y="11777"/>
                </a:lnTo>
                <a:lnTo>
                  <a:pt x="7300" y="11631"/>
                </a:lnTo>
                <a:lnTo>
                  <a:pt x="7324" y="11412"/>
                </a:lnTo>
                <a:lnTo>
                  <a:pt x="7300" y="11193"/>
                </a:lnTo>
                <a:lnTo>
                  <a:pt x="7251" y="10974"/>
                </a:lnTo>
                <a:lnTo>
                  <a:pt x="7275" y="10974"/>
                </a:lnTo>
                <a:lnTo>
                  <a:pt x="7348" y="10390"/>
                </a:lnTo>
                <a:lnTo>
                  <a:pt x="7397" y="9806"/>
                </a:lnTo>
                <a:lnTo>
                  <a:pt x="7397" y="9198"/>
                </a:lnTo>
                <a:lnTo>
                  <a:pt x="7348" y="8614"/>
                </a:lnTo>
                <a:lnTo>
                  <a:pt x="7251" y="8006"/>
                </a:lnTo>
                <a:lnTo>
                  <a:pt x="7129" y="7446"/>
                </a:lnTo>
                <a:lnTo>
                  <a:pt x="6959" y="6862"/>
                </a:lnTo>
                <a:lnTo>
                  <a:pt x="6764" y="6327"/>
                </a:lnTo>
                <a:lnTo>
                  <a:pt x="6545" y="5913"/>
                </a:lnTo>
                <a:lnTo>
                  <a:pt x="6302" y="5499"/>
                </a:lnTo>
                <a:lnTo>
                  <a:pt x="6010" y="5134"/>
                </a:lnTo>
                <a:lnTo>
                  <a:pt x="5840" y="4964"/>
                </a:lnTo>
                <a:lnTo>
                  <a:pt x="5670" y="4794"/>
                </a:lnTo>
                <a:lnTo>
                  <a:pt x="5499" y="4648"/>
                </a:lnTo>
                <a:lnTo>
                  <a:pt x="5305" y="4526"/>
                </a:lnTo>
                <a:lnTo>
                  <a:pt x="5110" y="4404"/>
                </a:lnTo>
                <a:lnTo>
                  <a:pt x="4891" y="4331"/>
                </a:lnTo>
                <a:lnTo>
                  <a:pt x="4672" y="4258"/>
                </a:lnTo>
                <a:lnTo>
                  <a:pt x="4453" y="4210"/>
                </a:lnTo>
                <a:lnTo>
                  <a:pt x="4210" y="4210"/>
                </a:lnTo>
                <a:lnTo>
                  <a:pt x="3966" y="4234"/>
                </a:lnTo>
                <a:lnTo>
                  <a:pt x="3966" y="4210"/>
                </a:lnTo>
                <a:lnTo>
                  <a:pt x="3966" y="4185"/>
                </a:lnTo>
                <a:lnTo>
                  <a:pt x="3966" y="4137"/>
                </a:lnTo>
                <a:lnTo>
                  <a:pt x="3942" y="4039"/>
                </a:lnTo>
                <a:lnTo>
                  <a:pt x="3918" y="3966"/>
                </a:lnTo>
                <a:lnTo>
                  <a:pt x="4064" y="3942"/>
                </a:lnTo>
                <a:lnTo>
                  <a:pt x="4210" y="3893"/>
                </a:lnTo>
                <a:lnTo>
                  <a:pt x="4356" y="3845"/>
                </a:lnTo>
                <a:lnTo>
                  <a:pt x="4477" y="3772"/>
                </a:lnTo>
                <a:lnTo>
                  <a:pt x="4721" y="3602"/>
                </a:lnTo>
                <a:lnTo>
                  <a:pt x="4940" y="3383"/>
                </a:lnTo>
                <a:lnTo>
                  <a:pt x="5110" y="3115"/>
                </a:lnTo>
                <a:lnTo>
                  <a:pt x="5232" y="2847"/>
                </a:lnTo>
                <a:lnTo>
                  <a:pt x="5353" y="2531"/>
                </a:lnTo>
                <a:lnTo>
                  <a:pt x="5402" y="2215"/>
                </a:lnTo>
                <a:lnTo>
                  <a:pt x="5426" y="2069"/>
                </a:lnTo>
                <a:lnTo>
                  <a:pt x="5402" y="1898"/>
                </a:lnTo>
                <a:lnTo>
                  <a:pt x="5378" y="1704"/>
                </a:lnTo>
                <a:lnTo>
                  <a:pt x="5329" y="1485"/>
                </a:lnTo>
                <a:lnTo>
                  <a:pt x="5280" y="1290"/>
                </a:lnTo>
                <a:lnTo>
                  <a:pt x="5183" y="1095"/>
                </a:lnTo>
                <a:lnTo>
                  <a:pt x="5086" y="876"/>
                </a:lnTo>
                <a:lnTo>
                  <a:pt x="4988" y="682"/>
                </a:lnTo>
                <a:lnTo>
                  <a:pt x="4867" y="511"/>
                </a:lnTo>
                <a:lnTo>
                  <a:pt x="4721" y="365"/>
                </a:lnTo>
                <a:lnTo>
                  <a:pt x="4575" y="219"/>
                </a:lnTo>
                <a:lnTo>
                  <a:pt x="4429" y="122"/>
                </a:lnTo>
                <a:lnTo>
                  <a:pt x="4258" y="49"/>
                </a:lnTo>
                <a:lnTo>
                  <a:pt x="4088" y="0"/>
                </a:lnTo>
                <a:close/>
              </a:path>
            </a:pathLst>
          </a:custGeom>
          <a:solidFill>
            <a:srgbClr val="7C7F9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339;p39"/>
          <p:cNvSpPr/>
          <p:nvPr/>
        </p:nvSpPr>
        <p:spPr>
          <a:xfrm flipH="1">
            <a:off x="5079478" y="1337852"/>
            <a:ext cx="1228374" cy="1080288"/>
          </a:xfrm>
          <a:custGeom>
            <a:avLst/>
            <a:gdLst/>
            <a:ahLst/>
            <a:cxnLst/>
            <a:rect l="l" t="t" r="r" b="b"/>
            <a:pathLst>
              <a:path w="16717" h="15403" extrusionOk="0">
                <a:moveTo>
                  <a:pt x="9149" y="511"/>
                </a:moveTo>
                <a:lnTo>
                  <a:pt x="9587" y="560"/>
                </a:lnTo>
                <a:lnTo>
                  <a:pt x="10025" y="608"/>
                </a:lnTo>
                <a:lnTo>
                  <a:pt x="10439" y="681"/>
                </a:lnTo>
                <a:lnTo>
                  <a:pt x="10877" y="779"/>
                </a:lnTo>
                <a:lnTo>
                  <a:pt x="11290" y="900"/>
                </a:lnTo>
                <a:lnTo>
                  <a:pt x="11704" y="1046"/>
                </a:lnTo>
                <a:lnTo>
                  <a:pt x="12093" y="1217"/>
                </a:lnTo>
                <a:lnTo>
                  <a:pt x="12483" y="1411"/>
                </a:lnTo>
                <a:lnTo>
                  <a:pt x="12994" y="1703"/>
                </a:lnTo>
                <a:lnTo>
                  <a:pt x="13505" y="2020"/>
                </a:lnTo>
                <a:lnTo>
                  <a:pt x="13967" y="2360"/>
                </a:lnTo>
                <a:lnTo>
                  <a:pt x="14210" y="2555"/>
                </a:lnTo>
                <a:lnTo>
                  <a:pt x="14405" y="2750"/>
                </a:lnTo>
                <a:lnTo>
                  <a:pt x="14332" y="2871"/>
                </a:lnTo>
                <a:lnTo>
                  <a:pt x="14308" y="3017"/>
                </a:lnTo>
                <a:lnTo>
                  <a:pt x="14308" y="3066"/>
                </a:lnTo>
                <a:lnTo>
                  <a:pt x="14332" y="3090"/>
                </a:lnTo>
                <a:lnTo>
                  <a:pt x="14405" y="3139"/>
                </a:lnTo>
                <a:lnTo>
                  <a:pt x="14478" y="3139"/>
                </a:lnTo>
                <a:lnTo>
                  <a:pt x="14551" y="3090"/>
                </a:lnTo>
                <a:lnTo>
                  <a:pt x="14624" y="2993"/>
                </a:lnTo>
                <a:lnTo>
                  <a:pt x="14867" y="3285"/>
                </a:lnTo>
                <a:lnTo>
                  <a:pt x="14770" y="3358"/>
                </a:lnTo>
                <a:lnTo>
                  <a:pt x="14697" y="3431"/>
                </a:lnTo>
                <a:lnTo>
                  <a:pt x="14600" y="3601"/>
                </a:lnTo>
                <a:lnTo>
                  <a:pt x="14575" y="3674"/>
                </a:lnTo>
                <a:lnTo>
                  <a:pt x="14575" y="3723"/>
                </a:lnTo>
                <a:lnTo>
                  <a:pt x="14575" y="3772"/>
                </a:lnTo>
                <a:lnTo>
                  <a:pt x="14600" y="3796"/>
                </a:lnTo>
                <a:lnTo>
                  <a:pt x="14648" y="3796"/>
                </a:lnTo>
                <a:lnTo>
                  <a:pt x="14721" y="3772"/>
                </a:lnTo>
                <a:lnTo>
                  <a:pt x="14867" y="3699"/>
                </a:lnTo>
                <a:lnTo>
                  <a:pt x="15086" y="3601"/>
                </a:lnTo>
                <a:lnTo>
                  <a:pt x="15208" y="3820"/>
                </a:lnTo>
                <a:lnTo>
                  <a:pt x="15305" y="4064"/>
                </a:lnTo>
                <a:lnTo>
                  <a:pt x="15111" y="4137"/>
                </a:lnTo>
                <a:lnTo>
                  <a:pt x="15013" y="4185"/>
                </a:lnTo>
                <a:lnTo>
                  <a:pt x="14916" y="4234"/>
                </a:lnTo>
                <a:lnTo>
                  <a:pt x="14892" y="4307"/>
                </a:lnTo>
                <a:lnTo>
                  <a:pt x="14892" y="4380"/>
                </a:lnTo>
                <a:lnTo>
                  <a:pt x="14940" y="4429"/>
                </a:lnTo>
                <a:lnTo>
                  <a:pt x="15013" y="4453"/>
                </a:lnTo>
                <a:lnTo>
                  <a:pt x="15135" y="4453"/>
                </a:lnTo>
                <a:lnTo>
                  <a:pt x="15232" y="4429"/>
                </a:lnTo>
                <a:lnTo>
                  <a:pt x="15427" y="4380"/>
                </a:lnTo>
                <a:lnTo>
                  <a:pt x="15573" y="4915"/>
                </a:lnTo>
                <a:lnTo>
                  <a:pt x="15403" y="4964"/>
                </a:lnTo>
                <a:lnTo>
                  <a:pt x="15232" y="5061"/>
                </a:lnTo>
                <a:lnTo>
                  <a:pt x="15086" y="5183"/>
                </a:lnTo>
                <a:lnTo>
                  <a:pt x="15038" y="5256"/>
                </a:lnTo>
                <a:lnTo>
                  <a:pt x="15013" y="5329"/>
                </a:lnTo>
                <a:lnTo>
                  <a:pt x="15013" y="5378"/>
                </a:lnTo>
                <a:lnTo>
                  <a:pt x="15038" y="5402"/>
                </a:lnTo>
                <a:lnTo>
                  <a:pt x="15062" y="5426"/>
                </a:lnTo>
                <a:lnTo>
                  <a:pt x="15111" y="5451"/>
                </a:lnTo>
                <a:lnTo>
                  <a:pt x="15208" y="5451"/>
                </a:lnTo>
                <a:lnTo>
                  <a:pt x="15305" y="5426"/>
                </a:lnTo>
                <a:lnTo>
                  <a:pt x="15476" y="5353"/>
                </a:lnTo>
                <a:lnTo>
                  <a:pt x="15695" y="5305"/>
                </a:lnTo>
                <a:lnTo>
                  <a:pt x="15792" y="5743"/>
                </a:lnTo>
                <a:lnTo>
                  <a:pt x="15622" y="5816"/>
                </a:lnTo>
                <a:lnTo>
                  <a:pt x="15451" y="5864"/>
                </a:lnTo>
                <a:lnTo>
                  <a:pt x="15305" y="5937"/>
                </a:lnTo>
                <a:lnTo>
                  <a:pt x="15159" y="6035"/>
                </a:lnTo>
                <a:lnTo>
                  <a:pt x="15013" y="6132"/>
                </a:lnTo>
                <a:lnTo>
                  <a:pt x="15013" y="6181"/>
                </a:lnTo>
                <a:lnTo>
                  <a:pt x="15013" y="6205"/>
                </a:lnTo>
                <a:lnTo>
                  <a:pt x="15038" y="6229"/>
                </a:lnTo>
                <a:lnTo>
                  <a:pt x="15403" y="6229"/>
                </a:lnTo>
                <a:lnTo>
                  <a:pt x="15719" y="6181"/>
                </a:lnTo>
                <a:lnTo>
                  <a:pt x="15914" y="6156"/>
                </a:lnTo>
                <a:lnTo>
                  <a:pt x="16035" y="6594"/>
                </a:lnTo>
                <a:lnTo>
                  <a:pt x="15768" y="6691"/>
                </a:lnTo>
                <a:lnTo>
                  <a:pt x="15549" y="6764"/>
                </a:lnTo>
                <a:lnTo>
                  <a:pt x="15184" y="6910"/>
                </a:lnTo>
                <a:lnTo>
                  <a:pt x="15135" y="6935"/>
                </a:lnTo>
                <a:lnTo>
                  <a:pt x="15062" y="6983"/>
                </a:lnTo>
                <a:lnTo>
                  <a:pt x="15038" y="7032"/>
                </a:lnTo>
                <a:lnTo>
                  <a:pt x="15013" y="7081"/>
                </a:lnTo>
                <a:lnTo>
                  <a:pt x="15038" y="7056"/>
                </a:lnTo>
                <a:lnTo>
                  <a:pt x="15013" y="7105"/>
                </a:lnTo>
                <a:lnTo>
                  <a:pt x="15013" y="7129"/>
                </a:lnTo>
                <a:lnTo>
                  <a:pt x="15038" y="7154"/>
                </a:lnTo>
                <a:lnTo>
                  <a:pt x="15086" y="7202"/>
                </a:lnTo>
                <a:lnTo>
                  <a:pt x="15208" y="7227"/>
                </a:lnTo>
                <a:lnTo>
                  <a:pt x="15403" y="7227"/>
                </a:lnTo>
                <a:lnTo>
                  <a:pt x="15622" y="7178"/>
                </a:lnTo>
                <a:lnTo>
                  <a:pt x="15841" y="7129"/>
                </a:lnTo>
                <a:lnTo>
                  <a:pt x="16108" y="7056"/>
                </a:lnTo>
                <a:lnTo>
                  <a:pt x="16108" y="7397"/>
                </a:lnTo>
                <a:lnTo>
                  <a:pt x="16108" y="7713"/>
                </a:lnTo>
                <a:lnTo>
                  <a:pt x="16035" y="7713"/>
                </a:lnTo>
                <a:lnTo>
                  <a:pt x="15670" y="7762"/>
                </a:lnTo>
                <a:lnTo>
                  <a:pt x="15330" y="7786"/>
                </a:lnTo>
                <a:lnTo>
                  <a:pt x="14965" y="7835"/>
                </a:lnTo>
                <a:lnTo>
                  <a:pt x="14600" y="7932"/>
                </a:lnTo>
                <a:lnTo>
                  <a:pt x="14575" y="7957"/>
                </a:lnTo>
                <a:lnTo>
                  <a:pt x="14575" y="7981"/>
                </a:lnTo>
                <a:lnTo>
                  <a:pt x="14575" y="8005"/>
                </a:lnTo>
                <a:lnTo>
                  <a:pt x="14600" y="8030"/>
                </a:lnTo>
                <a:lnTo>
                  <a:pt x="15330" y="8151"/>
                </a:lnTo>
                <a:lnTo>
                  <a:pt x="15500" y="8176"/>
                </a:lnTo>
                <a:lnTo>
                  <a:pt x="15695" y="8200"/>
                </a:lnTo>
                <a:lnTo>
                  <a:pt x="15865" y="8176"/>
                </a:lnTo>
                <a:lnTo>
                  <a:pt x="16035" y="8127"/>
                </a:lnTo>
                <a:lnTo>
                  <a:pt x="16035" y="8176"/>
                </a:lnTo>
                <a:lnTo>
                  <a:pt x="15938" y="8565"/>
                </a:lnTo>
                <a:lnTo>
                  <a:pt x="15816" y="8930"/>
                </a:lnTo>
                <a:lnTo>
                  <a:pt x="15524" y="8881"/>
                </a:lnTo>
                <a:lnTo>
                  <a:pt x="15232" y="8833"/>
                </a:lnTo>
                <a:lnTo>
                  <a:pt x="15013" y="8784"/>
                </a:lnTo>
                <a:lnTo>
                  <a:pt x="14794" y="8760"/>
                </a:lnTo>
                <a:lnTo>
                  <a:pt x="14332" y="8784"/>
                </a:lnTo>
                <a:lnTo>
                  <a:pt x="14308" y="8784"/>
                </a:lnTo>
                <a:lnTo>
                  <a:pt x="14308" y="8808"/>
                </a:lnTo>
                <a:lnTo>
                  <a:pt x="14308" y="8833"/>
                </a:lnTo>
                <a:lnTo>
                  <a:pt x="14332" y="8833"/>
                </a:lnTo>
                <a:lnTo>
                  <a:pt x="14478" y="8881"/>
                </a:lnTo>
                <a:lnTo>
                  <a:pt x="14624" y="8954"/>
                </a:lnTo>
                <a:lnTo>
                  <a:pt x="14965" y="9125"/>
                </a:lnTo>
                <a:lnTo>
                  <a:pt x="15281" y="9271"/>
                </a:lnTo>
                <a:lnTo>
                  <a:pt x="15451" y="9319"/>
                </a:lnTo>
                <a:lnTo>
                  <a:pt x="15622" y="9368"/>
                </a:lnTo>
                <a:lnTo>
                  <a:pt x="15500" y="9636"/>
                </a:lnTo>
                <a:lnTo>
                  <a:pt x="15354" y="9903"/>
                </a:lnTo>
                <a:lnTo>
                  <a:pt x="15135" y="9782"/>
                </a:lnTo>
                <a:lnTo>
                  <a:pt x="14916" y="9684"/>
                </a:lnTo>
                <a:lnTo>
                  <a:pt x="14429" y="9563"/>
                </a:lnTo>
                <a:lnTo>
                  <a:pt x="14210" y="9490"/>
                </a:lnTo>
                <a:lnTo>
                  <a:pt x="13943" y="9441"/>
                </a:lnTo>
                <a:lnTo>
                  <a:pt x="13699" y="9417"/>
                </a:lnTo>
                <a:lnTo>
                  <a:pt x="13553" y="9417"/>
                </a:lnTo>
                <a:lnTo>
                  <a:pt x="13456" y="9465"/>
                </a:lnTo>
                <a:lnTo>
                  <a:pt x="13432" y="9490"/>
                </a:lnTo>
                <a:lnTo>
                  <a:pt x="13432" y="9514"/>
                </a:lnTo>
                <a:lnTo>
                  <a:pt x="13578" y="9636"/>
                </a:lnTo>
                <a:lnTo>
                  <a:pt x="13772" y="9733"/>
                </a:lnTo>
                <a:lnTo>
                  <a:pt x="14137" y="9855"/>
                </a:lnTo>
                <a:lnTo>
                  <a:pt x="14648" y="10049"/>
                </a:lnTo>
                <a:lnTo>
                  <a:pt x="14892" y="10147"/>
                </a:lnTo>
                <a:lnTo>
                  <a:pt x="15135" y="10244"/>
                </a:lnTo>
                <a:lnTo>
                  <a:pt x="14794" y="10706"/>
                </a:lnTo>
                <a:lnTo>
                  <a:pt x="14721" y="10658"/>
                </a:lnTo>
                <a:lnTo>
                  <a:pt x="14624" y="10633"/>
                </a:lnTo>
                <a:lnTo>
                  <a:pt x="14405" y="10560"/>
                </a:lnTo>
                <a:lnTo>
                  <a:pt x="13991" y="10512"/>
                </a:lnTo>
                <a:lnTo>
                  <a:pt x="13772" y="10439"/>
                </a:lnTo>
                <a:lnTo>
                  <a:pt x="13505" y="10366"/>
                </a:lnTo>
                <a:lnTo>
                  <a:pt x="13359" y="10341"/>
                </a:lnTo>
                <a:lnTo>
                  <a:pt x="13213" y="10317"/>
                </a:lnTo>
                <a:lnTo>
                  <a:pt x="13115" y="10341"/>
                </a:lnTo>
                <a:lnTo>
                  <a:pt x="12994" y="10390"/>
                </a:lnTo>
                <a:lnTo>
                  <a:pt x="12994" y="10414"/>
                </a:lnTo>
                <a:lnTo>
                  <a:pt x="13018" y="10536"/>
                </a:lnTo>
                <a:lnTo>
                  <a:pt x="13091" y="10609"/>
                </a:lnTo>
                <a:lnTo>
                  <a:pt x="13188" y="10682"/>
                </a:lnTo>
                <a:lnTo>
                  <a:pt x="13310" y="10731"/>
                </a:lnTo>
                <a:lnTo>
                  <a:pt x="13553" y="10828"/>
                </a:lnTo>
                <a:lnTo>
                  <a:pt x="13772" y="10877"/>
                </a:lnTo>
                <a:lnTo>
                  <a:pt x="14113" y="10998"/>
                </a:lnTo>
                <a:lnTo>
                  <a:pt x="14308" y="11047"/>
                </a:lnTo>
                <a:lnTo>
                  <a:pt x="14502" y="11071"/>
                </a:lnTo>
                <a:lnTo>
                  <a:pt x="14089" y="11509"/>
                </a:lnTo>
                <a:lnTo>
                  <a:pt x="13943" y="11412"/>
                </a:lnTo>
                <a:lnTo>
                  <a:pt x="13772" y="11339"/>
                </a:lnTo>
                <a:lnTo>
                  <a:pt x="13432" y="11242"/>
                </a:lnTo>
                <a:lnTo>
                  <a:pt x="13067" y="11144"/>
                </a:lnTo>
                <a:lnTo>
                  <a:pt x="12702" y="11071"/>
                </a:lnTo>
                <a:lnTo>
                  <a:pt x="12337" y="11047"/>
                </a:lnTo>
                <a:lnTo>
                  <a:pt x="11972" y="11096"/>
                </a:lnTo>
                <a:lnTo>
                  <a:pt x="11947" y="11096"/>
                </a:lnTo>
                <a:lnTo>
                  <a:pt x="11899" y="11120"/>
                </a:lnTo>
                <a:lnTo>
                  <a:pt x="11874" y="11193"/>
                </a:lnTo>
                <a:lnTo>
                  <a:pt x="11850" y="11266"/>
                </a:lnTo>
                <a:lnTo>
                  <a:pt x="11874" y="11290"/>
                </a:lnTo>
                <a:lnTo>
                  <a:pt x="11899" y="11363"/>
                </a:lnTo>
                <a:lnTo>
                  <a:pt x="11972" y="11412"/>
                </a:lnTo>
                <a:lnTo>
                  <a:pt x="12580" y="11509"/>
                </a:lnTo>
                <a:lnTo>
                  <a:pt x="12872" y="11582"/>
                </a:lnTo>
                <a:lnTo>
                  <a:pt x="13164" y="11655"/>
                </a:lnTo>
                <a:lnTo>
                  <a:pt x="13432" y="11753"/>
                </a:lnTo>
                <a:lnTo>
                  <a:pt x="13675" y="11850"/>
                </a:lnTo>
                <a:lnTo>
                  <a:pt x="13359" y="12118"/>
                </a:lnTo>
                <a:lnTo>
                  <a:pt x="13018" y="12337"/>
                </a:lnTo>
                <a:lnTo>
                  <a:pt x="12994" y="12288"/>
                </a:lnTo>
                <a:lnTo>
                  <a:pt x="12945" y="12239"/>
                </a:lnTo>
                <a:lnTo>
                  <a:pt x="12775" y="12166"/>
                </a:lnTo>
                <a:lnTo>
                  <a:pt x="12604" y="12142"/>
                </a:lnTo>
                <a:lnTo>
                  <a:pt x="12410" y="12118"/>
                </a:lnTo>
                <a:lnTo>
                  <a:pt x="12215" y="12069"/>
                </a:lnTo>
                <a:lnTo>
                  <a:pt x="11850" y="11947"/>
                </a:lnTo>
                <a:lnTo>
                  <a:pt x="11558" y="11826"/>
                </a:lnTo>
                <a:lnTo>
                  <a:pt x="11242" y="11704"/>
                </a:lnTo>
                <a:lnTo>
                  <a:pt x="11096" y="11655"/>
                </a:lnTo>
                <a:lnTo>
                  <a:pt x="10950" y="11607"/>
                </a:lnTo>
                <a:lnTo>
                  <a:pt x="10779" y="11582"/>
                </a:lnTo>
                <a:lnTo>
                  <a:pt x="10633" y="11582"/>
                </a:lnTo>
                <a:lnTo>
                  <a:pt x="10609" y="11607"/>
                </a:lnTo>
                <a:lnTo>
                  <a:pt x="10609" y="11655"/>
                </a:lnTo>
                <a:lnTo>
                  <a:pt x="10682" y="11753"/>
                </a:lnTo>
                <a:lnTo>
                  <a:pt x="10804" y="11874"/>
                </a:lnTo>
                <a:lnTo>
                  <a:pt x="10925" y="11947"/>
                </a:lnTo>
                <a:lnTo>
                  <a:pt x="11047" y="12045"/>
                </a:lnTo>
                <a:lnTo>
                  <a:pt x="11315" y="12166"/>
                </a:lnTo>
                <a:lnTo>
                  <a:pt x="11582" y="12288"/>
                </a:lnTo>
                <a:lnTo>
                  <a:pt x="11826" y="12385"/>
                </a:lnTo>
                <a:lnTo>
                  <a:pt x="12093" y="12483"/>
                </a:lnTo>
                <a:lnTo>
                  <a:pt x="12361" y="12556"/>
                </a:lnTo>
                <a:lnTo>
                  <a:pt x="12507" y="12580"/>
                </a:lnTo>
                <a:lnTo>
                  <a:pt x="12629" y="12580"/>
                </a:lnTo>
                <a:lnTo>
                  <a:pt x="12239" y="12799"/>
                </a:lnTo>
                <a:lnTo>
                  <a:pt x="11850" y="12969"/>
                </a:lnTo>
                <a:lnTo>
                  <a:pt x="11801" y="12921"/>
                </a:lnTo>
                <a:lnTo>
                  <a:pt x="11680" y="12823"/>
                </a:lnTo>
                <a:lnTo>
                  <a:pt x="11558" y="12775"/>
                </a:lnTo>
                <a:lnTo>
                  <a:pt x="11266" y="12677"/>
                </a:lnTo>
                <a:lnTo>
                  <a:pt x="10998" y="12604"/>
                </a:lnTo>
                <a:lnTo>
                  <a:pt x="10731" y="12531"/>
                </a:lnTo>
                <a:lnTo>
                  <a:pt x="10585" y="12458"/>
                </a:lnTo>
                <a:lnTo>
                  <a:pt x="10439" y="12385"/>
                </a:lnTo>
                <a:lnTo>
                  <a:pt x="10171" y="12239"/>
                </a:lnTo>
                <a:lnTo>
                  <a:pt x="10025" y="12166"/>
                </a:lnTo>
                <a:lnTo>
                  <a:pt x="9879" y="12118"/>
                </a:lnTo>
                <a:lnTo>
                  <a:pt x="9733" y="12093"/>
                </a:lnTo>
                <a:lnTo>
                  <a:pt x="9563" y="12093"/>
                </a:lnTo>
                <a:lnTo>
                  <a:pt x="9514" y="12118"/>
                </a:lnTo>
                <a:lnTo>
                  <a:pt x="9490" y="12142"/>
                </a:lnTo>
                <a:lnTo>
                  <a:pt x="9490" y="12191"/>
                </a:lnTo>
                <a:lnTo>
                  <a:pt x="9514" y="12215"/>
                </a:lnTo>
                <a:lnTo>
                  <a:pt x="9733" y="12410"/>
                </a:lnTo>
                <a:lnTo>
                  <a:pt x="9952" y="12580"/>
                </a:lnTo>
                <a:lnTo>
                  <a:pt x="10220" y="12750"/>
                </a:lnTo>
                <a:lnTo>
                  <a:pt x="10463" y="12872"/>
                </a:lnTo>
                <a:lnTo>
                  <a:pt x="10682" y="12969"/>
                </a:lnTo>
                <a:lnTo>
                  <a:pt x="10901" y="13042"/>
                </a:lnTo>
                <a:lnTo>
                  <a:pt x="11363" y="13188"/>
                </a:lnTo>
                <a:lnTo>
                  <a:pt x="10852" y="13359"/>
                </a:lnTo>
                <a:lnTo>
                  <a:pt x="10317" y="13505"/>
                </a:lnTo>
                <a:lnTo>
                  <a:pt x="10317" y="13480"/>
                </a:lnTo>
                <a:lnTo>
                  <a:pt x="10366" y="13359"/>
                </a:lnTo>
                <a:lnTo>
                  <a:pt x="10366" y="13310"/>
                </a:lnTo>
                <a:lnTo>
                  <a:pt x="10342" y="13261"/>
                </a:lnTo>
                <a:lnTo>
                  <a:pt x="10293" y="13213"/>
                </a:lnTo>
                <a:lnTo>
                  <a:pt x="10244" y="13164"/>
                </a:lnTo>
                <a:lnTo>
                  <a:pt x="9198" y="12604"/>
                </a:lnTo>
                <a:lnTo>
                  <a:pt x="9028" y="12507"/>
                </a:lnTo>
                <a:lnTo>
                  <a:pt x="8809" y="12410"/>
                </a:lnTo>
                <a:lnTo>
                  <a:pt x="8711" y="12385"/>
                </a:lnTo>
                <a:lnTo>
                  <a:pt x="8590" y="12361"/>
                </a:lnTo>
                <a:lnTo>
                  <a:pt x="8492" y="12385"/>
                </a:lnTo>
                <a:lnTo>
                  <a:pt x="8419" y="12434"/>
                </a:lnTo>
                <a:lnTo>
                  <a:pt x="8419" y="12458"/>
                </a:lnTo>
                <a:lnTo>
                  <a:pt x="8444" y="12556"/>
                </a:lnTo>
                <a:lnTo>
                  <a:pt x="8517" y="12629"/>
                </a:lnTo>
                <a:lnTo>
                  <a:pt x="8687" y="12799"/>
                </a:lnTo>
                <a:lnTo>
                  <a:pt x="9028" y="13042"/>
                </a:lnTo>
                <a:lnTo>
                  <a:pt x="9490" y="13334"/>
                </a:lnTo>
                <a:lnTo>
                  <a:pt x="9733" y="13456"/>
                </a:lnTo>
                <a:lnTo>
                  <a:pt x="10001" y="13553"/>
                </a:lnTo>
                <a:lnTo>
                  <a:pt x="9539" y="13651"/>
                </a:lnTo>
                <a:lnTo>
                  <a:pt x="9076" y="13699"/>
                </a:lnTo>
                <a:lnTo>
                  <a:pt x="9052" y="13651"/>
                </a:lnTo>
                <a:lnTo>
                  <a:pt x="8857" y="13480"/>
                </a:lnTo>
                <a:lnTo>
                  <a:pt x="8638" y="13334"/>
                </a:lnTo>
                <a:lnTo>
                  <a:pt x="8176" y="13067"/>
                </a:lnTo>
                <a:lnTo>
                  <a:pt x="7762" y="12799"/>
                </a:lnTo>
                <a:lnTo>
                  <a:pt x="7568" y="12677"/>
                </a:lnTo>
                <a:lnTo>
                  <a:pt x="7349" y="12604"/>
                </a:lnTo>
                <a:lnTo>
                  <a:pt x="7300" y="12604"/>
                </a:lnTo>
                <a:lnTo>
                  <a:pt x="7276" y="12653"/>
                </a:lnTo>
                <a:lnTo>
                  <a:pt x="7276" y="12775"/>
                </a:lnTo>
                <a:lnTo>
                  <a:pt x="7300" y="12872"/>
                </a:lnTo>
                <a:lnTo>
                  <a:pt x="7373" y="12969"/>
                </a:lnTo>
                <a:lnTo>
                  <a:pt x="7446" y="13042"/>
                </a:lnTo>
                <a:lnTo>
                  <a:pt x="7616" y="13213"/>
                </a:lnTo>
                <a:lnTo>
                  <a:pt x="7787" y="13334"/>
                </a:lnTo>
                <a:lnTo>
                  <a:pt x="8103" y="13553"/>
                </a:lnTo>
                <a:lnTo>
                  <a:pt x="8444" y="13748"/>
                </a:lnTo>
                <a:lnTo>
                  <a:pt x="8346" y="13748"/>
                </a:lnTo>
                <a:lnTo>
                  <a:pt x="7835" y="13772"/>
                </a:lnTo>
                <a:lnTo>
                  <a:pt x="7349" y="13724"/>
                </a:lnTo>
                <a:lnTo>
                  <a:pt x="7373" y="13699"/>
                </a:lnTo>
                <a:lnTo>
                  <a:pt x="7397" y="13651"/>
                </a:lnTo>
                <a:lnTo>
                  <a:pt x="7422" y="13578"/>
                </a:lnTo>
                <a:lnTo>
                  <a:pt x="7397" y="13529"/>
                </a:lnTo>
                <a:lnTo>
                  <a:pt x="7373" y="13456"/>
                </a:lnTo>
                <a:lnTo>
                  <a:pt x="7324" y="13383"/>
                </a:lnTo>
                <a:lnTo>
                  <a:pt x="7203" y="13286"/>
                </a:lnTo>
                <a:lnTo>
                  <a:pt x="6911" y="13091"/>
                </a:lnTo>
                <a:lnTo>
                  <a:pt x="6643" y="12872"/>
                </a:lnTo>
                <a:lnTo>
                  <a:pt x="6521" y="12799"/>
                </a:lnTo>
                <a:lnTo>
                  <a:pt x="6448" y="12750"/>
                </a:lnTo>
                <a:lnTo>
                  <a:pt x="6424" y="12702"/>
                </a:lnTo>
                <a:lnTo>
                  <a:pt x="6424" y="12677"/>
                </a:lnTo>
                <a:lnTo>
                  <a:pt x="6400" y="12677"/>
                </a:lnTo>
                <a:lnTo>
                  <a:pt x="6375" y="12702"/>
                </a:lnTo>
                <a:lnTo>
                  <a:pt x="6351" y="12775"/>
                </a:lnTo>
                <a:lnTo>
                  <a:pt x="6327" y="12823"/>
                </a:lnTo>
                <a:lnTo>
                  <a:pt x="6351" y="12969"/>
                </a:lnTo>
                <a:lnTo>
                  <a:pt x="6400" y="13042"/>
                </a:lnTo>
                <a:lnTo>
                  <a:pt x="6448" y="13140"/>
                </a:lnTo>
                <a:lnTo>
                  <a:pt x="6570" y="13286"/>
                </a:lnTo>
                <a:lnTo>
                  <a:pt x="6716" y="13432"/>
                </a:lnTo>
                <a:lnTo>
                  <a:pt x="6862" y="13553"/>
                </a:lnTo>
                <a:lnTo>
                  <a:pt x="7032" y="13675"/>
                </a:lnTo>
                <a:lnTo>
                  <a:pt x="7032" y="13675"/>
                </a:lnTo>
                <a:lnTo>
                  <a:pt x="6619" y="13578"/>
                </a:lnTo>
                <a:lnTo>
                  <a:pt x="6229" y="13456"/>
                </a:lnTo>
                <a:lnTo>
                  <a:pt x="5864" y="13334"/>
                </a:lnTo>
                <a:lnTo>
                  <a:pt x="5670" y="13286"/>
                </a:lnTo>
                <a:lnTo>
                  <a:pt x="5475" y="13261"/>
                </a:lnTo>
                <a:lnTo>
                  <a:pt x="5280" y="13237"/>
                </a:lnTo>
                <a:lnTo>
                  <a:pt x="5086" y="13261"/>
                </a:lnTo>
                <a:lnTo>
                  <a:pt x="4988" y="13286"/>
                </a:lnTo>
                <a:lnTo>
                  <a:pt x="4915" y="13334"/>
                </a:lnTo>
                <a:lnTo>
                  <a:pt x="4842" y="13407"/>
                </a:lnTo>
                <a:lnTo>
                  <a:pt x="4818" y="13505"/>
                </a:lnTo>
                <a:lnTo>
                  <a:pt x="4672" y="13651"/>
                </a:lnTo>
                <a:lnTo>
                  <a:pt x="4502" y="13797"/>
                </a:lnTo>
                <a:lnTo>
                  <a:pt x="4331" y="13943"/>
                </a:lnTo>
                <a:lnTo>
                  <a:pt x="4161" y="14064"/>
                </a:lnTo>
                <a:lnTo>
                  <a:pt x="3869" y="14259"/>
                </a:lnTo>
                <a:lnTo>
                  <a:pt x="3553" y="14405"/>
                </a:lnTo>
                <a:lnTo>
                  <a:pt x="3212" y="14551"/>
                </a:lnTo>
                <a:lnTo>
                  <a:pt x="2896" y="14648"/>
                </a:lnTo>
                <a:lnTo>
                  <a:pt x="2555" y="14745"/>
                </a:lnTo>
                <a:lnTo>
                  <a:pt x="2190" y="14818"/>
                </a:lnTo>
                <a:lnTo>
                  <a:pt x="1825" y="14867"/>
                </a:lnTo>
                <a:lnTo>
                  <a:pt x="1485" y="14891"/>
                </a:lnTo>
                <a:lnTo>
                  <a:pt x="1314" y="14891"/>
                </a:lnTo>
                <a:lnTo>
                  <a:pt x="1144" y="14867"/>
                </a:lnTo>
                <a:lnTo>
                  <a:pt x="1436" y="14672"/>
                </a:lnTo>
                <a:lnTo>
                  <a:pt x="1728" y="14453"/>
                </a:lnTo>
                <a:lnTo>
                  <a:pt x="1996" y="14210"/>
                </a:lnTo>
                <a:lnTo>
                  <a:pt x="2239" y="13991"/>
                </a:lnTo>
                <a:lnTo>
                  <a:pt x="2604" y="13626"/>
                </a:lnTo>
                <a:lnTo>
                  <a:pt x="2774" y="13432"/>
                </a:lnTo>
                <a:lnTo>
                  <a:pt x="2944" y="13188"/>
                </a:lnTo>
                <a:lnTo>
                  <a:pt x="3066" y="12945"/>
                </a:lnTo>
                <a:lnTo>
                  <a:pt x="3163" y="12702"/>
                </a:lnTo>
                <a:lnTo>
                  <a:pt x="3212" y="12458"/>
                </a:lnTo>
                <a:lnTo>
                  <a:pt x="3212" y="12337"/>
                </a:lnTo>
                <a:lnTo>
                  <a:pt x="3212" y="12215"/>
                </a:lnTo>
                <a:lnTo>
                  <a:pt x="3236" y="12118"/>
                </a:lnTo>
                <a:lnTo>
                  <a:pt x="3212" y="12045"/>
                </a:lnTo>
                <a:lnTo>
                  <a:pt x="3188" y="11972"/>
                </a:lnTo>
                <a:lnTo>
                  <a:pt x="3115" y="11923"/>
                </a:lnTo>
                <a:lnTo>
                  <a:pt x="2920" y="11826"/>
                </a:lnTo>
                <a:lnTo>
                  <a:pt x="2750" y="11704"/>
                </a:lnTo>
                <a:lnTo>
                  <a:pt x="2409" y="11461"/>
                </a:lnTo>
                <a:lnTo>
                  <a:pt x="2117" y="11169"/>
                </a:lnTo>
                <a:lnTo>
                  <a:pt x="1850" y="10852"/>
                </a:lnTo>
                <a:lnTo>
                  <a:pt x="1631" y="10512"/>
                </a:lnTo>
                <a:lnTo>
                  <a:pt x="1412" y="10147"/>
                </a:lnTo>
                <a:lnTo>
                  <a:pt x="1241" y="9757"/>
                </a:lnTo>
                <a:lnTo>
                  <a:pt x="1095" y="9368"/>
                </a:lnTo>
                <a:lnTo>
                  <a:pt x="949" y="8979"/>
                </a:lnTo>
                <a:lnTo>
                  <a:pt x="828" y="8565"/>
                </a:lnTo>
                <a:lnTo>
                  <a:pt x="755" y="8127"/>
                </a:lnTo>
                <a:lnTo>
                  <a:pt x="682" y="7689"/>
                </a:lnTo>
                <a:lnTo>
                  <a:pt x="657" y="7251"/>
                </a:lnTo>
                <a:lnTo>
                  <a:pt x="657" y="6837"/>
                </a:lnTo>
                <a:lnTo>
                  <a:pt x="706" y="6399"/>
                </a:lnTo>
                <a:lnTo>
                  <a:pt x="803" y="5986"/>
                </a:lnTo>
                <a:lnTo>
                  <a:pt x="925" y="5548"/>
                </a:lnTo>
                <a:lnTo>
                  <a:pt x="1120" y="5110"/>
                </a:lnTo>
                <a:lnTo>
                  <a:pt x="1339" y="4696"/>
                </a:lnTo>
                <a:lnTo>
                  <a:pt x="1606" y="4307"/>
                </a:lnTo>
                <a:lnTo>
                  <a:pt x="1898" y="3869"/>
                </a:lnTo>
                <a:lnTo>
                  <a:pt x="2166" y="3431"/>
                </a:lnTo>
                <a:lnTo>
                  <a:pt x="2434" y="3017"/>
                </a:lnTo>
                <a:lnTo>
                  <a:pt x="2604" y="2823"/>
                </a:lnTo>
                <a:lnTo>
                  <a:pt x="2774" y="2628"/>
                </a:lnTo>
                <a:lnTo>
                  <a:pt x="3115" y="2336"/>
                </a:lnTo>
                <a:lnTo>
                  <a:pt x="3431" y="2068"/>
                </a:lnTo>
                <a:lnTo>
                  <a:pt x="3772" y="1825"/>
                </a:lnTo>
                <a:lnTo>
                  <a:pt x="4137" y="1582"/>
                </a:lnTo>
                <a:lnTo>
                  <a:pt x="4502" y="1387"/>
                </a:lnTo>
                <a:lnTo>
                  <a:pt x="4867" y="1192"/>
                </a:lnTo>
                <a:lnTo>
                  <a:pt x="5256" y="1046"/>
                </a:lnTo>
                <a:lnTo>
                  <a:pt x="5670" y="900"/>
                </a:lnTo>
                <a:lnTo>
                  <a:pt x="6083" y="803"/>
                </a:lnTo>
                <a:lnTo>
                  <a:pt x="6497" y="706"/>
                </a:lnTo>
                <a:lnTo>
                  <a:pt x="6935" y="633"/>
                </a:lnTo>
                <a:lnTo>
                  <a:pt x="7373" y="584"/>
                </a:lnTo>
                <a:lnTo>
                  <a:pt x="7811" y="535"/>
                </a:lnTo>
                <a:lnTo>
                  <a:pt x="8249" y="511"/>
                </a:lnTo>
                <a:close/>
                <a:moveTo>
                  <a:pt x="8444" y="0"/>
                </a:moveTo>
                <a:lnTo>
                  <a:pt x="7641" y="24"/>
                </a:lnTo>
                <a:lnTo>
                  <a:pt x="6838" y="122"/>
                </a:lnTo>
                <a:lnTo>
                  <a:pt x="6351" y="195"/>
                </a:lnTo>
                <a:lnTo>
                  <a:pt x="5889" y="292"/>
                </a:lnTo>
                <a:lnTo>
                  <a:pt x="5426" y="414"/>
                </a:lnTo>
                <a:lnTo>
                  <a:pt x="4964" y="560"/>
                </a:lnTo>
                <a:lnTo>
                  <a:pt x="4502" y="730"/>
                </a:lnTo>
                <a:lnTo>
                  <a:pt x="4088" y="949"/>
                </a:lnTo>
                <a:lnTo>
                  <a:pt x="3674" y="1217"/>
                </a:lnTo>
                <a:lnTo>
                  <a:pt x="3285" y="1509"/>
                </a:lnTo>
                <a:lnTo>
                  <a:pt x="2823" y="1922"/>
                </a:lnTo>
                <a:lnTo>
                  <a:pt x="2385" y="2312"/>
                </a:lnTo>
                <a:lnTo>
                  <a:pt x="2166" y="2531"/>
                </a:lnTo>
                <a:lnTo>
                  <a:pt x="1947" y="2725"/>
                </a:lnTo>
                <a:lnTo>
                  <a:pt x="1752" y="2969"/>
                </a:lnTo>
                <a:lnTo>
                  <a:pt x="1582" y="3212"/>
                </a:lnTo>
                <a:lnTo>
                  <a:pt x="1266" y="3723"/>
                </a:lnTo>
                <a:lnTo>
                  <a:pt x="974" y="4283"/>
                </a:lnTo>
                <a:lnTo>
                  <a:pt x="682" y="4842"/>
                </a:lnTo>
                <a:lnTo>
                  <a:pt x="438" y="5402"/>
                </a:lnTo>
                <a:lnTo>
                  <a:pt x="341" y="5645"/>
                </a:lnTo>
                <a:lnTo>
                  <a:pt x="268" y="5889"/>
                </a:lnTo>
                <a:lnTo>
                  <a:pt x="195" y="6132"/>
                </a:lnTo>
                <a:lnTo>
                  <a:pt x="146" y="6375"/>
                </a:lnTo>
                <a:lnTo>
                  <a:pt x="122" y="6886"/>
                </a:lnTo>
                <a:lnTo>
                  <a:pt x="122" y="7397"/>
                </a:lnTo>
                <a:lnTo>
                  <a:pt x="171" y="7908"/>
                </a:lnTo>
                <a:lnTo>
                  <a:pt x="268" y="8419"/>
                </a:lnTo>
                <a:lnTo>
                  <a:pt x="390" y="8906"/>
                </a:lnTo>
                <a:lnTo>
                  <a:pt x="536" y="9392"/>
                </a:lnTo>
                <a:lnTo>
                  <a:pt x="682" y="9830"/>
                </a:lnTo>
                <a:lnTo>
                  <a:pt x="876" y="10244"/>
                </a:lnTo>
                <a:lnTo>
                  <a:pt x="1095" y="10658"/>
                </a:lnTo>
                <a:lnTo>
                  <a:pt x="1339" y="11047"/>
                </a:lnTo>
                <a:lnTo>
                  <a:pt x="1631" y="11412"/>
                </a:lnTo>
                <a:lnTo>
                  <a:pt x="1947" y="11728"/>
                </a:lnTo>
                <a:lnTo>
                  <a:pt x="2117" y="11874"/>
                </a:lnTo>
                <a:lnTo>
                  <a:pt x="2312" y="12020"/>
                </a:lnTo>
                <a:lnTo>
                  <a:pt x="2507" y="12142"/>
                </a:lnTo>
                <a:lnTo>
                  <a:pt x="2701" y="12239"/>
                </a:lnTo>
                <a:lnTo>
                  <a:pt x="2677" y="12458"/>
                </a:lnTo>
                <a:lnTo>
                  <a:pt x="2604" y="12653"/>
                </a:lnTo>
                <a:lnTo>
                  <a:pt x="2482" y="12848"/>
                </a:lnTo>
                <a:lnTo>
                  <a:pt x="2361" y="13042"/>
                </a:lnTo>
                <a:lnTo>
                  <a:pt x="2215" y="13213"/>
                </a:lnTo>
                <a:lnTo>
                  <a:pt x="2069" y="13359"/>
                </a:lnTo>
                <a:lnTo>
                  <a:pt x="1752" y="13675"/>
                </a:lnTo>
                <a:lnTo>
                  <a:pt x="1412" y="13967"/>
                </a:lnTo>
                <a:lnTo>
                  <a:pt x="1047" y="14259"/>
                </a:lnTo>
                <a:lnTo>
                  <a:pt x="828" y="14381"/>
                </a:lnTo>
                <a:lnTo>
                  <a:pt x="633" y="14478"/>
                </a:lnTo>
                <a:lnTo>
                  <a:pt x="414" y="14575"/>
                </a:lnTo>
                <a:lnTo>
                  <a:pt x="195" y="14648"/>
                </a:lnTo>
                <a:lnTo>
                  <a:pt x="98" y="14697"/>
                </a:lnTo>
                <a:lnTo>
                  <a:pt x="25" y="14794"/>
                </a:lnTo>
                <a:lnTo>
                  <a:pt x="0" y="14891"/>
                </a:lnTo>
                <a:lnTo>
                  <a:pt x="25" y="14989"/>
                </a:lnTo>
                <a:lnTo>
                  <a:pt x="49" y="15086"/>
                </a:lnTo>
                <a:lnTo>
                  <a:pt x="146" y="15159"/>
                </a:lnTo>
                <a:lnTo>
                  <a:pt x="244" y="15208"/>
                </a:lnTo>
                <a:lnTo>
                  <a:pt x="365" y="15208"/>
                </a:lnTo>
                <a:lnTo>
                  <a:pt x="414" y="15183"/>
                </a:lnTo>
                <a:lnTo>
                  <a:pt x="560" y="15256"/>
                </a:lnTo>
                <a:lnTo>
                  <a:pt x="682" y="15305"/>
                </a:lnTo>
                <a:lnTo>
                  <a:pt x="998" y="15378"/>
                </a:lnTo>
                <a:lnTo>
                  <a:pt x="1314" y="15402"/>
                </a:lnTo>
                <a:lnTo>
                  <a:pt x="1679" y="15402"/>
                </a:lnTo>
                <a:lnTo>
                  <a:pt x="2020" y="15354"/>
                </a:lnTo>
                <a:lnTo>
                  <a:pt x="2336" y="15305"/>
                </a:lnTo>
                <a:lnTo>
                  <a:pt x="2896" y="15183"/>
                </a:lnTo>
                <a:lnTo>
                  <a:pt x="3261" y="15062"/>
                </a:lnTo>
                <a:lnTo>
                  <a:pt x="3626" y="14916"/>
                </a:lnTo>
                <a:lnTo>
                  <a:pt x="3991" y="14770"/>
                </a:lnTo>
                <a:lnTo>
                  <a:pt x="4331" y="14575"/>
                </a:lnTo>
                <a:lnTo>
                  <a:pt x="4575" y="14429"/>
                </a:lnTo>
                <a:lnTo>
                  <a:pt x="4818" y="14259"/>
                </a:lnTo>
                <a:lnTo>
                  <a:pt x="5037" y="14040"/>
                </a:lnTo>
                <a:lnTo>
                  <a:pt x="5134" y="13918"/>
                </a:lnTo>
                <a:lnTo>
                  <a:pt x="5207" y="13797"/>
                </a:lnTo>
                <a:lnTo>
                  <a:pt x="5426" y="13821"/>
                </a:lnTo>
                <a:lnTo>
                  <a:pt x="5645" y="13845"/>
                </a:lnTo>
                <a:lnTo>
                  <a:pt x="6059" y="13967"/>
                </a:lnTo>
                <a:lnTo>
                  <a:pt x="6497" y="14113"/>
                </a:lnTo>
                <a:lnTo>
                  <a:pt x="6692" y="14186"/>
                </a:lnTo>
                <a:lnTo>
                  <a:pt x="6911" y="14235"/>
                </a:lnTo>
                <a:lnTo>
                  <a:pt x="7178" y="14283"/>
                </a:lnTo>
                <a:lnTo>
                  <a:pt x="7446" y="14308"/>
                </a:lnTo>
                <a:lnTo>
                  <a:pt x="7981" y="14332"/>
                </a:lnTo>
                <a:lnTo>
                  <a:pt x="8517" y="14308"/>
                </a:lnTo>
                <a:lnTo>
                  <a:pt x="9052" y="14259"/>
                </a:lnTo>
                <a:lnTo>
                  <a:pt x="9490" y="14210"/>
                </a:lnTo>
                <a:lnTo>
                  <a:pt x="9952" y="14137"/>
                </a:lnTo>
                <a:lnTo>
                  <a:pt x="10390" y="14040"/>
                </a:lnTo>
                <a:lnTo>
                  <a:pt x="10828" y="13918"/>
                </a:lnTo>
                <a:lnTo>
                  <a:pt x="11266" y="13797"/>
                </a:lnTo>
                <a:lnTo>
                  <a:pt x="11680" y="13651"/>
                </a:lnTo>
                <a:lnTo>
                  <a:pt x="12093" y="13480"/>
                </a:lnTo>
                <a:lnTo>
                  <a:pt x="12507" y="13286"/>
                </a:lnTo>
                <a:lnTo>
                  <a:pt x="12921" y="13067"/>
                </a:lnTo>
                <a:lnTo>
                  <a:pt x="13310" y="12823"/>
                </a:lnTo>
                <a:lnTo>
                  <a:pt x="13699" y="12556"/>
                </a:lnTo>
                <a:lnTo>
                  <a:pt x="14089" y="12264"/>
                </a:lnTo>
                <a:lnTo>
                  <a:pt x="14429" y="11947"/>
                </a:lnTo>
                <a:lnTo>
                  <a:pt x="14770" y="11607"/>
                </a:lnTo>
                <a:lnTo>
                  <a:pt x="15111" y="11266"/>
                </a:lnTo>
                <a:lnTo>
                  <a:pt x="15403" y="10901"/>
                </a:lnTo>
                <a:lnTo>
                  <a:pt x="15670" y="10512"/>
                </a:lnTo>
                <a:lnTo>
                  <a:pt x="15914" y="10098"/>
                </a:lnTo>
                <a:lnTo>
                  <a:pt x="16133" y="9684"/>
                </a:lnTo>
                <a:lnTo>
                  <a:pt x="16327" y="9246"/>
                </a:lnTo>
                <a:lnTo>
                  <a:pt x="16473" y="8808"/>
                </a:lnTo>
                <a:lnTo>
                  <a:pt x="16595" y="8346"/>
                </a:lnTo>
                <a:lnTo>
                  <a:pt x="16668" y="7884"/>
                </a:lnTo>
                <a:lnTo>
                  <a:pt x="16717" y="7421"/>
                </a:lnTo>
                <a:lnTo>
                  <a:pt x="16717" y="7178"/>
                </a:lnTo>
                <a:lnTo>
                  <a:pt x="16692" y="6959"/>
                </a:lnTo>
                <a:lnTo>
                  <a:pt x="16595" y="6497"/>
                </a:lnTo>
                <a:lnTo>
                  <a:pt x="16473" y="6035"/>
                </a:lnTo>
                <a:lnTo>
                  <a:pt x="16352" y="5597"/>
                </a:lnTo>
                <a:lnTo>
                  <a:pt x="16206" y="5134"/>
                </a:lnTo>
                <a:lnTo>
                  <a:pt x="16084" y="4672"/>
                </a:lnTo>
                <a:lnTo>
                  <a:pt x="15962" y="4210"/>
                </a:lnTo>
                <a:lnTo>
                  <a:pt x="15792" y="3772"/>
                </a:lnTo>
                <a:lnTo>
                  <a:pt x="15597" y="3358"/>
                </a:lnTo>
                <a:lnTo>
                  <a:pt x="15354" y="2993"/>
                </a:lnTo>
                <a:lnTo>
                  <a:pt x="15062" y="2652"/>
                </a:lnTo>
                <a:lnTo>
                  <a:pt x="14770" y="2336"/>
                </a:lnTo>
                <a:lnTo>
                  <a:pt x="14429" y="2044"/>
                </a:lnTo>
                <a:lnTo>
                  <a:pt x="14089" y="1776"/>
                </a:lnTo>
                <a:lnTo>
                  <a:pt x="13724" y="1509"/>
                </a:lnTo>
                <a:lnTo>
                  <a:pt x="13334" y="1265"/>
                </a:lnTo>
                <a:lnTo>
                  <a:pt x="12969" y="1046"/>
                </a:lnTo>
                <a:lnTo>
                  <a:pt x="12580" y="827"/>
                </a:lnTo>
                <a:lnTo>
                  <a:pt x="12166" y="633"/>
                </a:lnTo>
                <a:lnTo>
                  <a:pt x="11777" y="487"/>
                </a:lnTo>
                <a:lnTo>
                  <a:pt x="11363" y="341"/>
                </a:lnTo>
                <a:lnTo>
                  <a:pt x="10950" y="219"/>
                </a:lnTo>
                <a:lnTo>
                  <a:pt x="10512" y="146"/>
                </a:lnTo>
                <a:lnTo>
                  <a:pt x="10074" y="73"/>
                </a:lnTo>
                <a:lnTo>
                  <a:pt x="9271" y="0"/>
                </a:lnTo>
                <a:close/>
              </a:path>
            </a:pathLst>
          </a:custGeom>
          <a:solidFill>
            <a:srgbClr val="7C7F9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latin typeface="華康細圓體(P)" panose="020F0300000000000000" pitchFamily="34" charset="-120"/>
              <a:ea typeface="華康細圓體(P)" panose="020F03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079477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zh-TW" altLang="en-US" sz="3600" dirty="0">
                <a:solidFill>
                  <a:srgbClr val="7C7F91"/>
                </a:solidFill>
                <a:latin typeface="華康細圓體(P)" panose="020F0300000000000000" pitchFamily="34" charset="-120"/>
                <a:ea typeface="華康細圓體(P)" panose="020F0300000000000000" pitchFamily="34" charset="-120"/>
                <a:cs typeface="Muli Light"/>
              </a:rPr>
              <a:t>什麼是程式語言</a:t>
            </a:r>
            <a:endParaRPr sz="3600" dirty="0">
              <a:solidFill>
                <a:srgbClr val="7C7F91"/>
              </a:solidFill>
              <a:latin typeface="華康細圓體(P)" panose="020F0300000000000000" pitchFamily="34" charset="-120"/>
              <a:ea typeface="華康細圓體(P)" panose="020F0300000000000000" pitchFamily="34" charset="-120"/>
              <a:cs typeface="Muli Light"/>
            </a:endParaRPr>
          </a:p>
        </p:txBody>
      </p:sp>
      <p:sp>
        <p:nvSpPr>
          <p:cNvPr id="83" name="Google Shape;83;p1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 dirty="0"/>
          </a:p>
        </p:txBody>
      </p:sp>
      <p:sp>
        <p:nvSpPr>
          <p:cNvPr id="10" name="Google Shape;361;p39"/>
          <p:cNvSpPr/>
          <p:nvPr/>
        </p:nvSpPr>
        <p:spPr>
          <a:xfrm>
            <a:off x="1416232" y="2508166"/>
            <a:ext cx="1338756" cy="1417657"/>
          </a:xfrm>
          <a:custGeom>
            <a:avLst/>
            <a:gdLst/>
            <a:ahLst/>
            <a:cxnLst/>
            <a:rect l="l" t="t" r="r" b="b"/>
            <a:pathLst>
              <a:path w="15695" h="16620" extrusionOk="0">
                <a:moveTo>
                  <a:pt x="7786" y="755"/>
                </a:moveTo>
                <a:lnTo>
                  <a:pt x="7567" y="780"/>
                </a:lnTo>
                <a:lnTo>
                  <a:pt x="7324" y="804"/>
                </a:lnTo>
                <a:lnTo>
                  <a:pt x="7105" y="877"/>
                </a:lnTo>
                <a:lnTo>
                  <a:pt x="6910" y="999"/>
                </a:lnTo>
                <a:lnTo>
                  <a:pt x="6813" y="1072"/>
                </a:lnTo>
                <a:lnTo>
                  <a:pt x="6740" y="1145"/>
                </a:lnTo>
                <a:lnTo>
                  <a:pt x="6691" y="1242"/>
                </a:lnTo>
                <a:lnTo>
                  <a:pt x="6643" y="1364"/>
                </a:lnTo>
                <a:lnTo>
                  <a:pt x="6667" y="1388"/>
                </a:lnTo>
                <a:lnTo>
                  <a:pt x="6691" y="1412"/>
                </a:lnTo>
                <a:lnTo>
                  <a:pt x="6740" y="1388"/>
                </a:lnTo>
                <a:lnTo>
                  <a:pt x="6764" y="1412"/>
                </a:lnTo>
                <a:lnTo>
                  <a:pt x="6716" y="1461"/>
                </a:lnTo>
                <a:lnTo>
                  <a:pt x="6691" y="1510"/>
                </a:lnTo>
                <a:lnTo>
                  <a:pt x="6691" y="1680"/>
                </a:lnTo>
                <a:lnTo>
                  <a:pt x="6716" y="1826"/>
                </a:lnTo>
                <a:lnTo>
                  <a:pt x="6764" y="1996"/>
                </a:lnTo>
                <a:lnTo>
                  <a:pt x="6813" y="2166"/>
                </a:lnTo>
                <a:lnTo>
                  <a:pt x="6886" y="2312"/>
                </a:lnTo>
                <a:lnTo>
                  <a:pt x="7008" y="2434"/>
                </a:lnTo>
                <a:lnTo>
                  <a:pt x="7129" y="2556"/>
                </a:lnTo>
                <a:lnTo>
                  <a:pt x="7251" y="2629"/>
                </a:lnTo>
                <a:lnTo>
                  <a:pt x="7300" y="2629"/>
                </a:lnTo>
                <a:lnTo>
                  <a:pt x="7324" y="2604"/>
                </a:lnTo>
                <a:lnTo>
                  <a:pt x="7324" y="2580"/>
                </a:lnTo>
                <a:lnTo>
                  <a:pt x="7324" y="2556"/>
                </a:lnTo>
                <a:lnTo>
                  <a:pt x="7056" y="2069"/>
                </a:lnTo>
                <a:lnTo>
                  <a:pt x="6983" y="1826"/>
                </a:lnTo>
                <a:lnTo>
                  <a:pt x="6910" y="1583"/>
                </a:lnTo>
                <a:lnTo>
                  <a:pt x="7202" y="1874"/>
                </a:lnTo>
                <a:lnTo>
                  <a:pt x="7543" y="2142"/>
                </a:lnTo>
                <a:lnTo>
                  <a:pt x="7884" y="2385"/>
                </a:lnTo>
                <a:lnTo>
                  <a:pt x="8273" y="2580"/>
                </a:lnTo>
                <a:lnTo>
                  <a:pt x="8468" y="2677"/>
                </a:lnTo>
                <a:lnTo>
                  <a:pt x="8662" y="2726"/>
                </a:lnTo>
                <a:lnTo>
                  <a:pt x="8857" y="2775"/>
                </a:lnTo>
                <a:lnTo>
                  <a:pt x="9076" y="2823"/>
                </a:lnTo>
                <a:lnTo>
                  <a:pt x="9490" y="2823"/>
                </a:lnTo>
                <a:lnTo>
                  <a:pt x="9709" y="2799"/>
                </a:lnTo>
                <a:lnTo>
                  <a:pt x="9928" y="2750"/>
                </a:lnTo>
                <a:lnTo>
                  <a:pt x="9952" y="2726"/>
                </a:lnTo>
                <a:lnTo>
                  <a:pt x="9976" y="2677"/>
                </a:lnTo>
                <a:lnTo>
                  <a:pt x="9952" y="2629"/>
                </a:lnTo>
                <a:lnTo>
                  <a:pt x="9928" y="2604"/>
                </a:lnTo>
                <a:lnTo>
                  <a:pt x="9538" y="2531"/>
                </a:lnTo>
                <a:lnTo>
                  <a:pt x="9173" y="2458"/>
                </a:lnTo>
                <a:lnTo>
                  <a:pt x="8784" y="2410"/>
                </a:lnTo>
                <a:lnTo>
                  <a:pt x="8419" y="2312"/>
                </a:lnTo>
                <a:lnTo>
                  <a:pt x="8224" y="2239"/>
                </a:lnTo>
                <a:lnTo>
                  <a:pt x="8054" y="2142"/>
                </a:lnTo>
                <a:lnTo>
                  <a:pt x="7689" y="1947"/>
                </a:lnTo>
                <a:lnTo>
                  <a:pt x="7348" y="1728"/>
                </a:lnTo>
                <a:lnTo>
                  <a:pt x="7008" y="1510"/>
                </a:lnTo>
                <a:lnTo>
                  <a:pt x="7251" y="1583"/>
                </a:lnTo>
                <a:lnTo>
                  <a:pt x="7494" y="1631"/>
                </a:lnTo>
                <a:lnTo>
                  <a:pt x="7981" y="1753"/>
                </a:lnTo>
                <a:lnTo>
                  <a:pt x="8297" y="1826"/>
                </a:lnTo>
                <a:lnTo>
                  <a:pt x="8638" y="1923"/>
                </a:lnTo>
                <a:lnTo>
                  <a:pt x="8954" y="1947"/>
                </a:lnTo>
                <a:lnTo>
                  <a:pt x="9125" y="1947"/>
                </a:lnTo>
                <a:lnTo>
                  <a:pt x="9295" y="1923"/>
                </a:lnTo>
                <a:lnTo>
                  <a:pt x="9344" y="1899"/>
                </a:lnTo>
                <a:lnTo>
                  <a:pt x="9344" y="1850"/>
                </a:lnTo>
                <a:lnTo>
                  <a:pt x="9344" y="1826"/>
                </a:lnTo>
                <a:lnTo>
                  <a:pt x="9319" y="1777"/>
                </a:lnTo>
                <a:lnTo>
                  <a:pt x="9027" y="1655"/>
                </a:lnTo>
                <a:lnTo>
                  <a:pt x="8711" y="1558"/>
                </a:lnTo>
                <a:lnTo>
                  <a:pt x="8078" y="1437"/>
                </a:lnTo>
                <a:lnTo>
                  <a:pt x="7567" y="1315"/>
                </a:lnTo>
                <a:lnTo>
                  <a:pt x="7300" y="1266"/>
                </a:lnTo>
                <a:lnTo>
                  <a:pt x="7032" y="1266"/>
                </a:lnTo>
                <a:lnTo>
                  <a:pt x="7251" y="1145"/>
                </a:lnTo>
                <a:lnTo>
                  <a:pt x="7470" y="1072"/>
                </a:lnTo>
                <a:lnTo>
                  <a:pt x="7738" y="1047"/>
                </a:lnTo>
                <a:lnTo>
                  <a:pt x="8005" y="1072"/>
                </a:lnTo>
                <a:lnTo>
                  <a:pt x="8273" y="1120"/>
                </a:lnTo>
                <a:lnTo>
                  <a:pt x="8541" y="1193"/>
                </a:lnTo>
                <a:lnTo>
                  <a:pt x="8760" y="1266"/>
                </a:lnTo>
                <a:lnTo>
                  <a:pt x="8954" y="1339"/>
                </a:lnTo>
                <a:lnTo>
                  <a:pt x="9368" y="1558"/>
                </a:lnTo>
                <a:lnTo>
                  <a:pt x="9806" y="1753"/>
                </a:lnTo>
                <a:lnTo>
                  <a:pt x="10001" y="1826"/>
                </a:lnTo>
                <a:lnTo>
                  <a:pt x="10220" y="1874"/>
                </a:lnTo>
                <a:lnTo>
                  <a:pt x="10268" y="1850"/>
                </a:lnTo>
                <a:lnTo>
                  <a:pt x="10293" y="1826"/>
                </a:lnTo>
                <a:lnTo>
                  <a:pt x="10317" y="1801"/>
                </a:lnTo>
                <a:lnTo>
                  <a:pt x="10293" y="1753"/>
                </a:lnTo>
                <a:lnTo>
                  <a:pt x="10098" y="1558"/>
                </a:lnTo>
                <a:lnTo>
                  <a:pt x="9879" y="1388"/>
                </a:lnTo>
                <a:lnTo>
                  <a:pt x="9611" y="1242"/>
                </a:lnTo>
                <a:lnTo>
                  <a:pt x="9344" y="1120"/>
                </a:lnTo>
                <a:lnTo>
                  <a:pt x="9052" y="1023"/>
                </a:lnTo>
                <a:lnTo>
                  <a:pt x="8760" y="926"/>
                </a:lnTo>
                <a:lnTo>
                  <a:pt x="8224" y="804"/>
                </a:lnTo>
                <a:lnTo>
                  <a:pt x="8030" y="755"/>
                </a:lnTo>
                <a:close/>
                <a:moveTo>
                  <a:pt x="5888" y="1996"/>
                </a:moveTo>
                <a:lnTo>
                  <a:pt x="5864" y="2020"/>
                </a:lnTo>
                <a:lnTo>
                  <a:pt x="5694" y="2142"/>
                </a:lnTo>
                <a:lnTo>
                  <a:pt x="5523" y="2264"/>
                </a:lnTo>
                <a:lnTo>
                  <a:pt x="5207" y="2556"/>
                </a:lnTo>
                <a:lnTo>
                  <a:pt x="4891" y="2823"/>
                </a:lnTo>
                <a:lnTo>
                  <a:pt x="4745" y="2969"/>
                </a:lnTo>
                <a:lnTo>
                  <a:pt x="4623" y="3140"/>
                </a:lnTo>
                <a:lnTo>
                  <a:pt x="4623" y="3188"/>
                </a:lnTo>
                <a:lnTo>
                  <a:pt x="4647" y="3213"/>
                </a:lnTo>
                <a:lnTo>
                  <a:pt x="4842" y="3115"/>
                </a:lnTo>
                <a:lnTo>
                  <a:pt x="4988" y="3018"/>
                </a:lnTo>
                <a:lnTo>
                  <a:pt x="5280" y="2775"/>
                </a:lnTo>
                <a:lnTo>
                  <a:pt x="5645" y="2458"/>
                </a:lnTo>
                <a:lnTo>
                  <a:pt x="5986" y="2166"/>
                </a:lnTo>
                <a:lnTo>
                  <a:pt x="6010" y="2093"/>
                </a:lnTo>
                <a:lnTo>
                  <a:pt x="5986" y="2045"/>
                </a:lnTo>
                <a:lnTo>
                  <a:pt x="5937" y="1996"/>
                </a:lnTo>
                <a:close/>
                <a:moveTo>
                  <a:pt x="6107" y="5622"/>
                </a:moveTo>
                <a:lnTo>
                  <a:pt x="6059" y="5646"/>
                </a:lnTo>
                <a:lnTo>
                  <a:pt x="6010" y="5670"/>
                </a:lnTo>
                <a:lnTo>
                  <a:pt x="5961" y="5719"/>
                </a:lnTo>
                <a:lnTo>
                  <a:pt x="5888" y="5768"/>
                </a:lnTo>
                <a:lnTo>
                  <a:pt x="5815" y="5816"/>
                </a:lnTo>
                <a:lnTo>
                  <a:pt x="5767" y="5889"/>
                </a:lnTo>
                <a:lnTo>
                  <a:pt x="5718" y="5987"/>
                </a:lnTo>
                <a:lnTo>
                  <a:pt x="5669" y="6157"/>
                </a:lnTo>
                <a:lnTo>
                  <a:pt x="5669" y="6327"/>
                </a:lnTo>
                <a:lnTo>
                  <a:pt x="5669" y="6425"/>
                </a:lnTo>
                <a:lnTo>
                  <a:pt x="5718" y="6546"/>
                </a:lnTo>
                <a:lnTo>
                  <a:pt x="5767" y="6644"/>
                </a:lnTo>
                <a:lnTo>
                  <a:pt x="5815" y="6717"/>
                </a:lnTo>
                <a:lnTo>
                  <a:pt x="5888" y="6790"/>
                </a:lnTo>
                <a:lnTo>
                  <a:pt x="5986" y="6863"/>
                </a:lnTo>
                <a:lnTo>
                  <a:pt x="6083" y="6911"/>
                </a:lnTo>
                <a:lnTo>
                  <a:pt x="6180" y="6936"/>
                </a:lnTo>
                <a:lnTo>
                  <a:pt x="6326" y="6936"/>
                </a:lnTo>
                <a:lnTo>
                  <a:pt x="6399" y="6911"/>
                </a:lnTo>
                <a:lnTo>
                  <a:pt x="6448" y="6863"/>
                </a:lnTo>
                <a:lnTo>
                  <a:pt x="6570" y="6717"/>
                </a:lnTo>
                <a:lnTo>
                  <a:pt x="6643" y="6546"/>
                </a:lnTo>
                <a:lnTo>
                  <a:pt x="6667" y="6352"/>
                </a:lnTo>
                <a:lnTo>
                  <a:pt x="6667" y="6157"/>
                </a:lnTo>
                <a:lnTo>
                  <a:pt x="6618" y="5962"/>
                </a:lnTo>
                <a:lnTo>
                  <a:pt x="6594" y="5889"/>
                </a:lnTo>
                <a:lnTo>
                  <a:pt x="6521" y="5792"/>
                </a:lnTo>
                <a:lnTo>
                  <a:pt x="6472" y="5719"/>
                </a:lnTo>
                <a:lnTo>
                  <a:pt x="6375" y="5670"/>
                </a:lnTo>
                <a:lnTo>
                  <a:pt x="6302" y="5622"/>
                </a:lnTo>
                <a:close/>
                <a:moveTo>
                  <a:pt x="9368" y="5622"/>
                </a:moveTo>
                <a:lnTo>
                  <a:pt x="9319" y="5646"/>
                </a:lnTo>
                <a:lnTo>
                  <a:pt x="9271" y="5670"/>
                </a:lnTo>
                <a:lnTo>
                  <a:pt x="9222" y="5719"/>
                </a:lnTo>
                <a:lnTo>
                  <a:pt x="9149" y="5768"/>
                </a:lnTo>
                <a:lnTo>
                  <a:pt x="9076" y="5816"/>
                </a:lnTo>
                <a:lnTo>
                  <a:pt x="9027" y="5889"/>
                </a:lnTo>
                <a:lnTo>
                  <a:pt x="8979" y="5987"/>
                </a:lnTo>
                <a:lnTo>
                  <a:pt x="8930" y="6157"/>
                </a:lnTo>
                <a:lnTo>
                  <a:pt x="8930" y="6327"/>
                </a:lnTo>
                <a:lnTo>
                  <a:pt x="8930" y="6425"/>
                </a:lnTo>
                <a:lnTo>
                  <a:pt x="8979" y="6546"/>
                </a:lnTo>
                <a:lnTo>
                  <a:pt x="9027" y="6644"/>
                </a:lnTo>
                <a:lnTo>
                  <a:pt x="9076" y="6717"/>
                </a:lnTo>
                <a:lnTo>
                  <a:pt x="9149" y="6790"/>
                </a:lnTo>
                <a:lnTo>
                  <a:pt x="9246" y="6863"/>
                </a:lnTo>
                <a:lnTo>
                  <a:pt x="9344" y="6911"/>
                </a:lnTo>
                <a:lnTo>
                  <a:pt x="9441" y="6936"/>
                </a:lnTo>
                <a:lnTo>
                  <a:pt x="9587" y="6936"/>
                </a:lnTo>
                <a:lnTo>
                  <a:pt x="9660" y="6911"/>
                </a:lnTo>
                <a:lnTo>
                  <a:pt x="9709" y="6863"/>
                </a:lnTo>
                <a:lnTo>
                  <a:pt x="9830" y="6717"/>
                </a:lnTo>
                <a:lnTo>
                  <a:pt x="9903" y="6546"/>
                </a:lnTo>
                <a:lnTo>
                  <a:pt x="9928" y="6352"/>
                </a:lnTo>
                <a:lnTo>
                  <a:pt x="9928" y="6157"/>
                </a:lnTo>
                <a:lnTo>
                  <a:pt x="9879" y="5962"/>
                </a:lnTo>
                <a:lnTo>
                  <a:pt x="9855" y="5889"/>
                </a:lnTo>
                <a:lnTo>
                  <a:pt x="9782" y="5792"/>
                </a:lnTo>
                <a:lnTo>
                  <a:pt x="9733" y="5719"/>
                </a:lnTo>
                <a:lnTo>
                  <a:pt x="9636" y="5670"/>
                </a:lnTo>
                <a:lnTo>
                  <a:pt x="9563" y="5622"/>
                </a:lnTo>
                <a:close/>
                <a:moveTo>
                  <a:pt x="7786" y="6765"/>
                </a:moveTo>
                <a:lnTo>
                  <a:pt x="7738" y="6814"/>
                </a:lnTo>
                <a:lnTo>
                  <a:pt x="7713" y="6863"/>
                </a:lnTo>
                <a:lnTo>
                  <a:pt x="7713" y="7082"/>
                </a:lnTo>
                <a:lnTo>
                  <a:pt x="7738" y="7301"/>
                </a:lnTo>
                <a:lnTo>
                  <a:pt x="7738" y="7520"/>
                </a:lnTo>
                <a:lnTo>
                  <a:pt x="7762" y="7739"/>
                </a:lnTo>
                <a:lnTo>
                  <a:pt x="7786" y="7787"/>
                </a:lnTo>
                <a:lnTo>
                  <a:pt x="7811" y="7812"/>
                </a:lnTo>
                <a:lnTo>
                  <a:pt x="7908" y="7860"/>
                </a:lnTo>
                <a:lnTo>
                  <a:pt x="7957" y="7836"/>
                </a:lnTo>
                <a:lnTo>
                  <a:pt x="8005" y="7836"/>
                </a:lnTo>
                <a:lnTo>
                  <a:pt x="8030" y="7787"/>
                </a:lnTo>
                <a:lnTo>
                  <a:pt x="8054" y="7739"/>
                </a:lnTo>
                <a:lnTo>
                  <a:pt x="8054" y="7641"/>
                </a:lnTo>
                <a:lnTo>
                  <a:pt x="8054" y="7520"/>
                </a:lnTo>
                <a:lnTo>
                  <a:pt x="8030" y="7301"/>
                </a:lnTo>
                <a:lnTo>
                  <a:pt x="7981" y="7057"/>
                </a:lnTo>
                <a:lnTo>
                  <a:pt x="7957" y="6936"/>
                </a:lnTo>
                <a:lnTo>
                  <a:pt x="7884" y="6814"/>
                </a:lnTo>
                <a:lnTo>
                  <a:pt x="7835" y="6765"/>
                </a:lnTo>
                <a:close/>
                <a:moveTo>
                  <a:pt x="8589" y="8274"/>
                </a:moveTo>
                <a:lnTo>
                  <a:pt x="8249" y="8371"/>
                </a:lnTo>
                <a:lnTo>
                  <a:pt x="7932" y="8444"/>
                </a:lnTo>
                <a:lnTo>
                  <a:pt x="7592" y="8469"/>
                </a:lnTo>
                <a:lnTo>
                  <a:pt x="7421" y="8469"/>
                </a:lnTo>
                <a:lnTo>
                  <a:pt x="7251" y="8444"/>
                </a:lnTo>
                <a:lnTo>
                  <a:pt x="7202" y="8469"/>
                </a:lnTo>
                <a:lnTo>
                  <a:pt x="7178" y="8469"/>
                </a:lnTo>
                <a:lnTo>
                  <a:pt x="7154" y="8517"/>
                </a:lnTo>
                <a:lnTo>
                  <a:pt x="7178" y="8542"/>
                </a:lnTo>
                <a:lnTo>
                  <a:pt x="7227" y="8639"/>
                </a:lnTo>
                <a:lnTo>
                  <a:pt x="7300" y="8688"/>
                </a:lnTo>
                <a:lnTo>
                  <a:pt x="7373" y="8761"/>
                </a:lnTo>
                <a:lnTo>
                  <a:pt x="7470" y="8785"/>
                </a:lnTo>
                <a:lnTo>
                  <a:pt x="7665" y="8834"/>
                </a:lnTo>
                <a:lnTo>
                  <a:pt x="7908" y="8834"/>
                </a:lnTo>
                <a:lnTo>
                  <a:pt x="8127" y="8809"/>
                </a:lnTo>
                <a:lnTo>
                  <a:pt x="8370" y="8761"/>
                </a:lnTo>
                <a:lnTo>
                  <a:pt x="8565" y="8712"/>
                </a:lnTo>
                <a:lnTo>
                  <a:pt x="8735" y="8639"/>
                </a:lnTo>
                <a:lnTo>
                  <a:pt x="8808" y="8590"/>
                </a:lnTo>
                <a:lnTo>
                  <a:pt x="8833" y="8542"/>
                </a:lnTo>
                <a:lnTo>
                  <a:pt x="8833" y="8469"/>
                </a:lnTo>
                <a:lnTo>
                  <a:pt x="8833" y="8396"/>
                </a:lnTo>
                <a:lnTo>
                  <a:pt x="8784" y="8347"/>
                </a:lnTo>
                <a:lnTo>
                  <a:pt x="8735" y="8298"/>
                </a:lnTo>
                <a:lnTo>
                  <a:pt x="8662" y="8274"/>
                </a:lnTo>
                <a:close/>
                <a:moveTo>
                  <a:pt x="6618" y="9928"/>
                </a:moveTo>
                <a:lnTo>
                  <a:pt x="6862" y="10026"/>
                </a:lnTo>
                <a:lnTo>
                  <a:pt x="7105" y="10099"/>
                </a:lnTo>
                <a:lnTo>
                  <a:pt x="7373" y="10172"/>
                </a:lnTo>
                <a:lnTo>
                  <a:pt x="7616" y="10220"/>
                </a:lnTo>
                <a:lnTo>
                  <a:pt x="7859" y="10245"/>
                </a:lnTo>
                <a:lnTo>
                  <a:pt x="8127" y="10269"/>
                </a:lnTo>
                <a:lnTo>
                  <a:pt x="8370" y="10245"/>
                </a:lnTo>
                <a:lnTo>
                  <a:pt x="8614" y="10220"/>
                </a:lnTo>
                <a:lnTo>
                  <a:pt x="8833" y="10172"/>
                </a:lnTo>
                <a:lnTo>
                  <a:pt x="9052" y="10123"/>
                </a:lnTo>
                <a:lnTo>
                  <a:pt x="9027" y="10366"/>
                </a:lnTo>
                <a:lnTo>
                  <a:pt x="8735" y="10391"/>
                </a:lnTo>
                <a:lnTo>
                  <a:pt x="8443" y="10415"/>
                </a:lnTo>
                <a:lnTo>
                  <a:pt x="8419" y="10415"/>
                </a:lnTo>
                <a:lnTo>
                  <a:pt x="8151" y="10391"/>
                </a:lnTo>
                <a:lnTo>
                  <a:pt x="8005" y="10391"/>
                </a:lnTo>
                <a:lnTo>
                  <a:pt x="7859" y="10415"/>
                </a:lnTo>
                <a:lnTo>
                  <a:pt x="7859" y="10439"/>
                </a:lnTo>
                <a:lnTo>
                  <a:pt x="7835" y="10464"/>
                </a:lnTo>
                <a:lnTo>
                  <a:pt x="7835" y="10512"/>
                </a:lnTo>
                <a:lnTo>
                  <a:pt x="7884" y="10585"/>
                </a:lnTo>
                <a:lnTo>
                  <a:pt x="7932" y="10610"/>
                </a:lnTo>
                <a:lnTo>
                  <a:pt x="8078" y="10683"/>
                </a:lnTo>
                <a:lnTo>
                  <a:pt x="8224" y="10707"/>
                </a:lnTo>
                <a:lnTo>
                  <a:pt x="8346" y="10731"/>
                </a:lnTo>
                <a:lnTo>
                  <a:pt x="8687" y="10731"/>
                </a:lnTo>
                <a:lnTo>
                  <a:pt x="8857" y="10707"/>
                </a:lnTo>
                <a:lnTo>
                  <a:pt x="9027" y="10683"/>
                </a:lnTo>
                <a:lnTo>
                  <a:pt x="9027" y="10804"/>
                </a:lnTo>
                <a:lnTo>
                  <a:pt x="8687" y="10853"/>
                </a:lnTo>
                <a:lnTo>
                  <a:pt x="8541" y="10877"/>
                </a:lnTo>
                <a:lnTo>
                  <a:pt x="8370" y="10902"/>
                </a:lnTo>
                <a:lnTo>
                  <a:pt x="7932" y="10902"/>
                </a:lnTo>
                <a:lnTo>
                  <a:pt x="7786" y="10950"/>
                </a:lnTo>
                <a:lnTo>
                  <a:pt x="7762" y="10999"/>
                </a:lnTo>
                <a:lnTo>
                  <a:pt x="7786" y="11023"/>
                </a:lnTo>
                <a:lnTo>
                  <a:pt x="7884" y="11121"/>
                </a:lnTo>
                <a:lnTo>
                  <a:pt x="8030" y="11194"/>
                </a:lnTo>
                <a:lnTo>
                  <a:pt x="8200" y="11242"/>
                </a:lnTo>
                <a:lnTo>
                  <a:pt x="8589" y="11242"/>
                </a:lnTo>
                <a:lnTo>
                  <a:pt x="8760" y="11218"/>
                </a:lnTo>
                <a:lnTo>
                  <a:pt x="8930" y="11194"/>
                </a:lnTo>
                <a:lnTo>
                  <a:pt x="9076" y="11121"/>
                </a:lnTo>
                <a:lnTo>
                  <a:pt x="9125" y="11218"/>
                </a:lnTo>
                <a:lnTo>
                  <a:pt x="8954" y="11291"/>
                </a:lnTo>
                <a:lnTo>
                  <a:pt x="8760" y="11340"/>
                </a:lnTo>
                <a:lnTo>
                  <a:pt x="8151" y="11461"/>
                </a:lnTo>
                <a:lnTo>
                  <a:pt x="8127" y="11461"/>
                </a:lnTo>
                <a:lnTo>
                  <a:pt x="8127" y="11486"/>
                </a:lnTo>
                <a:lnTo>
                  <a:pt x="8151" y="11510"/>
                </a:lnTo>
                <a:lnTo>
                  <a:pt x="8346" y="11583"/>
                </a:lnTo>
                <a:lnTo>
                  <a:pt x="8589" y="11607"/>
                </a:lnTo>
                <a:lnTo>
                  <a:pt x="8370" y="11656"/>
                </a:lnTo>
                <a:lnTo>
                  <a:pt x="8151" y="11680"/>
                </a:lnTo>
                <a:lnTo>
                  <a:pt x="7932" y="11680"/>
                </a:lnTo>
                <a:lnTo>
                  <a:pt x="7713" y="11656"/>
                </a:lnTo>
                <a:lnTo>
                  <a:pt x="7421" y="11632"/>
                </a:lnTo>
                <a:lnTo>
                  <a:pt x="7129" y="11559"/>
                </a:lnTo>
                <a:lnTo>
                  <a:pt x="6862" y="11461"/>
                </a:lnTo>
                <a:lnTo>
                  <a:pt x="6740" y="11388"/>
                </a:lnTo>
                <a:lnTo>
                  <a:pt x="6618" y="11291"/>
                </a:lnTo>
                <a:lnTo>
                  <a:pt x="6594" y="11242"/>
                </a:lnTo>
                <a:lnTo>
                  <a:pt x="6667" y="11194"/>
                </a:lnTo>
                <a:lnTo>
                  <a:pt x="6716" y="11121"/>
                </a:lnTo>
                <a:lnTo>
                  <a:pt x="6716" y="11023"/>
                </a:lnTo>
                <a:lnTo>
                  <a:pt x="6716" y="10950"/>
                </a:lnTo>
                <a:lnTo>
                  <a:pt x="6667" y="10804"/>
                </a:lnTo>
                <a:lnTo>
                  <a:pt x="6618" y="10610"/>
                </a:lnTo>
                <a:lnTo>
                  <a:pt x="6594" y="10415"/>
                </a:lnTo>
                <a:lnTo>
                  <a:pt x="6594" y="10245"/>
                </a:lnTo>
                <a:lnTo>
                  <a:pt x="6618" y="10074"/>
                </a:lnTo>
                <a:lnTo>
                  <a:pt x="6643" y="9977"/>
                </a:lnTo>
                <a:lnTo>
                  <a:pt x="6643" y="9953"/>
                </a:lnTo>
                <a:lnTo>
                  <a:pt x="6618" y="10001"/>
                </a:lnTo>
                <a:lnTo>
                  <a:pt x="6618" y="9928"/>
                </a:lnTo>
                <a:close/>
                <a:moveTo>
                  <a:pt x="9636" y="11218"/>
                </a:moveTo>
                <a:lnTo>
                  <a:pt x="9782" y="11291"/>
                </a:lnTo>
                <a:lnTo>
                  <a:pt x="9928" y="11364"/>
                </a:lnTo>
                <a:lnTo>
                  <a:pt x="9855" y="11510"/>
                </a:lnTo>
                <a:lnTo>
                  <a:pt x="9757" y="11632"/>
                </a:lnTo>
                <a:lnTo>
                  <a:pt x="9636" y="11778"/>
                </a:lnTo>
                <a:lnTo>
                  <a:pt x="9514" y="11875"/>
                </a:lnTo>
                <a:lnTo>
                  <a:pt x="9246" y="12070"/>
                </a:lnTo>
                <a:lnTo>
                  <a:pt x="8930" y="12240"/>
                </a:lnTo>
                <a:lnTo>
                  <a:pt x="8589" y="12362"/>
                </a:lnTo>
                <a:lnTo>
                  <a:pt x="8249" y="12435"/>
                </a:lnTo>
                <a:lnTo>
                  <a:pt x="7908" y="12483"/>
                </a:lnTo>
                <a:lnTo>
                  <a:pt x="7592" y="12508"/>
                </a:lnTo>
                <a:lnTo>
                  <a:pt x="7227" y="12508"/>
                </a:lnTo>
                <a:lnTo>
                  <a:pt x="6886" y="12459"/>
                </a:lnTo>
                <a:lnTo>
                  <a:pt x="6521" y="12362"/>
                </a:lnTo>
                <a:lnTo>
                  <a:pt x="6375" y="12289"/>
                </a:lnTo>
                <a:lnTo>
                  <a:pt x="6205" y="12216"/>
                </a:lnTo>
                <a:lnTo>
                  <a:pt x="6083" y="12118"/>
                </a:lnTo>
                <a:lnTo>
                  <a:pt x="5986" y="12021"/>
                </a:lnTo>
                <a:lnTo>
                  <a:pt x="5888" y="11924"/>
                </a:lnTo>
                <a:lnTo>
                  <a:pt x="5815" y="11826"/>
                </a:lnTo>
                <a:lnTo>
                  <a:pt x="5694" y="11583"/>
                </a:lnTo>
                <a:lnTo>
                  <a:pt x="5572" y="11315"/>
                </a:lnTo>
                <a:lnTo>
                  <a:pt x="5645" y="11291"/>
                </a:lnTo>
                <a:lnTo>
                  <a:pt x="5840" y="11267"/>
                </a:lnTo>
                <a:lnTo>
                  <a:pt x="6107" y="11242"/>
                </a:lnTo>
                <a:lnTo>
                  <a:pt x="6180" y="11364"/>
                </a:lnTo>
                <a:lnTo>
                  <a:pt x="6278" y="11486"/>
                </a:lnTo>
                <a:lnTo>
                  <a:pt x="6448" y="11656"/>
                </a:lnTo>
                <a:lnTo>
                  <a:pt x="6594" y="11753"/>
                </a:lnTo>
                <a:lnTo>
                  <a:pt x="6764" y="11851"/>
                </a:lnTo>
                <a:lnTo>
                  <a:pt x="7105" y="11972"/>
                </a:lnTo>
                <a:lnTo>
                  <a:pt x="7446" y="12045"/>
                </a:lnTo>
                <a:lnTo>
                  <a:pt x="7811" y="12094"/>
                </a:lnTo>
                <a:lnTo>
                  <a:pt x="8151" y="12094"/>
                </a:lnTo>
                <a:lnTo>
                  <a:pt x="8492" y="12070"/>
                </a:lnTo>
                <a:lnTo>
                  <a:pt x="8833" y="11972"/>
                </a:lnTo>
                <a:lnTo>
                  <a:pt x="9003" y="11924"/>
                </a:lnTo>
                <a:lnTo>
                  <a:pt x="9173" y="11851"/>
                </a:lnTo>
                <a:lnTo>
                  <a:pt x="9295" y="11753"/>
                </a:lnTo>
                <a:lnTo>
                  <a:pt x="9441" y="11607"/>
                </a:lnTo>
                <a:lnTo>
                  <a:pt x="9563" y="11461"/>
                </a:lnTo>
                <a:lnTo>
                  <a:pt x="9587" y="11364"/>
                </a:lnTo>
                <a:lnTo>
                  <a:pt x="9611" y="11291"/>
                </a:lnTo>
                <a:lnTo>
                  <a:pt x="9636" y="11218"/>
                </a:lnTo>
                <a:close/>
                <a:moveTo>
                  <a:pt x="5231" y="11437"/>
                </a:moveTo>
                <a:lnTo>
                  <a:pt x="5231" y="11583"/>
                </a:lnTo>
                <a:lnTo>
                  <a:pt x="5280" y="11729"/>
                </a:lnTo>
                <a:lnTo>
                  <a:pt x="5329" y="11875"/>
                </a:lnTo>
                <a:lnTo>
                  <a:pt x="5402" y="12021"/>
                </a:lnTo>
                <a:lnTo>
                  <a:pt x="5596" y="12264"/>
                </a:lnTo>
                <a:lnTo>
                  <a:pt x="5815" y="12459"/>
                </a:lnTo>
                <a:lnTo>
                  <a:pt x="6010" y="12581"/>
                </a:lnTo>
                <a:lnTo>
                  <a:pt x="6205" y="12702"/>
                </a:lnTo>
                <a:lnTo>
                  <a:pt x="6399" y="12775"/>
                </a:lnTo>
                <a:lnTo>
                  <a:pt x="6618" y="12848"/>
                </a:lnTo>
                <a:lnTo>
                  <a:pt x="6837" y="12897"/>
                </a:lnTo>
                <a:lnTo>
                  <a:pt x="7056" y="12946"/>
                </a:lnTo>
                <a:lnTo>
                  <a:pt x="7494" y="12970"/>
                </a:lnTo>
                <a:lnTo>
                  <a:pt x="7908" y="12946"/>
                </a:lnTo>
                <a:lnTo>
                  <a:pt x="8322" y="12897"/>
                </a:lnTo>
                <a:lnTo>
                  <a:pt x="8760" y="12775"/>
                </a:lnTo>
                <a:lnTo>
                  <a:pt x="9149" y="12629"/>
                </a:lnTo>
                <a:lnTo>
                  <a:pt x="9344" y="12532"/>
                </a:lnTo>
                <a:lnTo>
                  <a:pt x="9538" y="12410"/>
                </a:lnTo>
                <a:lnTo>
                  <a:pt x="9709" y="12289"/>
                </a:lnTo>
                <a:lnTo>
                  <a:pt x="9879" y="12143"/>
                </a:lnTo>
                <a:lnTo>
                  <a:pt x="10025" y="11997"/>
                </a:lnTo>
                <a:lnTo>
                  <a:pt x="10147" y="11851"/>
                </a:lnTo>
                <a:lnTo>
                  <a:pt x="10268" y="11656"/>
                </a:lnTo>
                <a:lnTo>
                  <a:pt x="10366" y="11486"/>
                </a:lnTo>
                <a:lnTo>
                  <a:pt x="10950" y="11583"/>
                </a:lnTo>
                <a:lnTo>
                  <a:pt x="10974" y="11583"/>
                </a:lnTo>
                <a:lnTo>
                  <a:pt x="10828" y="11680"/>
                </a:lnTo>
                <a:lnTo>
                  <a:pt x="10658" y="11778"/>
                </a:lnTo>
                <a:lnTo>
                  <a:pt x="10512" y="11899"/>
                </a:lnTo>
                <a:lnTo>
                  <a:pt x="10366" y="12045"/>
                </a:lnTo>
                <a:lnTo>
                  <a:pt x="10317" y="12118"/>
                </a:lnTo>
                <a:lnTo>
                  <a:pt x="10293" y="12216"/>
                </a:lnTo>
                <a:lnTo>
                  <a:pt x="10439" y="12167"/>
                </a:lnTo>
                <a:lnTo>
                  <a:pt x="10585" y="12094"/>
                </a:lnTo>
                <a:lnTo>
                  <a:pt x="10852" y="11924"/>
                </a:lnTo>
                <a:lnTo>
                  <a:pt x="11193" y="11778"/>
                </a:lnTo>
                <a:lnTo>
                  <a:pt x="11315" y="11753"/>
                </a:lnTo>
                <a:lnTo>
                  <a:pt x="11436" y="11705"/>
                </a:lnTo>
                <a:lnTo>
                  <a:pt x="11461" y="11680"/>
                </a:lnTo>
                <a:lnTo>
                  <a:pt x="12020" y="11851"/>
                </a:lnTo>
                <a:lnTo>
                  <a:pt x="11728" y="11948"/>
                </a:lnTo>
                <a:lnTo>
                  <a:pt x="11436" y="12070"/>
                </a:lnTo>
                <a:lnTo>
                  <a:pt x="11144" y="12191"/>
                </a:lnTo>
                <a:lnTo>
                  <a:pt x="10877" y="12362"/>
                </a:lnTo>
                <a:lnTo>
                  <a:pt x="10633" y="12532"/>
                </a:lnTo>
                <a:lnTo>
                  <a:pt x="10609" y="12556"/>
                </a:lnTo>
                <a:lnTo>
                  <a:pt x="10633" y="12581"/>
                </a:lnTo>
                <a:lnTo>
                  <a:pt x="11144" y="12386"/>
                </a:lnTo>
                <a:lnTo>
                  <a:pt x="11655" y="12216"/>
                </a:lnTo>
                <a:lnTo>
                  <a:pt x="11874" y="12167"/>
                </a:lnTo>
                <a:lnTo>
                  <a:pt x="12093" y="12118"/>
                </a:lnTo>
                <a:lnTo>
                  <a:pt x="12312" y="12094"/>
                </a:lnTo>
                <a:lnTo>
                  <a:pt x="12531" y="12021"/>
                </a:lnTo>
                <a:lnTo>
                  <a:pt x="12969" y="12216"/>
                </a:lnTo>
                <a:lnTo>
                  <a:pt x="12726" y="12289"/>
                </a:lnTo>
                <a:lnTo>
                  <a:pt x="12507" y="12386"/>
                </a:lnTo>
                <a:lnTo>
                  <a:pt x="11874" y="12654"/>
                </a:lnTo>
                <a:lnTo>
                  <a:pt x="11582" y="12800"/>
                </a:lnTo>
                <a:lnTo>
                  <a:pt x="11266" y="12897"/>
                </a:lnTo>
                <a:lnTo>
                  <a:pt x="11242" y="12921"/>
                </a:lnTo>
                <a:lnTo>
                  <a:pt x="11217" y="12946"/>
                </a:lnTo>
                <a:lnTo>
                  <a:pt x="11242" y="12970"/>
                </a:lnTo>
                <a:lnTo>
                  <a:pt x="11266" y="12994"/>
                </a:lnTo>
                <a:lnTo>
                  <a:pt x="11850" y="12873"/>
                </a:lnTo>
                <a:lnTo>
                  <a:pt x="12458" y="12727"/>
                </a:lnTo>
                <a:lnTo>
                  <a:pt x="12677" y="12678"/>
                </a:lnTo>
                <a:lnTo>
                  <a:pt x="12920" y="12629"/>
                </a:lnTo>
                <a:lnTo>
                  <a:pt x="13164" y="12556"/>
                </a:lnTo>
                <a:lnTo>
                  <a:pt x="13285" y="12508"/>
                </a:lnTo>
                <a:lnTo>
                  <a:pt x="13383" y="12459"/>
                </a:lnTo>
                <a:lnTo>
                  <a:pt x="13626" y="12629"/>
                </a:lnTo>
                <a:lnTo>
                  <a:pt x="13869" y="12824"/>
                </a:lnTo>
                <a:lnTo>
                  <a:pt x="13602" y="12873"/>
                </a:lnTo>
                <a:lnTo>
                  <a:pt x="12847" y="13067"/>
                </a:lnTo>
                <a:lnTo>
                  <a:pt x="12482" y="13165"/>
                </a:lnTo>
                <a:lnTo>
                  <a:pt x="12142" y="13286"/>
                </a:lnTo>
                <a:lnTo>
                  <a:pt x="12093" y="13335"/>
                </a:lnTo>
                <a:lnTo>
                  <a:pt x="12117" y="13359"/>
                </a:lnTo>
                <a:lnTo>
                  <a:pt x="12263" y="13408"/>
                </a:lnTo>
                <a:lnTo>
                  <a:pt x="12409" y="13432"/>
                </a:lnTo>
                <a:lnTo>
                  <a:pt x="12531" y="13457"/>
                </a:lnTo>
                <a:lnTo>
                  <a:pt x="12677" y="13432"/>
                </a:lnTo>
                <a:lnTo>
                  <a:pt x="12969" y="13408"/>
                </a:lnTo>
                <a:lnTo>
                  <a:pt x="13237" y="13335"/>
                </a:lnTo>
                <a:lnTo>
                  <a:pt x="13675" y="13238"/>
                </a:lnTo>
                <a:lnTo>
                  <a:pt x="13869" y="13189"/>
                </a:lnTo>
                <a:lnTo>
                  <a:pt x="14088" y="13165"/>
                </a:lnTo>
                <a:lnTo>
                  <a:pt x="14186" y="13140"/>
                </a:lnTo>
                <a:lnTo>
                  <a:pt x="14356" y="13335"/>
                </a:lnTo>
                <a:lnTo>
                  <a:pt x="14502" y="13530"/>
                </a:lnTo>
                <a:lnTo>
                  <a:pt x="14186" y="13554"/>
                </a:lnTo>
                <a:lnTo>
                  <a:pt x="13845" y="13578"/>
                </a:lnTo>
                <a:lnTo>
                  <a:pt x="13529" y="13627"/>
                </a:lnTo>
                <a:lnTo>
                  <a:pt x="13212" y="13676"/>
                </a:lnTo>
                <a:lnTo>
                  <a:pt x="13042" y="13724"/>
                </a:lnTo>
                <a:lnTo>
                  <a:pt x="12896" y="13773"/>
                </a:lnTo>
                <a:lnTo>
                  <a:pt x="12872" y="13797"/>
                </a:lnTo>
                <a:lnTo>
                  <a:pt x="12872" y="13822"/>
                </a:lnTo>
                <a:lnTo>
                  <a:pt x="12896" y="13846"/>
                </a:lnTo>
                <a:lnTo>
                  <a:pt x="12896" y="13870"/>
                </a:lnTo>
                <a:lnTo>
                  <a:pt x="13188" y="13919"/>
                </a:lnTo>
                <a:lnTo>
                  <a:pt x="13456" y="13943"/>
                </a:lnTo>
                <a:lnTo>
                  <a:pt x="13991" y="13919"/>
                </a:lnTo>
                <a:lnTo>
                  <a:pt x="14745" y="13919"/>
                </a:lnTo>
                <a:lnTo>
                  <a:pt x="14916" y="14284"/>
                </a:lnTo>
                <a:lnTo>
                  <a:pt x="14405" y="14308"/>
                </a:lnTo>
                <a:lnTo>
                  <a:pt x="13821" y="14308"/>
                </a:lnTo>
                <a:lnTo>
                  <a:pt x="13529" y="14333"/>
                </a:lnTo>
                <a:lnTo>
                  <a:pt x="13383" y="14357"/>
                </a:lnTo>
                <a:lnTo>
                  <a:pt x="13237" y="14381"/>
                </a:lnTo>
                <a:lnTo>
                  <a:pt x="13212" y="14406"/>
                </a:lnTo>
                <a:lnTo>
                  <a:pt x="13188" y="14454"/>
                </a:lnTo>
                <a:lnTo>
                  <a:pt x="13212" y="14503"/>
                </a:lnTo>
                <a:lnTo>
                  <a:pt x="13237" y="14527"/>
                </a:lnTo>
                <a:lnTo>
                  <a:pt x="13529" y="14600"/>
                </a:lnTo>
                <a:lnTo>
                  <a:pt x="13821" y="14625"/>
                </a:lnTo>
                <a:lnTo>
                  <a:pt x="14721" y="14625"/>
                </a:lnTo>
                <a:lnTo>
                  <a:pt x="15037" y="14600"/>
                </a:lnTo>
                <a:lnTo>
                  <a:pt x="15110" y="14868"/>
                </a:lnTo>
                <a:lnTo>
                  <a:pt x="15159" y="15136"/>
                </a:lnTo>
                <a:lnTo>
                  <a:pt x="14989" y="15087"/>
                </a:lnTo>
                <a:lnTo>
                  <a:pt x="14818" y="15087"/>
                </a:lnTo>
                <a:lnTo>
                  <a:pt x="14453" y="15063"/>
                </a:lnTo>
                <a:lnTo>
                  <a:pt x="14234" y="15063"/>
                </a:lnTo>
                <a:lnTo>
                  <a:pt x="13991" y="15087"/>
                </a:lnTo>
                <a:lnTo>
                  <a:pt x="13772" y="15111"/>
                </a:lnTo>
                <a:lnTo>
                  <a:pt x="13529" y="15184"/>
                </a:lnTo>
                <a:lnTo>
                  <a:pt x="13504" y="15209"/>
                </a:lnTo>
                <a:lnTo>
                  <a:pt x="13504" y="15233"/>
                </a:lnTo>
                <a:lnTo>
                  <a:pt x="13504" y="15282"/>
                </a:lnTo>
                <a:lnTo>
                  <a:pt x="13553" y="15282"/>
                </a:lnTo>
                <a:lnTo>
                  <a:pt x="14015" y="15306"/>
                </a:lnTo>
                <a:lnTo>
                  <a:pt x="14453" y="15330"/>
                </a:lnTo>
                <a:lnTo>
                  <a:pt x="14843" y="15355"/>
                </a:lnTo>
                <a:lnTo>
                  <a:pt x="15013" y="15355"/>
                </a:lnTo>
                <a:lnTo>
                  <a:pt x="15183" y="15330"/>
                </a:lnTo>
                <a:lnTo>
                  <a:pt x="15183" y="15330"/>
                </a:lnTo>
                <a:lnTo>
                  <a:pt x="15086" y="15355"/>
                </a:lnTo>
                <a:lnTo>
                  <a:pt x="14794" y="15452"/>
                </a:lnTo>
                <a:lnTo>
                  <a:pt x="14502" y="15549"/>
                </a:lnTo>
                <a:lnTo>
                  <a:pt x="13918" y="15671"/>
                </a:lnTo>
                <a:lnTo>
                  <a:pt x="13310" y="15768"/>
                </a:lnTo>
                <a:lnTo>
                  <a:pt x="12701" y="15841"/>
                </a:lnTo>
                <a:lnTo>
                  <a:pt x="12677" y="15720"/>
                </a:lnTo>
                <a:lnTo>
                  <a:pt x="12653" y="15525"/>
                </a:lnTo>
                <a:lnTo>
                  <a:pt x="12628" y="15428"/>
                </a:lnTo>
                <a:lnTo>
                  <a:pt x="12555" y="15330"/>
                </a:lnTo>
                <a:lnTo>
                  <a:pt x="12482" y="15257"/>
                </a:lnTo>
                <a:lnTo>
                  <a:pt x="12385" y="15233"/>
                </a:lnTo>
                <a:lnTo>
                  <a:pt x="12288" y="15257"/>
                </a:lnTo>
                <a:lnTo>
                  <a:pt x="12215" y="15330"/>
                </a:lnTo>
                <a:lnTo>
                  <a:pt x="12166" y="15428"/>
                </a:lnTo>
                <a:lnTo>
                  <a:pt x="12142" y="15525"/>
                </a:lnTo>
                <a:lnTo>
                  <a:pt x="12142" y="15720"/>
                </a:lnTo>
                <a:lnTo>
                  <a:pt x="12142" y="15890"/>
                </a:lnTo>
                <a:lnTo>
                  <a:pt x="11801" y="15939"/>
                </a:lnTo>
                <a:lnTo>
                  <a:pt x="11290" y="15987"/>
                </a:lnTo>
                <a:lnTo>
                  <a:pt x="10755" y="16036"/>
                </a:lnTo>
                <a:lnTo>
                  <a:pt x="9709" y="16085"/>
                </a:lnTo>
                <a:lnTo>
                  <a:pt x="7592" y="16085"/>
                </a:lnTo>
                <a:lnTo>
                  <a:pt x="6521" y="16060"/>
                </a:lnTo>
                <a:lnTo>
                  <a:pt x="5475" y="16012"/>
                </a:lnTo>
                <a:lnTo>
                  <a:pt x="4428" y="15939"/>
                </a:lnTo>
                <a:lnTo>
                  <a:pt x="3382" y="15841"/>
                </a:lnTo>
                <a:lnTo>
                  <a:pt x="3236" y="15817"/>
                </a:lnTo>
                <a:lnTo>
                  <a:pt x="3236" y="15768"/>
                </a:lnTo>
                <a:lnTo>
                  <a:pt x="3236" y="15671"/>
                </a:lnTo>
                <a:lnTo>
                  <a:pt x="3212" y="15622"/>
                </a:lnTo>
                <a:lnTo>
                  <a:pt x="3212" y="15574"/>
                </a:lnTo>
                <a:lnTo>
                  <a:pt x="3236" y="15403"/>
                </a:lnTo>
                <a:lnTo>
                  <a:pt x="3236" y="15306"/>
                </a:lnTo>
                <a:lnTo>
                  <a:pt x="3212" y="15209"/>
                </a:lnTo>
                <a:lnTo>
                  <a:pt x="3163" y="15136"/>
                </a:lnTo>
                <a:lnTo>
                  <a:pt x="3090" y="15087"/>
                </a:lnTo>
                <a:lnTo>
                  <a:pt x="3017" y="15087"/>
                </a:lnTo>
                <a:lnTo>
                  <a:pt x="2920" y="15111"/>
                </a:lnTo>
                <a:lnTo>
                  <a:pt x="2823" y="15209"/>
                </a:lnTo>
                <a:lnTo>
                  <a:pt x="2750" y="15330"/>
                </a:lnTo>
                <a:lnTo>
                  <a:pt x="2725" y="15452"/>
                </a:lnTo>
                <a:lnTo>
                  <a:pt x="2701" y="15598"/>
                </a:lnTo>
                <a:lnTo>
                  <a:pt x="2701" y="15695"/>
                </a:lnTo>
                <a:lnTo>
                  <a:pt x="2141" y="15525"/>
                </a:lnTo>
                <a:lnTo>
                  <a:pt x="1582" y="15355"/>
                </a:lnTo>
                <a:lnTo>
                  <a:pt x="1314" y="15282"/>
                </a:lnTo>
                <a:lnTo>
                  <a:pt x="1046" y="15257"/>
                </a:lnTo>
                <a:lnTo>
                  <a:pt x="754" y="15233"/>
                </a:lnTo>
                <a:lnTo>
                  <a:pt x="487" y="15257"/>
                </a:lnTo>
                <a:lnTo>
                  <a:pt x="462" y="15038"/>
                </a:lnTo>
                <a:lnTo>
                  <a:pt x="487" y="14844"/>
                </a:lnTo>
                <a:lnTo>
                  <a:pt x="511" y="14625"/>
                </a:lnTo>
                <a:lnTo>
                  <a:pt x="584" y="14430"/>
                </a:lnTo>
                <a:lnTo>
                  <a:pt x="657" y="14235"/>
                </a:lnTo>
                <a:lnTo>
                  <a:pt x="754" y="14041"/>
                </a:lnTo>
                <a:lnTo>
                  <a:pt x="852" y="13870"/>
                </a:lnTo>
                <a:lnTo>
                  <a:pt x="973" y="13676"/>
                </a:lnTo>
                <a:lnTo>
                  <a:pt x="1241" y="13359"/>
                </a:lnTo>
                <a:lnTo>
                  <a:pt x="1557" y="13043"/>
                </a:lnTo>
                <a:lnTo>
                  <a:pt x="1874" y="12775"/>
                </a:lnTo>
                <a:lnTo>
                  <a:pt x="2190" y="12532"/>
                </a:lnTo>
                <a:lnTo>
                  <a:pt x="2409" y="12386"/>
                </a:lnTo>
                <a:lnTo>
                  <a:pt x="2604" y="12289"/>
                </a:lnTo>
                <a:lnTo>
                  <a:pt x="3042" y="12070"/>
                </a:lnTo>
                <a:lnTo>
                  <a:pt x="3480" y="11924"/>
                </a:lnTo>
                <a:lnTo>
                  <a:pt x="3942" y="11778"/>
                </a:lnTo>
                <a:lnTo>
                  <a:pt x="4234" y="11680"/>
                </a:lnTo>
                <a:lnTo>
                  <a:pt x="4574" y="11607"/>
                </a:lnTo>
                <a:lnTo>
                  <a:pt x="5231" y="11437"/>
                </a:lnTo>
                <a:close/>
                <a:moveTo>
                  <a:pt x="8200" y="1"/>
                </a:moveTo>
                <a:lnTo>
                  <a:pt x="7811" y="50"/>
                </a:lnTo>
                <a:lnTo>
                  <a:pt x="7470" y="123"/>
                </a:lnTo>
                <a:lnTo>
                  <a:pt x="7154" y="244"/>
                </a:lnTo>
                <a:lnTo>
                  <a:pt x="6667" y="463"/>
                </a:lnTo>
                <a:lnTo>
                  <a:pt x="6424" y="609"/>
                </a:lnTo>
                <a:lnTo>
                  <a:pt x="6278" y="731"/>
                </a:lnTo>
                <a:lnTo>
                  <a:pt x="6205" y="804"/>
                </a:lnTo>
                <a:lnTo>
                  <a:pt x="6180" y="853"/>
                </a:lnTo>
                <a:lnTo>
                  <a:pt x="6205" y="926"/>
                </a:lnTo>
                <a:lnTo>
                  <a:pt x="6253" y="974"/>
                </a:lnTo>
                <a:lnTo>
                  <a:pt x="6302" y="999"/>
                </a:lnTo>
                <a:lnTo>
                  <a:pt x="6472" y="999"/>
                </a:lnTo>
                <a:lnTo>
                  <a:pt x="6594" y="950"/>
                </a:lnTo>
                <a:lnTo>
                  <a:pt x="6716" y="877"/>
                </a:lnTo>
                <a:lnTo>
                  <a:pt x="7178" y="682"/>
                </a:lnTo>
                <a:lnTo>
                  <a:pt x="7421" y="585"/>
                </a:lnTo>
                <a:lnTo>
                  <a:pt x="7665" y="488"/>
                </a:lnTo>
                <a:lnTo>
                  <a:pt x="8005" y="439"/>
                </a:lnTo>
                <a:lnTo>
                  <a:pt x="8346" y="415"/>
                </a:lnTo>
                <a:lnTo>
                  <a:pt x="8735" y="439"/>
                </a:lnTo>
                <a:lnTo>
                  <a:pt x="9125" y="488"/>
                </a:lnTo>
                <a:lnTo>
                  <a:pt x="9490" y="585"/>
                </a:lnTo>
                <a:lnTo>
                  <a:pt x="9855" y="707"/>
                </a:lnTo>
                <a:lnTo>
                  <a:pt x="10195" y="828"/>
                </a:lnTo>
                <a:lnTo>
                  <a:pt x="10487" y="974"/>
                </a:lnTo>
                <a:lnTo>
                  <a:pt x="10706" y="1096"/>
                </a:lnTo>
                <a:lnTo>
                  <a:pt x="10877" y="1242"/>
                </a:lnTo>
                <a:lnTo>
                  <a:pt x="11023" y="1412"/>
                </a:lnTo>
                <a:lnTo>
                  <a:pt x="11169" y="1583"/>
                </a:lnTo>
                <a:lnTo>
                  <a:pt x="11290" y="1801"/>
                </a:lnTo>
                <a:lnTo>
                  <a:pt x="11388" y="1996"/>
                </a:lnTo>
                <a:lnTo>
                  <a:pt x="11485" y="2215"/>
                </a:lnTo>
                <a:lnTo>
                  <a:pt x="11558" y="2458"/>
                </a:lnTo>
                <a:lnTo>
                  <a:pt x="11655" y="2921"/>
                </a:lnTo>
                <a:lnTo>
                  <a:pt x="11728" y="3407"/>
                </a:lnTo>
                <a:lnTo>
                  <a:pt x="11753" y="3894"/>
                </a:lnTo>
                <a:lnTo>
                  <a:pt x="11753" y="4356"/>
                </a:lnTo>
                <a:lnTo>
                  <a:pt x="11217" y="4356"/>
                </a:lnTo>
                <a:lnTo>
                  <a:pt x="10974" y="4332"/>
                </a:lnTo>
                <a:lnTo>
                  <a:pt x="10731" y="4259"/>
                </a:lnTo>
                <a:lnTo>
                  <a:pt x="10487" y="4210"/>
                </a:lnTo>
                <a:lnTo>
                  <a:pt x="10244" y="4113"/>
                </a:lnTo>
                <a:lnTo>
                  <a:pt x="9782" y="3918"/>
                </a:lnTo>
                <a:lnTo>
                  <a:pt x="9319" y="3675"/>
                </a:lnTo>
                <a:lnTo>
                  <a:pt x="8881" y="3432"/>
                </a:lnTo>
                <a:lnTo>
                  <a:pt x="8419" y="3164"/>
                </a:lnTo>
                <a:lnTo>
                  <a:pt x="7981" y="2921"/>
                </a:lnTo>
                <a:lnTo>
                  <a:pt x="7908" y="2896"/>
                </a:lnTo>
                <a:lnTo>
                  <a:pt x="7835" y="2896"/>
                </a:lnTo>
                <a:lnTo>
                  <a:pt x="7786" y="2921"/>
                </a:lnTo>
                <a:lnTo>
                  <a:pt x="7738" y="2945"/>
                </a:lnTo>
                <a:lnTo>
                  <a:pt x="7689" y="2994"/>
                </a:lnTo>
                <a:lnTo>
                  <a:pt x="7665" y="3042"/>
                </a:lnTo>
                <a:lnTo>
                  <a:pt x="7640" y="3115"/>
                </a:lnTo>
                <a:lnTo>
                  <a:pt x="7640" y="3164"/>
                </a:lnTo>
                <a:lnTo>
                  <a:pt x="7713" y="3529"/>
                </a:lnTo>
                <a:lnTo>
                  <a:pt x="7786" y="3894"/>
                </a:lnTo>
                <a:lnTo>
                  <a:pt x="7640" y="3797"/>
                </a:lnTo>
                <a:lnTo>
                  <a:pt x="7494" y="3699"/>
                </a:lnTo>
                <a:lnTo>
                  <a:pt x="7202" y="3432"/>
                </a:lnTo>
                <a:lnTo>
                  <a:pt x="6959" y="3140"/>
                </a:lnTo>
                <a:lnTo>
                  <a:pt x="6740" y="2799"/>
                </a:lnTo>
                <a:lnTo>
                  <a:pt x="6545" y="2458"/>
                </a:lnTo>
                <a:lnTo>
                  <a:pt x="6424" y="2118"/>
                </a:lnTo>
                <a:lnTo>
                  <a:pt x="6399" y="1947"/>
                </a:lnTo>
                <a:lnTo>
                  <a:pt x="6375" y="1777"/>
                </a:lnTo>
                <a:lnTo>
                  <a:pt x="6375" y="1607"/>
                </a:lnTo>
                <a:lnTo>
                  <a:pt x="6399" y="1461"/>
                </a:lnTo>
                <a:lnTo>
                  <a:pt x="6399" y="1388"/>
                </a:lnTo>
                <a:lnTo>
                  <a:pt x="6399" y="1339"/>
                </a:lnTo>
                <a:lnTo>
                  <a:pt x="6351" y="1291"/>
                </a:lnTo>
                <a:lnTo>
                  <a:pt x="6302" y="1266"/>
                </a:lnTo>
                <a:lnTo>
                  <a:pt x="6205" y="1266"/>
                </a:lnTo>
                <a:lnTo>
                  <a:pt x="6156" y="1291"/>
                </a:lnTo>
                <a:lnTo>
                  <a:pt x="6107" y="1339"/>
                </a:lnTo>
                <a:lnTo>
                  <a:pt x="6034" y="1485"/>
                </a:lnTo>
                <a:lnTo>
                  <a:pt x="6010" y="1655"/>
                </a:lnTo>
                <a:lnTo>
                  <a:pt x="5815" y="1680"/>
                </a:lnTo>
                <a:lnTo>
                  <a:pt x="5645" y="1728"/>
                </a:lnTo>
                <a:lnTo>
                  <a:pt x="5475" y="1826"/>
                </a:lnTo>
                <a:lnTo>
                  <a:pt x="5304" y="1923"/>
                </a:lnTo>
                <a:lnTo>
                  <a:pt x="5085" y="2069"/>
                </a:lnTo>
                <a:lnTo>
                  <a:pt x="4891" y="2215"/>
                </a:lnTo>
                <a:lnTo>
                  <a:pt x="4720" y="2337"/>
                </a:lnTo>
                <a:lnTo>
                  <a:pt x="4647" y="2410"/>
                </a:lnTo>
                <a:lnTo>
                  <a:pt x="4599" y="2507"/>
                </a:lnTo>
                <a:lnTo>
                  <a:pt x="4574" y="2531"/>
                </a:lnTo>
                <a:lnTo>
                  <a:pt x="4599" y="2556"/>
                </a:lnTo>
                <a:lnTo>
                  <a:pt x="4623" y="2580"/>
                </a:lnTo>
                <a:lnTo>
                  <a:pt x="4647" y="2604"/>
                </a:lnTo>
                <a:lnTo>
                  <a:pt x="4745" y="2580"/>
                </a:lnTo>
                <a:lnTo>
                  <a:pt x="4818" y="2556"/>
                </a:lnTo>
                <a:lnTo>
                  <a:pt x="4988" y="2458"/>
                </a:lnTo>
                <a:lnTo>
                  <a:pt x="5280" y="2239"/>
                </a:lnTo>
                <a:lnTo>
                  <a:pt x="5621" y="1996"/>
                </a:lnTo>
                <a:lnTo>
                  <a:pt x="5986" y="1801"/>
                </a:lnTo>
                <a:lnTo>
                  <a:pt x="5986" y="1996"/>
                </a:lnTo>
                <a:lnTo>
                  <a:pt x="6034" y="2166"/>
                </a:lnTo>
                <a:lnTo>
                  <a:pt x="6083" y="2337"/>
                </a:lnTo>
                <a:lnTo>
                  <a:pt x="6156" y="2531"/>
                </a:lnTo>
                <a:lnTo>
                  <a:pt x="6302" y="2872"/>
                </a:lnTo>
                <a:lnTo>
                  <a:pt x="6472" y="3164"/>
                </a:lnTo>
                <a:lnTo>
                  <a:pt x="6618" y="3359"/>
                </a:lnTo>
                <a:lnTo>
                  <a:pt x="6764" y="3578"/>
                </a:lnTo>
                <a:lnTo>
                  <a:pt x="6959" y="3772"/>
                </a:lnTo>
                <a:lnTo>
                  <a:pt x="7129" y="3967"/>
                </a:lnTo>
                <a:lnTo>
                  <a:pt x="7348" y="4137"/>
                </a:lnTo>
                <a:lnTo>
                  <a:pt x="7567" y="4283"/>
                </a:lnTo>
                <a:lnTo>
                  <a:pt x="7811" y="4381"/>
                </a:lnTo>
                <a:lnTo>
                  <a:pt x="8054" y="4454"/>
                </a:lnTo>
                <a:lnTo>
                  <a:pt x="8151" y="4454"/>
                </a:lnTo>
                <a:lnTo>
                  <a:pt x="8249" y="4381"/>
                </a:lnTo>
                <a:lnTo>
                  <a:pt x="8297" y="4356"/>
                </a:lnTo>
                <a:lnTo>
                  <a:pt x="8322" y="4308"/>
                </a:lnTo>
                <a:lnTo>
                  <a:pt x="8322" y="4235"/>
                </a:lnTo>
                <a:lnTo>
                  <a:pt x="8322" y="4186"/>
                </a:lnTo>
                <a:lnTo>
                  <a:pt x="8151" y="3505"/>
                </a:lnTo>
                <a:lnTo>
                  <a:pt x="8151" y="3505"/>
                </a:lnTo>
                <a:lnTo>
                  <a:pt x="8881" y="3918"/>
                </a:lnTo>
                <a:lnTo>
                  <a:pt x="9587" y="4283"/>
                </a:lnTo>
                <a:lnTo>
                  <a:pt x="9952" y="4429"/>
                </a:lnTo>
                <a:lnTo>
                  <a:pt x="10317" y="4575"/>
                </a:lnTo>
                <a:lnTo>
                  <a:pt x="10682" y="4697"/>
                </a:lnTo>
                <a:lnTo>
                  <a:pt x="11071" y="4746"/>
                </a:lnTo>
                <a:lnTo>
                  <a:pt x="11169" y="4940"/>
                </a:lnTo>
                <a:lnTo>
                  <a:pt x="11242" y="5111"/>
                </a:lnTo>
                <a:lnTo>
                  <a:pt x="11266" y="5281"/>
                </a:lnTo>
                <a:lnTo>
                  <a:pt x="11266" y="5451"/>
                </a:lnTo>
                <a:lnTo>
                  <a:pt x="11242" y="5792"/>
                </a:lnTo>
                <a:lnTo>
                  <a:pt x="11266" y="5865"/>
                </a:lnTo>
                <a:lnTo>
                  <a:pt x="11315" y="5938"/>
                </a:lnTo>
                <a:lnTo>
                  <a:pt x="11363" y="5987"/>
                </a:lnTo>
                <a:lnTo>
                  <a:pt x="11509" y="5987"/>
                </a:lnTo>
                <a:lnTo>
                  <a:pt x="11582" y="5962"/>
                </a:lnTo>
                <a:lnTo>
                  <a:pt x="11631" y="5914"/>
                </a:lnTo>
                <a:lnTo>
                  <a:pt x="11655" y="5841"/>
                </a:lnTo>
                <a:lnTo>
                  <a:pt x="11704" y="5622"/>
                </a:lnTo>
                <a:lnTo>
                  <a:pt x="11704" y="5354"/>
                </a:lnTo>
                <a:lnTo>
                  <a:pt x="11680" y="5135"/>
                </a:lnTo>
                <a:lnTo>
                  <a:pt x="11607" y="4892"/>
                </a:lnTo>
                <a:lnTo>
                  <a:pt x="11558" y="4794"/>
                </a:lnTo>
                <a:lnTo>
                  <a:pt x="11680" y="4770"/>
                </a:lnTo>
                <a:lnTo>
                  <a:pt x="11801" y="4940"/>
                </a:lnTo>
                <a:lnTo>
                  <a:pt x="11923" y="5111"/>
                </a:lnTo>
                <a:lnTo>
                  <a:pt x="11996" y="5305"/>
                </a:lnTo>
                <a:lnTo>
                  <a:pt x="12044" y="5500"/>
                </a:lnTo>
                <a:lnTo>
                  <a:pt x="12069" y="5695"/>
                </a:lnTo>
                <a:lnTo>
                  <a:pt x="12093" y="5889"/>
                </a:lnTo>
                <a:lnTo>
                  <a:pt x="12069" y="6108"/>
                </a:lnTo>
                <a:lnTo>
                  <a:pt x="12044" y="6303"/>
                </a:lnTo>
                <a:lnTo>
                  <a:pt x="11996" y="6522"/>
                </a:lnTo>
                <a:lnTo>
                  <a:pt x="11899" y="6692"/>
                </a:lnTo>
                <a:lnTo>
                  <a:pt x="11801" y="6887"/>
                </a:lnTo>
                <a:lnTo>
                  <a:pt x="11655" y="7033"/>
                </a:lnTo>
                <a:lnTo>
                  <a:pt x="11631" y="7082"/>
                </a:lnTo>
                <a:lnTo>
                  <a:pt x="11631" y="6936"/>
                </a:lnTo>
                <a:lnTo>
                  <a:pt x="11631" y="6814"/>
                </a:lnTo>
                <a:lnTo>
                  <a:pt x="11582" y="6717"/>
                </a:lnTo>
                <a:lnTo>
                  <a:pt x="11509" y="6619"/>
                </a:lnTo>
                <a:lnTo>
                  <a:pt x="11436" y="6571"/>
                </a:lnTo>
                <a:lnTo>
                  <a:pt x="11290" y="6571"/>
                </a:lnTo>
                <a:lnTo>
                  <a:pt x="11242" y="6619"/>
                </a:lnTo>
                <a:lnTo>
                  <a:pt x="11193" y="6668"/>
                </a:lnTo>
                <a:lnTo>
                  <a:pt x="11169" y="6717"/>
                </a:lnTo>
                <a:lnTo>
                  <a:pt x="11169" y="6790"/>
                </a:lnTo>
                <a:lnTo>
                  <a:pt x="11193" y="6863"/>
                </a:lnTo>
                <a:lnTo>
                  <a:pt x="11169" y="6838"/>
                </a:lnTo>
                <a:lnTo>
                  <a:pt x="11144" y="6863"/>
                </a:lnTo>
                <a:lnTo>
                  <a:pt x="11144" y="6984"/>
                </a:lnTo>
                <a:lnTo>
                  <a:pt x="11071" y="7228"/>
                </a:lnTo>
                <a:lnTo>
                  <a:pt x="10974" y="7447"/>
                </a:lnTo>
                <a:lnTo>
                  <a:pt x="10755" y="7933"/>
                </a:lnTo>
                <a:lnTo>
                  <a:pt x="10487" y="8396"/>
                </a:lnTo>
                <a:lnTo>
                  <a:pt x="10317" y="8663"/>
                </a:lnTo>
                <a:lnTo>
                  <a:pt x="10098" y="8907"/>
                </a:lnTo>
                <a:lnTo>
                  <a:pt x="9879" y="9126"/>
                </a:lnTo>
                <a:lnTo>
                  <a:pt x="9611" y="9320"/>
                </a:lnTo>
                <a:lnTo>
                  <a:pt x="9344" y="9491"/>
                </a:lnTo>
                <a:lnTo>
                  <a:pt x="9052" y="9637"/>
                </a:lnTo>
                <a:lnTo>
                  <a:pt x="8735" y="9734"/>
                </a:lnTo>
                <a:lnTo>
                  <a:pt x="8419" y="9782"/>
                </a:lnTo>
                <a:lnTo>
                  <a:pt x="8078" y="9807"/>
                </a:lnTo>
                <a:lnTo>
                  <a:pt x="7738" y="9782"/>
                </a:lnTo>
                <a:lnTo>
                  <a:pt x="7397" y="9709"/>
                </a:lnTo>
                <a:lnTo>
                  <a:pt x="7056" y="9612"/>
                </a:lnTo>
                <a:lnTo>
                  <a:pt x="6716" y="9466"/>
                </a:lnTo>
                <a:lnTo>
                  <a:pt x="6424" y="9296"/>
                </a:lnTo>
                <a:lnTo>
                  <a:pt x="6107" y="9126"/>
                </a:lnTo>
                <a:lnTo>
                  <a:pt x="5840" y="8907"/>
                </a:lnTo>
                <a:lnTo>
                  <a:pt x="5596" y="8712"/>
                </a:lnTo>
                <a:lnTo>
                  <a:pt x="5377" y="8469"/>
                </a:lnTo>
                <a:lnTo>
                  <a:pt x="5158" y="8225"/>
                </a:lnTo>
                <a:lnTo>
                  <a:pt x="4988" y="7958"/>
                </a:lnTo>
                <a:lnTo>
                  <a:pt x="4891" y="7787"/>
                </a:lnTo>
                <a:lnTo>
                  <a:pt x="4818" y="7641"/>
                </a:lnTo>
                <a:lnTo>
                  <a:pt x="4696" y="7301"/>
                </a:lnTo>
                <a:lnTo>
                  <a:pt x="4599" y="6960"/>
                </a:lnTo>
                <a:lnTo>
                  <a:pt x="4477" y="6644"/>
                </a:lnTo>
                <a:lnTo>
                  <a:pt x="4428" y="6571"/>
                </a:lnTo>
                <a:lnTo>
                  <a:pt x="4355" y="6546"/>
                </a:lnTo>
                <a:lnTo>
                  <a:pt x="4282" y="6571"/>
                </a:lnTo>
                <a:lnTo>
                  <a:pt x="4258" y="6595"/>
                </a:lnTo>
                <a:lnTo>
                  <a:pt x="4234" y="6644"/>
                </a:lnTo>
                <a:lnTo>
                  <a:pt x="4209" y="6936"/>
                </a:lnTo>
                <a:lnTo>
                  <a:pt x="4234" y="7228"/>
                </a:lnTo>
                <a:lnTo>
                  <a:pt x="4088" y="7130"/>
                </a:lnTo>
                <a:lnTo>
                  <a:pt x="3966" y="7033"/>
                </a:lnTo>
                <a:lnTo>
                  <a:pt x="3845" y="6911"/>
                </a:lnTo>
                <a:lnTo>
                  <a:pt x="3772" y="6790"/>
                </a:lnTo>
                <a:lnTo>
                  <a:pt x="3699" y="6644"/>
                </a:lnTo>
                <a:lnTo>
                  <a:pt x="3650" y="6473"/>
                </a:lnTo>
                <a:lnTo>
                  <a:pt x="3577" y="6133"/>
                </a:lnTo>
                <a:lnTo>
                  <a:pt x="3553" y="5816"/>
                </a:lnTo>
                <a:lnTo>
                  <a:pt x="3577" y="5670"/>
                </a:lnTo>
                <a:lnTo>
                  <a:pt x="3601" y="5524"/>
                </a:lnTo>
                <a:lnTo>
                  <a:pt x="3650" y="5378"/>
                </a:lnTo>
                <a:lnTo>
                  <a:pt x="3699" y="5232"/>
                </a:lnTo>
                <a:lnTo>
                  <a:pt x="3772" y="5111"/>
                </a:lnTo>
                <a:lnTo>
                  <a:pt x="3893" y="5013"/>
                </a:lnTo>
                <a:lnTo>
                  <a:pt x="3942" y="5013"/>
                </a:lnTo>
                <a:lnTo>
                  <a:pt x="3918" y="5208"/>
                </a:lnTo>
                <a:lnTo>
                  <a:pt x="3942" y="5403"/>
                </a:lnTo>
                <a:lnTo>
                  <a:pt x="3966" y="5476"/>
                </a:lnTo>
                <a:lnTo>
                  <a:pt x="4015" y="5549"/>
                </a:lnTo>
                <a:lnTo>
                  <a:pt x="4063" y="5622"/>
                </a:lnTo>
                <a:lnTo>
                  <a:pt x="4136" y="5670"/>
                </a:lnTo>
                <a:lnTo>
                  <a:pt x="4209" y="5695"/>
                </a:lnTo>
                <a:lnTo>
                  <a:pt x="4258" y="5670"/>
                </a:lnTo>
                <a:lnTo>
                  <a:pt x="4307" y="5646"/>
                </a:lnTo>
                <a:lnTo>
                  <a:pt x="4355" y="5597"/>
                </a:lnTo>
                <a:lnTo>
                  <a:pt x="4355" y="5476"/>
                </a:lnTo>
                <a:lnTo>
                  <a:pt x="4355" y="5403"/>
                </a:lnTo>
                <a:lnTo>
                  <a:pt x="4307" y="5208"/>
                </a:lnTo>
                <a:lnTo>
                  <a:pt x="4331" y="5086"/>
                </a:lnTo>
                <a:lnTo>
                  <a:pt x="4355" y="4965"/>
                </a:lnTo>
                <a:lnTo>
                  <a:pt x="4453" y="4746"/>
                </a:lnTo>
                <a:lnTo>
                  <a:pt x="4550" y="4575"/>
                </a:lnTo>
                <a:lnTo>
                  <a:pt x="4647" y="4405"/>
                </a:lnTo>
                <a:lnTo>
                  <a:pt x="5085" y="4016"/>
                </a:lnTo>
                <a:lnTo>
                  <a:pt x="5377" y="3748"/>
                </a:lnTo>
                <a:lnTo>
                  <a:pt x="5669" y="3432"/>
                </a:lnTo>
                <a:lnTo>
                  <a:pt x="5791" y="3237"/>
                </a:lnTo>
                <a:lnTo>
                  <a:pt x="5888" y="3067"/>
                </a:lnTo>
                <a:lnTo>
                  <a:pt x="5961" y="2872"/>
                </a:lnTo>
                <a:lnTo>
                  <a:pt x="6010" y="2677"/>
                </a:lnTo>
                <a:lnTo>
                  <a:pt x="5986" y="2629"/>
                </a:lnTo>
                <a:lnTo>
                  <a:pt x="5937" y="2604"/>
                </a:lnTo>
                <a:lnTo>
                  <a:pt x="5888" y="2604"/>
                </a:lnTo>
                <a:lnTo>
                  <a:pt x="5864" y="2629"/>
                </a:lnTo>
                <a:lnTo>
                  <a:pt x="5718" y="2750"/>
                </a:lnTo>
                <a:lnTo>
                  <a:pt x="5596" y="2921"/>
                </a:lnTo>
                <a:lnTo>
                  <a:pt x="5377" y="3237"/>
                </a:lnTo>
                <a:lnTo>
                  <a:pt x="5110" y="3505"/>
                </a:lnTo>
                <a:lnTo>
                  <a:pt x="4818" y="3772"/>
                </a:lnTo>
                <a:lnTo>
                  <a:pt x="4647" y="3894"/>
                </a:lnTo>
                <a:lnTo>
                  <a:pt x="4453" y="4040"/>
                </a:lnTo>
                <a:lnTo>
                  <a:pt x="4063" y="4332"/>
                </a:lnTo>
                <a:lnTo>
                  <a:pt x="4112" y="3894"/>
                </a:lnTo>
                <a:lnTo>
                  <a:pt x="4209" y="3456"/>
                </a:lnTo>
                <a:lnTo>
                  <a:pt x="4331" y="3042"/>
                </a:lnTo>
                <a:lnTo>
                  <a:pt x="4477" y="2629"/>
                </a:lnTo>
                <a:lnTo>
                  <a:pt x="4599" y="2337"/>
                </a:lnTo>
                <a:lnTo>
                  <a:pt x="4769" y="2045"/>
                </a:lnTo>
                <a:lnTo>
                  <a:pt x="4939" y="1777"/>
                </a:lnTo>
                <a:lnTo>
                  <a:pt x="5158" y="1558"/>
                </a:lnTo>
                <a:lnTo>
                  <a:pt x="5256" y="1485"/>
                </a:lnTo>
                <a:lnTo>
                  <a:pt x="5377" y="1412"/>
                </a:lnTo>
                <a:lnTo>
                  <a:pt x="5596" y="1364"/>
                </a:lnTo>
                <a:lnTo>
                  <a:pt x="5815" y="1315"/>
                </a:lnTo>
                <a:lnTo>
                  <a:pt x="5913" y="1291"/>
                </a:lnTo>
                <a:lnTo>
                  <a:pt x="6034" y="1242"/>
                </a:lnTo>
                <a:lnTo>
                  <a:pt x="6034" y="1218"/>
                </a:lnTo>
                <a:lnTo>
                  <a:pt x="6034" y="1193"/>
                </a:lnTo>
                <a:lnTo>
                  <a:pt x="5961" y="1096"/>
                </a:lnTo>
                <a:lnTo>
                  <a:pt x="5888" y="1023"/>
                </a:lnTo>
                <a:lnTo>
                  <a:pt x="5767" y="974"/>
                </a:lnTo>
                <a:lnTo>
                  <a:pt x="5523" y="974"/>
                </a:lnTo>
                <a:lnTo>
                  <a:pt x="5402" y="999"/>
                </a:lnTo>
                <a:lnTo>
                  <a:pt x="5183" y="1072"/>
                </a:lnTo>
                <a:lnTo>
                  <a:pt x="5037" y="1145"/>
                </a:lnTo>
                <a:lnTo>
                  <a:pt x="4915" y="1242"/>
                </a:lnTo>
                <a:lnTo>
                  <a:pt x="4793" y="1364"/>
                </a:lnTo>
                <a:lnTo>
                  <a:pt x="4672" y="1485"/>
                </a:lnTo>
                <a:lnTo>
                  <a:pt x="4477" y="1728"/>
                </a:lnTo>
                <a:lnTo>
                  <a:pt x="4307" y="2020"/>
                </a:lnTo>
                <a:lnTo>
                  <a:pt x="4161" y="2312"/>
                </a:lnTo>
                <a:lnTo>
                  <a:pt x="4015" y="2653"/>
                </a:lnTo>
                <a:lnTo>
                  <a:pt x="3893" y="3018"/>
                </a:lnTo>
                <a:lnTo>
                  <a:pt x="3772" y="3359"/>
                </a:lnTo>
                <a:lnTo>
                  <a:pt x="3699" y="3724"/>
                </a:lnTo>
                <a:lnTo>
                  <a:pt x="3650" y="4113"/>
                </a:lnTo>
                <a:lnTo>
                  <a:pt x="3650" y="4454"/>
                </a:lnTo>
                <a:lnTo>
                  <a:pt x="3674" y="4819"/>
                </a:lnTo>
                <a:lnTo>
                  <a:pt x="3553" y="4892"/>
                </a:lnTo>
                <a:lnTo>
                  <a:pt x="3455" y="5038"/>
                </a:lnTo>
                <a:lnTo>
                  <a:pt x="3382" y="5184"/>
                </a:lnTo>
                <a:lnTo>
                  <a:pt x="3334" y="5378"/>
                </a:lnTo>
                <a:lnTo>
                  <a:pt x="3236" y="5719"/>
                </a:lnTo>
                <a:lnTo>
                  <a:pt x="3212" y="5962"/>
                </a:lnTo>
                <a:lnTo>
                  <a:pt x="3236" y="6230"/>
                </a:lnTo>
                <a:lnTo>
                  <a:pt x="3285" y="6522"/>
                </a:lnTo>
                <a:lnTo>
                  <a:pt x="3358" y="6814"/>
                </a:lnTo>
                <a:lnTo>
                  <a:pt x="3480" y="7082"/>
                </a:lnTo>
                <a:lnTo>
                  <a:pt x="3626" y="7325"/>
                </a:lnTo>
                <a:lnTo>
                  <a:pt x="3723" y="7422"/>
                </a:lnTo>
                <a:lnTo>
                  <a:pt x="3845" y="7520"/>
                </a:lnTo>
                <a:lnTo>
                  <a:pt x="3942" y="7593"/>
                </a:lnTo>
                <a:lnTo>
                  <a:pt x="4063" y="7641"/>
                </a:lnTo>
                <a:lnTo>
                  <a:pt x="4209" y="7690"/>
                </a:lnTo>
                <a:lnTo>
                  <a:pt x="4355" y="7690"/>
                </a:lnTo>
                <a:lnTo>
                  <a:pt x="4477" y="7933"/>
                </a:lnTo>
                <a:lnTo>
                  <a:pt x="4599" y="8177"/>
                </a:lnTo>
                <a:lnTo>
                  <a:pt x="4745" y="8396"/>
                </a:lnTo>
                <a:lnTo>
                  <a:pt x="4915" y="8615"/>
                </a:lnTo>
                <a:lnTo>
                  <a:pt x="5085" y="8809"/>
                </a:lnTo>
                <a:lnTo>
                  <a:pt x="5256" y="8980"/>
                </a:lnTo>
                <a:lnTo>
                  <a:pt x="5645" y="9320"/>
                </a:lnTo>
                <a:lnTo>
                  <a:pt x="6010" y="9588"/>
                </a:lnTo>
                <a:lnTo>
                  <a:pt x="6424" y="9831"/>
                </a:lnTo>
                <a:lnTo>
                  <a:pt x="6351" y="9855"/>
                </a:lnTo>
                <a:lnTo>
                  <a:pt x="6278" y="9928"/>
                </a:lnTo>
                <a:lnTo>
                  <a:pt x="6253" y="10001"/>
                </a:lnTo>
                <a:lnTo>
                  <a:pt x="6205" y="10074"/>
                </a:lnTo>
                <a:lnTo>
                  <a:pt x="6180" y="10269"/>
                </a:lnTo>
                <a:lnTo>
                  <a:pt x="6156" y="10464"/>
                </a:lnTo>
                <a:lnTo>
                  <a:pt x="6156" y="10610"/>
                </a:lnTo>
                <a:lnTo>
                  <a:pt x="6180" y="10804"/>
                </a:lnTo>
                <a:lnTo>
                  <a:pt x="6010" y="10829"/>
                </a:lnTo>
                <a:lnTo>
                  <a:pt x="5864" y="10853"/>
                </a:lnTo>
                <a:lnTo>
                  <a:pt x="5596" y="10902"/>
                </a:lnTo>
                <a:lnTo>
                  <a:pt x="5231" y="10975"/>
                </a:lnTo>
                <a:lnTo>
                  <a:pt x="4866" y="11072"/>
                </a:lnTo>
                <a:lnTo>
                  <a:pt x="4161" y="11242"/>
                </a:lnTo>
                <a:lnTo>
                  <a:pt x="3480" y="11437"/>
                </a:lnTo>
                <a:lnTo>
                  <a:pt x="2993" y="11632"/>
                </a:lnTo>
                <a:lnTo>
                  <a:pt x="2531" y="11826"/>
                </a:lnTo>
                <a:lnTo>
                  <a:pt x="2068" y="12070"/>
                </a:lnTo>
                <a:lnTo>
                  <a:pt x="1655" y="12362"/>
                </a:lnTo>
                <a:lnTo>
                  <a:pt x="1314" y="12654"/>
                </a:lnTo>
                <a:lnTo>
                  <a:pt x="973" y="12970"/>
                </a:lnTo>
                <a:lnTo>
                  <a:pt x="681" y="13335"/>
                </a:lnTo>
                <a:lnTo>
                  <a:pt x="414" y="13700"/>
                </a:lnTo>
                <a:lnTo>
                  <a:pt x="316" y="13919"/>
                </a:lnTo>
                <a:lnTo>
                  <a:pt x="219" y="14114"/>
                </a:lnTo>
                <a:lnTo>
                  <a:pt x="122" y="14333"/>
                </a:lnTo>
                <a:lnTo>
                  <a:pt x="73" y="14552"/>
                </a:lnTo>
                <a:lnTo>
                  <a:pt x="24" y="14771"/>
                </a:lnTo>
                <a:lnTo>
                  <a:pt x="0" y="14990"/>
                </a:lnTo>
                <a:lnTo>
                  <a:pt x="24" y="15209"/>
                </a:lnTo>
                <a:lnTo>
                  <a:pt x="49" y="15428"/>
                </a:lnTo>
                <a:lnTo>
                  <a:pt x="73" y="15525"/>
                </a:lnTo>
                <a:lnTo>
                  <a:pt x="122" y="15574"/>
                </a:lnTo>
                <a:lnTo>
                  <a:pt x="170" y="15598"/>
                </a:lnTo>
                <a:lnTo>
                  <a:pt x="243" y="15598"/>
                </a:lnTo>
                <a:lnTo>
                  <a:pt x="316" y="15671"/>
                </a:lnTo>
                <a:lnTo>
                  <a:pt x="414" y="15695"/>
                </a:lnTo>
                <a:lnTo>
                  <a:pt x="803" y="15720"/>
                </a:lnTo>
                <a:lnTo>
                  <a:pt x="1217" y="15793"/>
                </a:lnTo>
                <a:lnTo>
                  <a:pt x="1606" y="15890"/>
                </a:lnTo>
                <a:lnTo>
                  <a:pt x="1995" y="15987"/>
                </a:lnTo>
                <a:lnTo>
                  <a:pt x="2774" y="16231"/>
                </a:lnTo>
                <a:lnTo>
                  <a:pt x="3163" y="16328"/>
                </a:lnTo>
                <a:lnTo>
                  <a:pt x="3553" y="16401"/>
                </a:lnTo>
                <a:lnTo>
                  <a:pt x="4599" y="16498"/>
                </a:lnTo>
                <a:lnTo>
                  <a:pt x="5669" y="16547"/>
                </a:lnTo>
                <a:lnTo>
                  <a:pt x="6716" y="16596"/>
                </a:lnTo>
                <a:lnTo>
                  <a:pt x="7762" y="16620"/>
                </a:lnTo>
                <a:lnTo>
                  <a:pt x="9879" y="16620"/>
                </a:lnTo>
                <a:lnTo>
                  <a:pt x="10950" y="16547"/>
                </a:lnTo>
                <a:lnTo>
                  <a:pt x="11996" y="16450"/>
                </a:lnTo>
                <a:lnTo>
                  <a:pt x="12823" y="16352"/>
                </a:lnTo>
                <a:lnTo>
                  <a:pt x="13626" y="16255"/>
                </a:lnTo>
                <a:lnTo>
                  <a:pt x="14040" y="16206"/>
                </a:lnTo>
                <a:lnTo>
                  <a:pt x="14453" y="16109"/>
                </a:lnTo>
                <a:lnTo>
                  <a:pt x="14843" y="16012"/>
                </a:lnTo>
                <a:lnTo>
                  <a:pt x="15232" y="15890"/>
                </a:lnTo>
                <a:lnTo>
                  <a:pt x="15305" y="15841"/>
                </a:lnTo>
                <a:lnTo>
                  <a:pt x="15378" y="15768"/>
                </a:lnTo>
                <a:lnTo>
                  <a:pt x="15402" y="15695"/>
                </a:lnTo>
                <a:lnTo>
                  <a:pt x="15427" y="15622"/>
                </a:lnTo>
                <a:lnTo>
                  <a:pt x="15524" y="15622"/>
                </a:lnTo>
                <a:lnTo>
                  <a:pt x="15621" y="15574"/>
                </a:lnTo>
                <a:lnTo>
                  <a:pt x="15670" y="15549"/>
                </a:lnTo>
                <a:lnTo>
                  <a:pt x="15694" y="15501"/>
                </a:lnTo>
                <a:lnTo>
                  <a:pt x="15694" y="15452"/>
                </a:lnTo>
                <a:lnTo>
                  <a:pt x="15694" y="15379"/>
                </a:lnTo>
                <a:lnTo>
                  <a:pt x="15646" y="14965"/>
                </a:lnTo>
                <a:lnTo>
                  <a:pt x="15548" y="14576"/>
                </a:lnTo>
                <a:lnTo>
                  <a:pt x="15427" y="14187"/>
                </a:lnTo>
                <a:lnTo>
                  <a:pt x="15256" y="13822"/>
                </a:lnTo>
                <a:lnTo>
                  <a:pt x="15281" y="13822"/>
                </a:lnTo>
                <a:lnTo>
                  <a:pt x="15329" y="13797"/>
                </a:lnTo>
                <a:lnTo>
                  <a:pt x="15354" y="13724"/>
                </a:lnTo>
                <a:lnTo>
                  <a:pt x="15354" y="13676"/>
                </a:lnTo>
                <a:lnTo>
                  <a:pt x="15305" y="13627"/>
                </a:lnTo>
                <a:lnTo>
                  <a:pt x="15110" y="13554"/>
                </a:lnTo>
                <a:lnTo>
                  <a:pt x="14989" y="13359"/>
                </a:lnTo>
                <a:lnTo>
                  <a:pt x="14843" y="13140"/>
                </a:lnTo>
                <a:lnTo>
                  <a:pt x="14502" y="12751"/>
                </a:lnTo>
                <a:lnTo>
                  <a:pt x="14113" y="12386"/>
                </a:lnTo>
                <a:lnTo>
                  <a:pt x="13699" y="12070"/>
                </a:lnTo>
                <a:lnTo>
                  <a:pt x="13456" y="11924"/>
                </a:lnTo>
                <a:lnTo>
                  <a:pt x="13237" y="11778"/>
                </a:lnTo>
                <a:lnTo>
                  <a:pt x="12726" y="11559"/>
                </a:lnTo>
                <a:lnTo>
                  <a:pt x="12215" y="11388"/>
                </a:lnTo>
                <a:lnTo>
                  <a:pt x="11680" y="11242"/>
                </a:lnTo>
                <a:lnTo>
                  <a:pt x="11071" y="11121"/>
                </a:lnTo>
                <a:lnTo>
                  <a:pt x="10463" y="11023"/>
                </a:lnTo>
                <a:lnTo>
                  <a:pt x="10341" y="10999"/>
                </a:lnTo>
                <a:lnTo>
                  <a:pt x="10244" y="10975"/>
                </a:lnTo>
                <a:lnTo>
                  <a:pt x="9879" y="10902"/>
                </a:lnTo>
                <a:lnTo>
                  <a:pt x="9684" y="10877"/>
                </a:lnTo>
                <a:lnTo>
                  <a:pt x="9490" y="10877"/>
                </a:lnTo>
                <a:lnTo>
                  <a:pt x="9490" y="10780"/>
                </a:lnTo>
                <a:lnTo>
                  <a:pt x="9490" y="10658"/>
                </a:lnTo>
                <a:lnTo>
                  <a:pt x="9490" y="10415"/>
                </a:lnTo>
                <a:lnTo>
                  <a:pt x="9490" y="10172"/>
                </a:lnTo>
                <a:lnTo>
                  <a:pt x="9465" y="10050"/>
                </a:lnTo>
                <a:lnTo>
                  <a:pt x="9441" y="9977"/>
                </a:lnTo>
                <a:lnTo>
                  <a:pt x="9660" y="9831"/>
                </a:lnTo>
                <a:lnTo>
                  <a:pt x="9879" y="9709"/>
                </a:lnTo>
                <a:lnTo>
                  <a:pt x="10098" y="9539"/>
                </a:lnTo>
                <a:lnTo>
                  <a:pt x="10293" y="9369"/>
                </a:lnTo>
                <a:lnTo>
                  <a:pt x="10463" y="9174"/>
                </a:lnTo>
                <a:lnTo>
                  <a:pt x="10633" y="8980"/>
                </a:lnTo>
                <a:lnTo>
                  <a:pt x="10804" y="8761"/>
                </a:lnTo>
                <a:lnTo>
                  <a:pt x="10950" y="8542"/>
                </a:lnTo>
                <a:lnTo>
                  <a:pt x="11193" y="8128"/>
                </a:lnTo>
                <a:lnTo>
                  <a:pt x="11363" y="7812"/>
                </a:lnTo>
                <a:lnTo>
                  <a:pt x="11509" y="7495"/>
                </a:lnTo>
                <a:lnTo>
                  <a:pt x="11582" y="7495"/>
                </a:lnTo>
                <a:lnTo>
                  <a:pt x="11655" y="7471"/>
                </a:lnTo>
                <a:lnTo>
                  <a:pt x="11801" y="7398"/>
                </a:lnTo>
                <a:lnTo>
                  <a:pt x="11947" y="7252"/>
                </a:lnTo>
                <a:lnTo>
                  <a:pt x="12093" y="7082"/>
                </a:lnTo>
                <a:lnTo>
                  <a:pt x="12215" y="6887"/>
                </a:lnTo>
                <a:lnTo>
                  <a:pt x="12288" y="6717"/>
                </a:lnTo>
                <a:lnTo>
                  <a:pt x="12409" y="6425"/>
                </a:lnTo>
                <a:lnTo>
                  <a:pt x="12458" y="6206"/>
                </a:lnTo>
                <a:lnTo>
                  <a:pt x="12482" y="5987"/>
                </a:lnTo>
                <a:lnTo>
                  <a:pt x="12482" y="5768"/>
                </a:lnTo>
                <a:lnTo>
                  <a:pt x="12458" y="5549"/>
                </a:lnTo>
                <a:lnTo>
                  <a:pt x="12434" y="5330"/>
                </a:lnTo>
                <a:lnTo>
                  <a:pt x="12361" y="5111"/>
                </a:lnTo>
                <a:lnTo>
                  <a:pt x="12263" y="4916"/>
                </a:lnTo>
                <a:lnTo>
                  <a:pt x="12142" y="4721"/>
                </a:lnTo>
                <a:lnTo>
                  <a:pt x="12190" y="4697"/>
                </a:lnTo>
                <a:lnTo>
                  <a:pt x="12239" y="4648"/>
                </a:lnTo>
                <a:lnTo>
                  <a:pt x="12263" y="4551"/>
                </a:lnTo>
                <a:lnTo>
                  <a:pt x="12239" y="4454"/>
                </a:lnTo>
                <a:lnTo>
                  <a:pt x="12166" y="4356"/>
                </a:lnTo>
                <a:lnTo>
                  <a:pt x="12166" y="3797"/>
                </a:lnTo>
                <a:lnTo>
                  <a:pt x="12142" y="3237"/>
                </a:lnTo>
                <a:lnTo>
                  <a:pt x="12093" y="2969"/>
                </a:lnTo>
                <a:lnTo>
                  <a:pt x="12044" y="2677"/>
                </a:lnTo>
                <a:lnTo>
                  <a:pt x="11971" y="2410"/>
                </a:lnTo>
                <a:lnTo>
                  <a:pt x="11899" y="2142"/>
                </a:lnTo>
                <a:lnTo>
                  <a:pt x="11801" y="1874"/>
                </a:lnTo>
                <a:lnTo>
                  <a:pt x="11680" y="1631"/>
                </a:lnTo>
                <a:lnTo>
                  <a:pt x="11534" y="1412"/>
                </a:lnTo>
                <a:lnTo>
                  <a:pt x="11363" y="1193"/>
                </a:lnTo>
                <a:lnTo>
                  <a:pt x="11193" y="974"/>
                </a:lnTo>
                <a:lnTo>
                  <a:pt x="10974" y="804"/>
                </a:lnTo>
                <a:lnTo>
                  <a:pt x="10755" y="634"/>
                </a:lnTo>
                <a:lnTo>
                  <a:pt x="10487" y="488"/>
                </a:lnTo>
                <a:lnTo>
                  <a:pt x="10171" y="342"/>
                </a:lnTo>
                <a:lnTo>
                  <a:pt x="9782" y="220"/>
                </a:lnTo>
                <a:lnTo>
                  <a:pt x="9417" y="123"/>
                </a:lnTo>
                <a:lnTo>
                  <a:pt x="9003" y="50"/>
                </a:lnTo>
                <a:lnTo>
                  <a:pt x="8589" y="25"/>
                </a:lnTo>
                <a:lnTo>
                  <a:pt x="8200" y="1"/>
                </a:lnTo>
                <a:close/>
              </a:path>
            </a:pathLst>
          </a:custGeom>
          <a:solidFill>
            <a:srgbClr val="7C7F9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339;p39"/>
          <p:cNvSpPr/>
          <p:nvPr/>
        </p:nvSpPr>
        <p:spPr>
          <a:xfrm>
            <a:off x="1993392" y="1409971"/>
            <a:ext cx="3657039" cy="1080288"/>
          </a:xfrm>
          <a:custGeom>
            <a:avLst/>
            <a:gdLst/>
            <a:ahLst/>
            <a:cxnLst/>
            <a:rect l="l" t="t" r="r" b="b"/>
            <a:pathLst>
              <a:path w="16717" h="15403" extrusionOk="0">
                <a:moveTo>
                  <a:pt x="9149" y="511"/>
                </a:moveTo>
                <a:lnTo>
                  <a:pt x="9587" y="560"/>
                </a:lnTo>
                <a:lnTo>
                  <a:pt x="10025" y="608"/>
                </a:lnTo>
                <a:lnTo>
                  <a:pt x="10439" y="681"/>
                </a:lnTo>
                <a:lnTo>
                  <a:pt x="10877" y="779"/>
                </a:lnTo>
                <a:lnTo>
                  <a:pt x="11290" y="900"/>
                </a:lnTo>
                <a:lnTo>
                  <a:pt x="11704" y="1046"/>
                </a:lnTo>
                <a:lnTo>
                  <a:pt x="12093" y="1217"/>
                </a:lnTo>
                <a:lnTo>
                  <a:pt x="12483" y="1411"/>
                </a:lnTo>
                <a:lnTo>
                  <a:pt x="12994" y="1703"/>
                </a:lnTo>
                <a:lnTo>
                  <a:pt x="13505" y="2020"/>
                </a:lnTo>
                <a:lnTo>
                  <a:pt x="13967" y="2360"/>
                </a:lnTo>
                <a:lnTo>
                  <a:pt x="14210" y="2555"/>
                </a:lnTo>
                <a:lnTo>
                  <a:pt x="14405" y="2750"/>
                </a:lnTo>
                <a:lnTo>
                  <a:pt x="14332" y="2871"/>
                </a:lnTo>
                <a:lnTo>
                  <a:pt x="14308" y="3017"/>
                </a:lnTo>
                <a:lnTo>
                  <a:pt x="14308" y="3066"/>
                </a:lnTo>
                <a:lnTo>
                  <a:pt x="14332" y="3090"/>
                </a:lnTo>
                <a:lnTo>
                  <a:pt x="14405" y="3139"/>
                </a:lnTo>
                <a:lnTo>
                  <a:pt x="14478" y="3139"/>
                </a:lnTo>
                <a:lnTo>
                  <a:pt x="14551" y="3090"/>
                </a:lnTo>
                <a:lnTo>
                  <a:pt x="14624" y="2993"/>
                </a:lnTo>
                <a:lnTo>
                  <a:pt x="14867" y="3285"/>
                </a:lnTo>
                <a:lnTo>
                  <a:pt x="14770" y="3358"/>
                </a:lnTo>
                <a:lnTo>
                  <a:pt x="14697" y="3431"/>
                </a:lnTo>
                <a:lnTo>
                  <a:pt x="14600" y="3601"/>
                </a:lnTo>
                <a:lnTo>
                  <a:pt x="14575" y="3674"/>
                </a:lnTo>
                <a:lnTo>
                  <a:pt x="14575" y="3723"/>
                </a:lnTo>
                <a:lnTo>
                  <a:pt x="14575" y="3772"/>
                </a:lnTo>
                <a:lnTo>
                  <a:pt x="14600" y="3796"/>
                </a:lnTo>
                <a:lnTo>
                  <a:pt x="14648" y="3796"/>
                </a:lnTo>
                <a:lnTo>
                  <a:pt x="14721" y="3772"/>
                </a:lnTo>
                <a:lnTo>
                  <a:pt x="14867" y="3699"/>
                </a:lnTo>
                <a:lnTo>
                  <a:pt x="15086" y="3601"/>
                </a:lnTo>
                <a:lnTo>
                  <a:pt x="15208" y="3820"/>
                </a:lnTo>
                <a:lnTo>
                  <a:pt x="15305" y="4064"/>
                </a:lnTo>
                <a:lnTo>
                  <a:pt x="15111" y="4137"/>
                </a:lnTo>
                <a:lnTo>
                  <a:pt x="15013" y="4185"/>
                </a:lnTo>
                <a:lnTo>
                  <a:pt x="14916" y="4234"/>
                </a:lnTo>
                <a:lnTo>
                  <a:pt x="14892" y="4307"/>
                </a:lnTo>
                <a:lnTo>
                  <a:pt x="14892" y="4380"/>
                </a:lnTo>
                <a:lnTo>
                  <a:pt x="14940" y="4429"/>
                </a:lnTo>
                <a:lnTo>
                  <a:pt x="15013" y="4453"/>
                </a:lnTo>
                <a:lnTo>
                  <a:pt x="15135" y="4453"/>
                </a:lnTo>
                <a:lnTo>
                  <a:pt x="15232" y="4429"/>
                </a:lnTo>
                <a:lnTo>
                  <a:pt x="15427" y="4380"/>
                </a:lnTo>
                <a:lnTo>
                  <a:pt x="15573" y="4915"/>
                </a:lnTo>
                <a:lnTo>
                  <a:pt x="15403" y="4964"/>
                </a:lnTo>
                <a:lnTo>
                  <a:pt x="15232" y="5061"/>
                </a:lnTo>
                <a:lnTo>
                  <a:pt x="15086" y="5183"/>
                </a:lnTo>
                <a:lnTo>
                  <a:pt x="15038" y="5256"/>
                </a:lnTo>
                <a:lnTo>
                  <a:pt x="15013" y="5329"/>
                </a:lnTo>
                <a:lnTo>
                  <a:pt x="15013" y="5378"/>
                </a:lnTo>
                <a:lnTo>
                  <a:pt x="15038" y="5402"/>
                </a:lnTo>
                <a:lnTo>
                  <a:pt x="15062" y="5426"/>
                </a:lnTo>
                <a:lnTo>
                  <a:pt x="15111" y="5451"/>
                </a:lnTo>
                <a:lnTo>
                  <a:pt x="15208" y="5451"/>
                </a:lnTo>
                <a:lnTo>
                  <a:pt x="15305" y="5426"/>
                </a:lnTo>
                <a:lnTo>
                  <a:pt x="15476" y="5353"/>
                </a:lnTo>
                <a:lnTo>
                  <a:pt x="15695" y="5305"/>
                </a:lnTo>
                <a:lnTo>
                  <a:pt x="15792" y="5743"/>
                </a:lnTo>
                <a:lnTo>
                  <a:pt x="15622" y="5816"/>
                </a:lnTo>
                <a:lnTo>
                  <a:pt x="15451" y="5864"/>
                </a:lnTo>
                <a:lnTo>
                  <a:pt x="15305" y="5937"/>
                </a:lnTo>
                <a:lnTo>
                  <a:pt x="15159" y="6035"/>
                </a:lnTo>
                <a:lnTo>
                  <a:pt x="15013" y="6132"/>
                </a:lnTo>
                <a:lnTo>
                  <a:pt x="15013" y="6181"/>
                </a:lnTo>
                <a:lnTo>
                  <a:pt x="15013" y="6205"/>
                </a:lnTo>
                <a:lnTo>
                  <a:pt x="15038" y="6229"/>
                </a:lnTo>
                <a:lnTo>
                  <a:pt x="15403" y="6229"/>
                </a:lnTo>
                <a:lnTo>
                  <a:pt x="15719" y="6181"/>
                </a:lnTo>
                <a:lnTo>
                  <a:pt x="15914" y="6156"/>
                </a:lnTo>
                <a:lnTo>
                  <a:pt x="16035" y="6594"/>
                </a:lnTo>
                <a:lnTo>
                  <a:pt x="15768" y="6691"/>
                </a:lnTo>
                <a:lnTo>
                  <a:pt x="15549" y="6764"/>
                </a:lnTo>
                <a:lnTo>
                  <a:pt x="15184" y="6910"/>
                </a:lnTo>
                <a:lnTo>
                  <a:pt x="15135" y="6935"/>
                </a:lnTo>
                <a:lnTo>
                  <a:pt x="15062" y="6983"/>
                </a:lnTo>
                <a:lnTo>
                  <a:pt x="15038" y="7032"/>
                </a:lnTo>
                <a:lnTo>
                  <a:pt x="15013" y="7081"/>
                </a:lnTo>
                <a:lnTo>
                  <a:pt x="15038" y="7056"/>
                </a:lnTo>
                <a:lnTo>
                  <a:pt x="15013" y="7105"/>
                </a:lnTo>
                <a:lnTo>
                  <a:pt x="15013" y="7129"/>
                </a:lnTo>
                <a:lnTo>
                  <a:pt x="15038" y="7154"/>
                </a:lnTo>
                <a:lnTo>
                  <a:pt x="15086" y="7202"/>
                </a:lnTo>
                <a:lnTo>
                  <a:pt x="15208" y="7227"/>
                </a:lnTo>
                <a:lnTo>
                  <a:pt x="15403" y="7227"/>
                </a:lnTo>
                <a:lnTo>
                  <a:pt x="15622" y="7178"/>
                </a:lnTo>
                <a:lnTo>
                  <a:pt x="15841" y="7129"/>
                </a:lnTo>
                <a:lnTo>
                  <a:pt x="16108" y="7056"/>
                </a:lnTo>
                <a:lnTo>
                  <a:pt x="16108" y="7397"/>
                </a:lnTo>
                <a:lnTo>
                  <a:pt x="16108" y="7713"/>
                </a:lnTo>
                <a:lnTo>
                  <a:pt x="16035" y="7713"/>
                </a:lnTo>
                <a:lnTo>
                  <a:pt x="15670" y="7762"/>
                </a:lnTo>
                <a:lnTo>
                  <a:pt x="15330" y="7786"/>
                </a:lnTo>
                <a:lnTo>
                  <a:pt x="14965" y="7835"/>
                </a:lnTo>
                <a:lnTo>
                  <a:pt x="14600" y="7932"/>
                </a:lnTo>
                <a:lnTo>
                  <a:pt x="14575" y="7957"/>
                </a:lnTo>
                <a:lnTo>
                  <a:pt x="14575" y="7981"/>
                </a:lnTo>
                <a:lnTo>
                  <a:pt x="14575" y="8005"/>
                </a:lnTo>
                <a:lnTo>
                  <a:pt x="14600" y="8030"/>
                </a:lnTo>
                <a:lnTo>
                  <a:pt x="15330" y="8151"/>
                </a:lnTo>
                <a:lnTo>
                  <a:pt x="15500" y="8176"/>
                </a:lnTo>
                <a:lnTo>
                  <a:pt x="15695" y="8200"/>
                </a:lnTo>
                <a:lnTo>
                  <a:pt x="15865" y="8176"/>
                </a:lnTo>
                <a:lnTo>
                  <a:pt x="16035" y="8127"/>
                </a:lnTo>
                <a:lnTo>
                  <a:pt x="16035" y="8176"/>
                </a:lnTo>
                <a:lnTo>
                  <a:pt x="15938" y="8565"/>
                </a:lnTo>
                <a:lnTo>
                  <a:pt x="15816" y="8930"/>
                </a:lnTo>
                <a:lnTo>
                  <a:pt x="15524" y="8881"/>
                </a:lnTo>
                <a:lnTo>
                  <a:pt x="15232" y="8833"/>
                </a:lnTo>
                <a:lnTo>
                  <a:pt x="15013" y="8784"/>
                </a:lnTo>
                <a:lnTo>
                  <a:pt x="14794" y="8760"/>
                </a:lnTo>
                <a:lnTo>
                  <a:pt x="14332" y="8784"/>
                </a:lnTo>
                <a:lnTo>
                  <a:pt x="14308" y="8784"/>
                </a:lnTo>
                <a:lnTo>
                  <a:pt x="14308" y="8808"/>
                </a:lnTo>
                <a:lnTo>
                  <a:pt x="14308" y="8833"/>
                </a:lnTo>
                <a:lnTo>
                  <a:pt x="14332" y="8833"/>
                </a:lnTo>
                <a:lnTo>
                  <a:pt x="14478" y="8881"/>
                </a:lnTo>
                <a:lnTo>
                  <a:pt x="14624" y="8954"/>
                </a:lnTo>
                <a:lnTo>
                  <a:pt x="14965" y="9125"/>
                </a:lnTo>
                <a:lnTo>
                  <a:pt x="15281" y="9271"/>
                </a:lnTo>
                <a:lnTo>
                  <a:pt x="15451" y="9319"/>
                </a:lnTo>
                <a:lnTo>
                  <a:pt x="15622" y="9368"/>
                </a:lnTo>
                <a:lnTo>
                  <a:pt x="15500" y="9636"/>
                </a:lnTo>
                <a:lnTo>
                  <a:pt x="15354" y="9903"/>
                </a:lnTo>
                <a:lnTo>
                  <a:pt x="15135" y="9782"/>
                </a:lnTo>
                <a:lnTo>
                  <a:pt x="14916" y="9684"/>
                </a:lnTo>
                <a:lnTo>
                  <a:pt x="14429" y="9563"/>
                </a:lnTo>
                <a:lnTo>
                  <a:pt x="14210" y="9490"/>
                </a:lnTo>
                <a:lnTo>
                  <a:pt x="13943" y="9441"/>
                </a:lnTo>
                <a:lnTo>
                  <a:pt x="13699" y="9417"/>
                </a:lnTo>
                <a:lnTo>
                  <a:pt x="13553" y="9417"/>
                </a:lnTo>
                <a:lnTo>
                  <a:pt x="13456" y="9465"/>
                </a:lnTo>
                <a:lnTo>
                  <a:pt x="13432" y="9490"/>
                </a:lnTo>
                <a:lnTo>
                  <a:pt x="13432" y="9514"/>
                </a:lnTo>
                <a:lnTo>
                  <a:pt x="13578" y="9636"/>
                </a:lnTo>
                <a:lnTo>
                  <a:pt x="13772" y="9733"/>
                </a:lnTo>
                <a:lnTo>
                  <a:pt x="14137" y="9855"/>
                </a:lnTo>
                <a:lnTo>
                  <a:pt x="14648" y="10049"/>
                </a:lnTo>
                <a:lnTo>
                  <a:pt x="14892" y="10147"/>
                </a:lnTo>
                <a:lnTo>
                  <a:pt x="15135" y="10244"/>
                </a:lnTo>
                <a:lnTo>
                  <a:pt x="14794" y="10706"/>
                </a:lnTo>
                <a:lnTo>
                  <a:pt x="14721" y="10658"/>
                </a:lnTo>
                <a:lnTo>
                  <a:pt x="14624" y="10633"/>
                </a:lnTo>
                <a:lnTo>
                  <a:pt x="14405" y="10560"/>
                </a:lnTo>
                <a:lnTo>
                  <a:pt x="13991" y="10512"/>
                </a:lnTo>
                <a:lnTo>
                  <a:pt x="13772" y="10439"/>
                </a:lnTo>
                <a:lnTo>
                  <a:pt x="13505" y="10366"/>
                </a:lnTo>
                <a:lnTo>
                  <a:pt x="13359" y="10341"/>
                </a:lnTo>
                <a:lnTo>
                  <a:pt x="13213" y="10317"/>
                </a:lnTo>
                <a:lnTo>
                  <a:pt x="13115" y="10341"/>
                </a:lnTo>
                <a:lnTo>
                  <a:pt x="12994" y="10390"/>
                </a:lnTo>
                <a:lnTo>
                  <a:pt x="12994" y="10414"/>
                </a:lnTo>
                <a:lnTo>
                  <a:pt x="13018" y="10536"/>
                </a:lnTo>
                <a:lnTo>
                  <a:pt x="13091" y="10609"/>
                </a:lnTo>
                <a:lnTo>
                  <a:pt x="13188" y="10682"/>
                </a:lnTo>
                <a:lnTo>
                  <a:pt x="13310" y="10731"/>
                </a:lnTo>
                <a:lnTo>
                  <a:pt x="13553" y="10828"/>
                </a:lnTo>
                <a:lnTo>
                  <a:pt x="13772" y="10877"/>
                </a:lnTo>
                <a:lnTo>
                  <a:pt x="14113" y="10998"/>
                </a:lnTo>
                <a:lnTo>
                  <a:pt x="14308" y="11047"/>
                </a:lnTo>
                <a:lnTo>
                  <a:pt x="14502" y="11071"/>
                </a:lnTo>
                <a:lnTo>
                  <a:pt x="14089" y="11509"/>
                </a:lnTo>
                <a:lnTo>
                  <a:pt x="13943" y="11412"/>
                </a:lnTo>
                <a:lnTo>
                  <a:pt x="13772" y="11339"/>
                </a:lnTo>
                <a:lnTo>
                  <a:pt x="13432" y="11242"/>
                </a:lnTo>
                <a:lnTo>
                  <a:pt x="13067" y="11144"/>
                </a:lnTo>
                <a:lnTo>
                  <a:pt x="12702" y="11071"/>
                </a:lnTo>
                <a:lnTo>
                  <a:pt x="12337" y="11047"/>
                </a:lnTo>
                <a:lnTo>
                  <a:pt x="11972" y="11096"/>
                </a:lnTo>
                <a:lnTo>
                  <a:pt x="11947" y="11096"/>
                </a:lnTo>
                <a:lnTo>
                  <a:pt x="11899" y="11120"/>
                </a:lnTo>
                <a:lnTo>
                  <a:pt x="11874" y="11193"/>
                </a:lnTo>
                <a:lnTo>
                  <a:pt x="11850" y="11266"/>
                </a:lnTo>
                <a:lnTo>
                  <a:pt x="11874" y="11290"/>
                </a:lnTo>
                <a:lnTo>
                  <a:pt x="11899" y="11363"/>
                </a:lnTo>
                <a:lnTo>
                  <a:pt x="11972" y="11412"/>
                </a:lnTo>
                <a:lnTo>
                  <a:pt x="12580" y="11509"/>
                </a:lnTo>
                <a:lnTo>
                  <a:pt x="12872" y="11582"/>
                </a:lnTo>
                <a:lnTo>
                  <a:pt x="13164" y="11655"/>
                </a:lnTo>
                <a:lnTo>
                  <a:pt x="13432" y="11753"/>
                </a:lnTo>
                <a:lnTo>
                  <a:pt x="13675" y="11850"/>
                </a:lnTo>
                <a:lnTo>
                  <a:pt x="13359" y="12118"/>
                </a:lnTo>
                <a:lnTo>
                  <a:pt x="13018" y="12337"/>
                </a:lnTo>
                <a:lnTo>
                  <a:pt x="12994" y="12288"/>
                </a:lnTo>
                <a:lnTo>
                  <a:pt x="12945" y="12239"/>
                </a:lnTo>
                <a:lnTo>
                  <a:pt x="12775" y="12166"/>
                </a:lnTo>
                <a:lnTo>
                  <a:pt x="12604" y="12142"/>
                </a:lnTo>
                <a:lnTo>
                  <a:pt x="12410" y="12118"/>
                </a:lnTo>
                <a:lnTo>
                  <a:pt x="12215" y="12069"/>
                </a:lnTo>
                <a:lnTo>
                  <a:pt x="11850" y="11947"/>
                </a:lnTo>
                <a:lnTo>
                  <a:pt x="11558" y="11826"/>
                </a:lnTo>
                <a:lnTo>
                  <a:pt x="11242" y="11704"/>
                </a:lnTo>
                <a:lnTo>
                  <a:pt x="11096" y="11655"/>
                </a:lnTo>
                <a:lnTo>
                  <a:pt x="10950" y="11607"/>
                </a:lnTo>
                <a:lnTo>
                  <a:pt x="10779" y="11582"/>
                </a:lnTo>
                <a:lnTo>
                  <a:pt x="10633" y="11582"/>
                </a:lnTo>
                <a:lnTo>
                  <a:pt x="10609" y="11607"/>
                </a:lnTo>
                <a:lnTo>
                  <a:pt x="10609" y="11655"/>
                </a:lnTo>
                <a:lnTo>
                  <a:pt x="10682" y="11753"/>
                </a:lnTo>
                <a:lnTo>
                  <a:pt x="10804" y="11874"/>
                </a:lnTo>
                <a:lnTo>
                  <a:pt x="10925" y="11947"/>
                </a:lnTo>
                <a:lnTo>
                  <a:pt x="11047" y="12045"/>
                </a:lnTo>
                <a:lnTo>
                  <a:pt x="11315" y="12166"/>
                </a:lnTo>
                <a:lnTo>
                  <a:pt x="11582" y="12288"/>
                </a:lnTo>
                <a:lnTo>
                  <a:pt x="11826" y="12385"/>
                </a:lnTo>
                <a:lnTo>
                  <a:pt x="12093" y="12483"/>
                </a:lnTo>
                <a:lnTo>
                  <a:pt x="12361" y="12556"/>
                </a:lnTo>
                <a:lnTo>
                  <a:pt x="12507" y="12580"/>
                </a:lnTo>
                <a:lnTo>
                  <a:pt x="12629" y="12580"/>
                </a:lnTo>
                <a:lnTo>
                  <a:pt x="12239" y="12799"/>
                </a:lnTo>
                <a:lnTo>
                  <a:pt x="11850" y="12969"/>
                </a:lnTo>
                <a:lnTo>
                  <a:pt x="11801" y="12921"/>
                </a:lnTo>
                <a:lnTo>
                  <a:pt x="11680" y="12823"/>
                </a:lnTo>
                <a:lnTo>
                  <a:pt x="11558" y="12775"/>
                </a:lnTo>
                <a:lnTo>
                  <a:pt x="11266" y="12677"/>
                </a:lnTo>
                <a:lnTo>
                  <a:pt x="10998" y="12604"/>
                </a:lnTo>
                <a:lnTo>
                  <a:pt x="10731" y="12531"/>
                </a:lnTo>
                <a:lnTo>
                  <a:pt x="10585" y="12458"/>
                </a:lnTo>
                <a:lnTo>
                  <a:pt x="10439" y="12385"/>
                </a:lnTo>
                <a:lnTo>
                  <a:pt x="10171" y="12239"/>
                </a:lnTo>
                <a:lnTo>
                  <a:pt x="10025" y="12166"/>
                </a:lnTo>
                <a:lnTo>
                  <a:pt x="9879" y="12118"/>
                </a:lnTo>
                <a:lnTo>
                  <a:pt x="9733" y="12093"/>
                </a:lnTo>
                <a:lnTo>
                  <a:pt x="9563" y="12093"/>
                </a:lnTo>
                <a:lnTo>
                  <a:pt x="9514" y="12118"/>
                </a:lnTo>
                <a:lnTo>
                  <a:pt x="9490" y="12142"/>
                </a:lnTo>
                <a:lnTo>
                  <a:pt x="9490" y="12191"/>
                </a:lnTo>
                <a:lnTo>
                  <a:pt x="9514" y="12215"/>
                </a:lnTo>
                <a:lnTo>
                  <a:pt x="9733" y="12410"/>
                </a:lnTo>
                <a:lnTo>
                  <a:pt x="9952" y="12580"/>
                </a:lnTo>
                <a:lnTo>
                  <a:pt x="10220" y="12750"/>
                </a:lnTo>
                <a:lnTo>
                  <a:pt x="10463" y="12872"/>
                </a:lnTo>
                <a:lnTo>
                  <a:pt x="10682" y="12969"/>
                </a:lnTo>
                <a:lnTo>
                  <a:pt x="10901" y="13042"/>
                </a:lnTo>
                <a:lnTo>
                  <a:pt x="11363" y="13188"/>
                </a:lnTo>
                <a:lnTo>
                  <a:pt x="10852" y="13359"/>
                </a:lnTo>
                <a:lnTo>
                  <a:pt x="10317" y="13505"/>
                </a:lnTo>
                <a:lnTo>
                  <a:pt x="10317" y="13480"/>
                </a:lnTo>
                <a:lnTo>
                  <a:pt x="10366" y="13359"/>
                </a:lnTo>
                <a:lnTo>
                  <a:pt x="10366" y="13310"/>
                </a:lnTo>
                <a:lnTo>
                  <a:pt x="10342" y="13261"/>
                </a:lnTo>
                <a:lnTo>
                  <a:pt x="10293" y="13213"/>
                </a:lnTo>
                <a:lnTo>
                  <a:pt x="10244" y="13164"/>
                </a:lnTo>
                <a:lnTo>
                  <a:pt x="9198" y="12604"/>
                </a:lnTo>
                <a:lnTo>
                  <a:pt x="9028" y="12507"/>
                </a:lnTo>
                <a:lnTo>
                  <a:pt x="8809" y="12410"/>
                </a:lnTo>
                <a:lnTo>
                  <a:pt x="8711" y="12385"/>
                </a:lnTo>
                <a:lnTo>
                  <a:pt x="8590" y="12361"/>
                </a:lnTo>
                <a:lnTo>
                  <a:pt x="8492" y="12385"/>
                </a:lnTo>
                <a:lnTo>
                  <a:pt x="8419" y="12434"/>
                </a:lnTo>
                <a:lnTo>
                  <a:pt x="8419" y="12458"/>
                </a:lnTo>
                <a:lnTo>
                  <a:pt x="8444" y="12556"/>
                </a:lnTo>
                <a:lnTo>
                  <a:pt x="8517" y="12629"/>
                </a:lnTo>
                <a:lnTo>
                  <a:pt x="8687" y="12799"/>
                </a:lnTo>
                <a:lnTo>
                  <a:pt x="9028" y="13042"/>
                </a:lnTo>
                <a:lnTo>
                  <a:pt x="9490" y="13334"/>
                </a:lnTo>
                <a:lnTo>
                  <a:pt x="9733" y="13456"/>
                </a:lnTo>
                <a:lnTo>
                  <a:pt x="10001" y="13553"/>
                </a:lnTo>
                <a:lnTo>
                  <a:pt x="9539" y="13651"/>
                </a:lnTo>
                <a:lnTo>
                  <a:pt x="9076" y="13699"/>
                </a:lnTo>
                <a:lnTo>
                  <a:pt x="9052" y="13651"/>
                </a:lnTo>
                <a:lnTo>
                  <a:pt x="8857" y="13480"/>
                </a:lnTo>
                <a:lnTo>
                  <a:pt x="8638" y="13334"/>
                </a:lnTo>
                <a:lnTo>
                  <a:pt x="8176" y="13067"/>
                </a:lnTo>
                <a:lnTo>
                  <a:pt x="7762" y="12799"/>
                </a:lnTo>
                <a:lnTo>
                  <a:pt x="7568" y="12677"/>
                </a:lnTo>
                <a:lnTo>
                  <a:pt x="7349" y="12604"/>
                </a:lnTo>
                <a:lnTo>
                  <a:pt x="7300" y="12604"/>
                </a:lnTo>
                <a:lnTo>
                  <a:pt x="7276" y="12653"/>
                </a:lnTo>
                <a:lnTo>
                  <a:pt x="7276" y="12775"/>
                </a:lnTo>
                <a:lnTo>
                  <a:pt x="7300" y="12872"/>
                </a:lnTo>
                <a:lnTo>
                  <a:pt x="7373" y="12969"/>
                </a:lnTo>
                <a:lnTo>
                  <a:pt x="7446" y="13042"/>
                </a:lnTo>
                <a:lnTo>
                  <a:pt x="7616" y="13213"/>
                </a:lnTo>
                <a:lnTo>
                  <a:pt x="7787" y="13334"/>
                </a:lnTo>
                <a:lnTo>
                  <a:pt x="8103" y="13553"/>
                </a:lnTo>
                <a:lnTo>
                  <a:pt x="8444" y="13748"/>
                </a:lnTo>
                <a:lnTo>
                  <a:pt x="8346" y="13748"/>
                </a:lnTo>
                <a:lnTo>
                  <a:pt x="7835" y="13772"/>
                </a:lnTo>
                <a:lnTo>
                  <a:pt x="7349" y="13724"/>
                </a:lnTo>
                <a:lnTo>
                  <a:pt x="7373" y="13699"/>
                </a:lnTo>
                <a:lnTo>
                  <a:pt x="7397" y="13651"/>
                </a:lnTo>
                <a:lnTo>
                  <a:pt x="7422" y="13578"/>
                </a:lnTo>
                <a:lnTo>
                  <a:pt x="7397" y="13529"/>
                </a:lnTo>
                <a:lnTo>
                  <a:pt x="7373" y="13456"/>
                </a:lnTo>
                <a:lnTo>
                  <a:pt x="7324" y="13383"/>
                </a:lnTo>
                <a:lnTo>
                  <a:pt x="7203" y="13286"/>
                </a:lnTo>
                <a:lnTo>
                  <a:pt x="6911" y="13091"/>
                </a:lnTo>
                <a:lnTo>
                  <a:pt x="6643" y="12872"/>
                </a:lnTo>
                <a:lnTo>
                  <a:pt x="6521" y="12799"/>
                </a:lnTo>
                <a:lnTo>
                  <a:pt x="6448" y="12750"/>
                </a:lnTo>
                <a:lnTo>
                  <a:pt x="6424" y="12702"/>
                </a:lnTo>
                <a:lnTo>
                  <a:pt x="6424" y="12677"/>
                </a:lnTo>
                <a:lnTo>
                  <a:pt x="6400" y="12677"/>
                </a:lnTo>
                <a:lnTo>
                  <a:pt x="6375" y="12702"/>
                </a:lnTo>
                <a:lnTo>
                  <a:pt x="6351" y="12775"/>
                </a:lnTo>
                <a:lnTo>
                  <a:pt x="6327" y="12823"/>
                </a:lnTo>
                <a:lnTo>
                  <a:pt x="6351" y="12969"/>
                </a:lnTo>
                <a:lnTo>
                  <a:pt x="6400" y="13042"/>
                </a:lnTo>
                <a:lnTo>
                  <a:pt x="6448" y="13140"/>
                </a:lnTo>
                <a:lnTo>
                  <a:pt x="6570" y="13286"/>
                </a:lnTo>
                <a:lnTo>
                  <a:pt x="6716" y="13432"/>
                </a:lnTo>
                <a:lnTo>
                  <a:pt x="6862" y="13553"/>
                </a:lnTo>
                <a:lnTo>
                  <a:pt x="7032" y="13675"/>
                </a:lnTo>
                <a:lnTo>
                  <a:pt x="7032" y="13675"/>
                </a:lnTo>
                <a:lnTo>
                  <a:pt x="6619" y="13578"/>
                </a:lnTo>
                <a:lnTo>
                  <a:pt x="6229" y="13456"/>
                </a:lnTo>
                <a:lnTo>
                  <a:pt x="5864" y="13334"/>
                </a:lnTo>
                <a:lnTo>
                  <a:pt x="5670" y="13286"/>
                </a:lnTo>
                <a:lnTo>
                  <a:pt x="5475" y="13261"/>
                </a:lnTo>
                <a:lnTo>
                  <a:pt x="5280" y="13237"/>
                </a:lnTo>
                <a:lnTo>
                  <a:pt x="5086" y="13261"/>
                </a:lnTo>
                <a:lnTo>
                  <a:pt x="4988" y="13286"/>
                </a:lnTo>
                <a:lnTo>
                  <a:pt x="4915" y="13334"/>
                </a:lnTo>
                <a:lnTo>
                  <a:pt x="4842" y="13407"/>
                </a:lnTo>
                <a:lnTo>
                  <a:pt x="4818" y="13505"/>
                </a:lnTo>
                <a:lnTo>
                  <a:pt x="4672" y="13651"/>
                </a:lnTo>
                <a:lnTo>
                  <a:pt x="4502" y="13797"/>
                </a:lnTo>
                <a:lnTo>
                  <a:pt x="4331" y="13943"/>
                </a:lnTo>
                <a:lnTo>
                  <a:pt x="4161" y="14064"/>
                </a:lnTo>
                <a:lnTo>
                  <a:pt x="3869" y="14259"/>
                </a:lnTo>
                <a:lnTo>
                  <a:pt x="3553" y="14405"/>
                </a:lnTo>
                <a:lnTo>
                  <a:pt x="3212" y="14551"/>
                </a:lnTo>
                <a:lnTo>
                  <a:pt x="2896" y="14648"/>
                </a:lnTo>
                <a:lnTo>
                  <a:pt x="2555" y="14745"/>
                </a:lnTo>
                <a:lnTo>
                  <a:pt x="2190" y="14818"/>
                </a:lnTo>
                <a:lnTo>
                  <a:pt x="1825" y="14867"/>
                </a:lnTo>
                <a:lnTo>
                  <a:pt x="1485" y="14891"/>
                </a:lnTo>
                <a:lnTo>
                  <a:pt x="1314" y="14891"/>
                </a:lnTo>
                <a:lnTo>
                  <a:pt x="1144" y="14867"/>
                </a:lnTo>
                <a:lnTo>
                  <a:pt x="1436" y="14672"/>
                </a:lnTo>
                <a:lnTo>
                  <a:pt x="1728" y="14453"/>
                </a:lnTo>
                <a:lnTo>
                  <a:pt x="1996" y="14210"/>
                </a:lnTo>
                <a:lnTo>
                  <a:pt x="2239" y="13991"/>
                </a:lnTo>
                <a:lnTo>
                  <a:pt x="2604" y="13626"/>
                </a:lnTo>
                <a:lnTo>
                  <a:pt x="2774" y="13432"/>
                </a:lnTo>
                <a:lnTo>
                  <a:pt x="2944" y="13188"/>
                </a:lnTo>
                <a:lnTo>
                  <a:pt x="3066" y="12945"/>
                </a:lnTo>
                <a:lnTo>
                  <a:pt x="3163" y="12702"/>
                </a:lnTo>
                <a:lnTo>
                  <a:pt x="3212" y="12458"/>
                </a:lnTo>
                <a:lnTo>
                  <a:pt x="3212" y="12337"/>
                </a:lnTo>
                <a:lnTo>
                  <a:pt x="3212" y="12215"/>
                </a:lnTo>
                <a:lnTo>
                  <a:pt x="3236" y="12118"/>
                </a:lnTo>
                <a:lnTo>
                  <a:pt x="3212" y="12045"/>
                </a:lnTo>
                <a:lnTo>
                  <a:pt x="3188" y="11972"/>
                </a:lnTo>
                <a:lnTo>
                  <a:pt x="3115" y="11923"/>
                </a:lnTo>
                <a:lnTo>
                  <a:pt x="2920" y="11826"/>
                </a:lnTo>
                <a:lnTo>
                  <a:pt x="2750" y="11704"/>
                </a:lnTo>
                <a:lnTo>
                  <a:pt x="2409" y="11461"/>
                </a:lnTo>
                <a:lnTo>
                  <a:pt x="2117" y="11169"/>
                </a:lnTo>
                <a:lnTo>
                  <a:pt x="1850" y="10852"/>
                </a:lnTo>
                <a:lnTo>
                  <a:pt x="1631" y="10512"/>
                </a:lnTo>
                <a:lnTo>
                  <a:pt x="1412" y="10147"/>
                </a:lnTo>
                <a:lnTo>
                  <a:pt x="1241" y="9757"/>
                </a:lnTo>
                <a:lnTo>
                  <a:pt x="1095" y="9368"/>
                </a:lnTo>
                <a:lnTo>
                  <a:pt x="949" y="8979"/>
                </a:lnTo>
                <a:lnTo>
                  <a:pt x="828" y="8565"/>
                </a:lnTo>
                <a:lnTo>
                  <a:pt x="755" y="8127"/>
                </a:lnTo>
                <a:lnTo>
                  <a:pt x="682" y="7689"/>
                </a:lnTo>
                <a:lnTo>
                  <a:pt x="657" y="7251"/>
                </a:lnTo>
                <a:lnTo>
                  <a:pt x="657" y="6837"/>
                </a:lnTo>
                <a:lnTo>
                  <a:pt x="706" y="6399"/>
                </a:lnTo>
                <a:lnTo>
                  <a:pt x="803" y="5986"/>
                </a:lnTo>
                <a:lnTo>
                  <a:pt x="925" y="5548"/>
                </a:lnTo>
                <a:lnTo>
                  <a:pt x="1120" y="5110"/>
                </a:lnTo>
                <a:lnTo>
                  <a:pt x="1339" y="4696"/>
                </a:lnTo>
                <a:lnTo>
                  <a:pt x="1606" y="4307"/>
                </a:lnTo>
                <a:lnTo>
                  <a:pt x="1898" y="3869"/>
                </a:lnTo>
                <a:lnTo>
                  <a:pt x="2166" y="3431"/>
                </a:lnTo>
                <a:lnTo>
                  <a:pt x="2434" y="3017"/>
                </a:lnTo>
                <a:lnTo>
                  <a:pt x="2604" y="2823"/>
                </a:lnTo>
                <a:lnTo>
                  <a:pt x="2774" y="2628"/>
                </a:lnTo>
                <a:lnTo>
                  <a:pt x="3115" y="2336"/>
                </a:lnTo>
                <a:lnTo>
                  <a:pt x="3431" y="2068"/>
                </a:lnTo>
                <a:lnTo>
                  <a:pt x="3772" y="1825"/>
                </a:lnTo>
                <a:lnTo>
                  <a:pt x="4137" y="1582"/>
                </a:lnTo>
                <a:lnTo>
                  <a:pt x="4502" y="1387"/>
                </a:lnTo>
                <a:lnTo>
                  <a:pt x="4867" y="1192"/>
                </a:lnTo>
                <a:lnTo>
                  <a:pt x="5256" y="1046"/>
                </a:lnTo>
                <a:lnTo>
                  <a:pt x="5670" y="900"/>
                </a:lnTo>
                <a:lnTo>
                  <a:pt x="6083" y="803"/>
                </a:lnTo>
                <a:lnTo>
                  <a:pt x="6497" y="706"/>
                </a:lnTo>
                <a:lnTo>
                  <a:pt x="6935" y="633"/>
                </a:lnTo>
                <a:lnTo>
                  <a:pt x="7373" y="584"/>
                </a:lnTo>
                <a:lnTo>
                  <a:pt x="7811" y="535"/>
                </a:lnTo>
                <a:lnTo>
                  <a:pt x="8249" y="511"/>
                </a:lnTo>
                <a:close/>
                <a:moveTo>
                  <a:pt x="8444" y="0"/>
                </a:moveTo>
                <a:lnTo>
                  <a:pt x="7641" y="24"/>
                </a:lnTo>
                <a:lnTo>
                  <a:pt x="6838" y="122"/>
                </a:lnTo>
                <a:lnTo>
                  <a:pt x="6351" y="195"/>
                </a:lnTo>
                <a:lnTo>
                  <a:pt x="5889" y="292"/>
                </a:lnTo>
                <a:lnTo>
                  <a:pt x="5426" y="414"/>
                </a:lnTo>
                <a:lnTo>
                  <a:pt x="4964" y="560"/>
                </a:lnTo>
                <a:lnTo>
                  <a:pt x="4502" y="730"/>
                </a:lnTo>
                <a:lnTo>
                  <a:pt x="4088" y="949"/>
                </a:lnTo>
                <a:lnTo>
                  <a:pt x="3674" y="1217"/>
                </a:lnTo>
                <a:lnTo>
                  <a:pt x="3285" y="1509"/>
                </a:lnTo>
                <a:lnTo>
                  <a:pt x="2823" y="1922"/>
                </a:lnTo>
                <a:lnTo>
                  <a:pt x="2385" y="2312"/>
                </a:lnTo>
                <a:lnTo>
                  <a:pt x="2166" y="2531"/>
                </a:lnTo>
                <a:lnTo>
                  <a:pt x="1947" y="2725"/>
                </a:lnTo>
                <a:lnTo>
                  <a:pt x="1752" y="2969"/>
                </a:lnTo>
                <a:lnTo>
                  <a:pt x="1582" y="3212"/>
                </a:lnTo>
                <a:lnTo>
                  <a:pt x="1266" y="3723"/>
                </a:lnTo>
                <a:lnTo>
                  <a:pt x="974" y="4283"/>
                </a:lnTo>
                <a:lnTo>
                  <a:pt x="682" y="4842"/>
                </a:lnTo>
                <a:lnTo>
                  <a:pt x="438" y="5402"/>
                </a:lnTo>
                <a:lnTo>
                  <a:pt x="341" y="5645"/>
                </a:lnTo>
                <a:lnTo>
                  <a:pt x="268" y="5889"/>
                </a:lnTo>
                <a:lnTo>
                  <a:pt x="195" y="6132"/>
                </a:lnTo>
                <a:lnTo>
                  <a:pt x="146" y="6375"/>
                </a:lnTo>
                <a:lnTo>
                  <a:pt x="122" y="6886"/>
                </a:lnTo>
                <a:lnTo>
                  <a:pt x="122" y="7397"/>
                </a:lnTo>
                <a:lnTo>
                  <a:pt x="171" y="7908"/>
                </a:lnTo>
                <a:lnTo>
                  <a:pt x="268" y="8419"/>
                </a:lnTo>
                <a:lnTo>
                  <a:pt x="390" y="8906"/>
                </a:lnTo>
                <a:lnTo>
                  <a:pt x="536" y="9392"/>
                </a:lnTo>
                <a:lnTo>
                  <a:pt x="682" y="9830"/>
                </a:lnTo>
                <a:lnTo>
                  <a:pt x="876" y="10244"/>
                </a:lnTo>
                <a:lnTo>
                  <a:pt x="1095" y="10658"/>
                </a:lnTo>
                <a:lnTo>
                  <a:pt x="1339" y="11047"/>
                </a:lnTo>
                <a:lnTo>
                  <a:pt x="1631" y="11412"/>
                </a:lnTo>
                <a:lnTo>
                  <a:pt x="1947" y="11728"/>
                </a:lnTo>
                <a:lnTo>
                  <a:pt x="2117" y="11874"/>
                </a:lnTo>
                <a:lnTo>
                  <a:pt x="2312" y="12020"/>
                </a:lnTo>
                <a:lnTo>
                  <a:pt x="2507" y="12142"/>
                </a:lnTo>
                <a:lnTo>
                  <a:pt x="2701" y="12239"/>
                </a:lnTo>
                <a:lnTo>
                  <a:pt x="2677" y="12458"/>
                </a:lnTo>
                <a:lnTo>
                  <a:pt x="2604" y="12653"/>
                </a:lnTo>
                <a:lnTo>
                  <a:pt x="2482" y="12848"/>
                </a:lnTo>
                <a:lnTo>
                  <a:pt x="2361" y="13042"/>
                </a:lnTo>
                <a:lnTo>
                  <a:pt x="2215" y="13213"/>
                </a:lnTo>
                <a:lnTo>
                  <a:pt x="2069" y="13359"/>
                </a:lnTo>
                <a:lnTo>
                  <a:pt x="1752" y="13675"/>
                </a:lnTo>
                <a:lnTo>
                  <a:pt x="1412" y="13967"/>
                </a:lnTo>
                <a:lnTo>
                  <a:pt x="1047" y="14259"/>
                </a:lnTo>
                <a:lnTo>
                  <a:pt x="828" y="14381"/>
                </a:lnTo>
                <a:lnTo>
                  <a:pt x="633" y="14478"/>
                </a:lnTo>
                <a:lnTo>
                  <a:pt x="414" y="14575"/>
                </a:lnTo>
                <a:lnTo>
                  <a:pt x="195" y="14648"/>
                </a:lnTo>
                <a:lnTo>
                  <a:pt x="98" y="14697"/>
                </a:lnTo>
                <a:lnTo>
                  <a:pt x="25" y="14794"/>
                </a:lnTo>
                <a:lnTo>
                  <a:pt x="0" y="14891"/>
                </a:lnTo>
                <a:lnTo>
                  <a:pt x="25" y="14989"/>
                </a:lnTo>
                <a:lnTo>
                  <a:pt x="49" y="15086"/>
                </a:lnTo>
                <a:lnTo>
                  <a:pt x="146" y="15159"/>
                </a:lnTo>
                <a:lnTo>
                  <a:pt x="244" y="15208"/>
                </a:lnTo>
                <a:lnTo>
                  <a:pt x="365" y="15208"/>
                </a:lnTo>
                <a:lnTo>
                  <a:pt x="414" y="15183"/>
                </a:lnTo>
                <a:lnTo>
                  <a:pt x="560" y="15256"/>
                </a:lnTo>
                <a:lnTo>
                  <a:pt x="682" y="15305"/>
                </a:lnTo>
                <a:lnTo>
                  <a:pt x="998" y="15378"/>
                </a:lnTo>
                <a:lnTo>
                  <a:pt x="1314" y="15402"/>
                </a:lnTo>
                <a:lnTo>
                  <a:pt x="1679" y="15402"/>
                </a:lnTo>
                <a:lnTo>
                  <a:pt x="2020" y="15354"/>
                </a:lnTo>
                <a:lnTo>
                  <a:pt x="2336" y="15305"/>
                </a:lnTo>
                <a:lnTo>
                  <a:pt x="2896" y="15183"/>
                </a:lnTo>
                <a:lnTo>
                  <a:pt x="3261" y="15062"/>
                </a:lnTo>
                <a:lnTo>
                  <a:pt x="3626" y="14916"/>
                </a:lnTo>
                <a:lnTo>
                  <a:pt x="3991" y="14770"/>
                </a:lnTo>
                <a:lnTo>
                  <a:pt x="4331" y="14575"/>
                </a:lnTo>
                <a:lnTo>
                  <a:pt x="4575" y="14429"/>
                </a:lnTo>
                <a:lnTo>
                  <a:pt x="4818" y="14259"/>
                </a:lnTo>
                <a:lnTo>
                  <a:pt x="5037" y="14040"/>
                </a:lnTo>
                <a:lnTo>
                  <a:pt x="5134" y="13918"/>
                </a:lnTo>
                <a:lnTo>
                  <a:pt x="5207" y="13797"/>
                </a:lnTo>
                <a:lnTo>
                  <a:pt x="5426" y="13821"/>
                </a:lnTo>
                <a:lnTo>
                  <a:pt x="5645" y="13845"/>
                </a:lnTo>
                <a:lnTo>
                  <a:pt x="6059" y="13967"/>
                </a:lnTo>
                <a:lnTo>
                  <a:pt x="6497" y="14113"/>
                </a:lnTo>
                <a:lnTo>
                  <a:pt x="6692" y="14186"/>
                </a:lnTo>
                <a:lnTo>
                  <a:pt x="6911" y="14235"/>
                </a:lnTo>
                <a:lnTo>
                  <a:pt x="7178" y="14283"/>
                </a:lnTo>
                <a:lnTo>
                  <a:pt x="7446" y="14308"/>
                </a:lnTo>
                <a:lnTo>
                  <a:pt x="7981" y="14332"/>
                </a:lnTo>
                <a:lnTo>
                  <a:pt x="8517" y="14308"/>
                </a:lnTo>
                <a:lnTo>
                  <a:pt x="9052" y="14259"/>
                </a:lnTo>
                <a:lnTo>
                  <a:pt x="9490" y="14210"/>
                </a:lnTo>
                <a:lnTo>
                  <a:pt x="9952" y="14137"/>
                </a:lnTo>
                <a:lnTo>
                  <a:pt x="10390" y="14040"/>
                </a:lnTo>
                <a:lnTo>
                  <a:pt x="10828" y="13918"/>
                </a:lnTo>
                <a:lnTo>
                  <a:pt x="11266" y="13797"/>
                </a:lnTo>
                <a:lnTo>
                  <a:pt x="11680" y="13651"/>
                </a:lnTo>
                <a:lnTo>
                  <a:pt x="12093" y="13480"/>
                </a:lnTo>
                <a:lnTo>
                  <a:pt x="12507" y="13286"/>
                </a:lnTo>
                <a:lnTo>
                  <a:pt x="12921" y="13067"/>
                </a:lnTo>
                <a:lnTo>
                  <a:pt x="13310" y="12823"/>
                </a:lnTo>
                <a:lnTo>
                  <a:pt x="13699" y="12556"/>
                </a:lnTo>
                <a:lnTo>
                  <a:pt x="14089" y="12264"/>
                </a:lnTo>
                <a:lnTo>
                  <a:pt x="14429" y="11947"/>
                </a:lnTo>
                <a:lnTo>
                  <a:pt x="14770" y="11607"/>
                </a:lnTo>
                <a:lnTo>
                  <a:pt x="15111" y="11266"/>
                </a:lnTo>
                <a:lnTo>
                  <a:pt x="15403" y="10901"/>
                </a:lnTo>
                <a:lnTo>
                  <a:pt x="15670" y="10512"/>
                </a:lnTo>
                <a:lnTo>
                  <a:pt x="15914" y="10098"/>
                </a:lnTo>
                <a:lnTo>
                  <a:pt x="16133" y="9684"/>
                </a:lnTo>
                <a:lnTo>
                  <a:pt x="16327" y="9246"/>
                </a:lnTo>
                <a:lnTo>
                  <a:pt x="16473" y="8808"/>
                </a:lnTo>
                <a:lnTo>
                  <a:pt x="16595" y="8346"/>
                </a:lnTo>
                <a:lnTo>
                  <a:pt x="16668" y="7884"/>
                </a:lnTo>
                <a:lnTo>
                  <a:pt x="16717" y="7421"/>
                </a:lnTo>
                <a:lnTo>
                  <a:pt x="16717" y="7178"/>
                </a:lnTo>
                <a:lnTo>
                  <a:pt x="16692" y="6959"/>
                </a:lnTo>
                <a:lnTo>
                  <a:pt x="16595" y="6497"/>
                </a:lnTo>
                <a:lnTo>
                  <a:pt x="16473" y="6035"/>
                </a:lnTo>
                <a:lnTo>
                  <a:pt x="16352" y="5597"/>
                </a:lnTo>
                <a:lnTo>
                  <a:pt x="16206" y="5134"/>
                </a:lnTo>
                <a:lnTo>
                  <a:pt x="16084" y="4672"/>
                </a:lnTo>
                <a:lnTo>
                  <a:pt x="15962" y="4210"/>
                </a:lnTo>
                <a:lnTo>
                  <a:pt x="15792" y="3772"/>
                </a:lnTo>
                <a:lnTo>
                  <a:pt x="15597" y="3358"/>
                </a:lnTo>
                <a:lnTo>
                  <a:pt x="15354" y="2993"/>
                </a:lnTo>
                <a:lnTo>
                  <a:pt x="15062" y="2652"/>
                </a:lnTo>
                <a:lnTo>
                  <a:pt x="14770" y="2336"/>
                </a:lnTo>
                <a:lnTo>
                  <a:pt x="14429" y="2044"/>
                </a:lnTo>
                <a:lnTo>
                  <a:pt x="14089" y="1776"/>
                </a:lnTo>
                <a:lnTo>
                  <a:pt x="13724" y="1509"/>
                </a:lnTo>
                <a:lnTo>
                  <a:pt x="13334" y="1265"/>
                </a:lnTo>
                <a:lnTo>
                  <a:pt x="12969" y="1046"/>
                </a:lnTo>
                <a:lnTo>
                  <a:pt x="12580" y="827"/>
                </a:lnTo>
                <a:lnTo>
                  <a:pt x="12166" y="633"/>
                </a:lnTo>
                <a:lnTo>
                  <a:pt x="11777" y="487"/>
                </a:lnTo>
                <a:lnTo>
                  <a:pt x="11363" y="341"/>
                </a:lnTo>
                <a:lnTo>
                  <a:pt x="10950" y="219"/>
                </a:lnTo>
                <a:lnTo>
                  <a:pt x="10512" y="146"/>
                </a:lnTo>
                <a:lnTo>
                  <a:pt x="10074" y="73"/>
                </a:lnTo>
                <a:lnTo>
                  <a:pt x="9271" y="0"/>
                </a:lnTo>
                <a:close/>
              </a:path>
            </a:pathLst>
          </a:custGeom>
          <a:solidFill>
            <a:srgbClr val="7C7F9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latin typeface="華康細圓體(P)" panose="020F0300000000000000" pitchFamily="34" charset="-120"/>
              <a:ea typeface="華康細圓體(P)" panose="020F0300000000000000" pitchFamily="34" charset="-120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2297912" y="1677941"/>
            <a:ext cx="37978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 smtClean="0">
                <a:solidFill>
                  <a:schemeClr val="tx2">
                    <a:lumMod val="50000"/>
                  </a:schemeClr>
                </a:solidFill>
                <a:latin typeface="華康細圓體(P)" panose="020F0300000000000000" pitchFamily="34" charset="-120"/>
                <a:ea typeface="華康細圓體(P)" panose="020F0300000000000000" pitchFamily="34" charset="-120"/>
              </a:rPr>
              <a:t>Print(“Hello World”)</a:t>
            </a:r>
            <a:endParaRPr lang="zh-TW" altLang="en-US" sz="2000" dirty="0">
              <a:solidFill>
                <a:schemeClr val="tx2">
                  <a:lumMod val="50000"/>
                </a:schemeClr>
              </a:solidFill>
              <a:latin typeface="華康細圓體(P)" panose="020F0300000000000000" pitchFamily="34" charset="-120"/>
              <a:ea typeface="華康細圓體(P)" panose="020F0300000000000000" pitchFamily="34" charset="-120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6657161" y="1524053"/>
            <a:ext cx="10957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 smtClean="0">
                <a:solidFill>
                  <a:schemeClr val="tx2">
                    <a:lumMod val="50000"/>
                  </a:schemeClr>
                </a:solidFill>
                <a:latin typeface="華康細圓體(P)" panose="020F0300000000000000" pitchFamily="34" charset="-120"/>
                <a:ea typeface="華康細圓體(P)" panose="020F0300000000000000" pitchFamily="34" charset="-120"/>
              </a:rPr>
              <a:t>Hello World</a:t>
            </a:r>
            <a:endParaRPr lang="zh-TW" altLang="en-US" sz="2000" dirty="0">
              <a:solidFill>
                <a:schemeClr val="tx2">
                  <a:lumMod val="50000"/>
                </a:schemeClr>
              </a:solidFill>
              <a:latin typeface="華康細圓體(P)" panose="020F0300000000000000" pitchFamily="34" charset="-120"/>
              <a:ea typeface="華康細圓體(P)" panose="020F0300000000000000" pitchFamily="34" charset="-120"/>
            </a:endParaRPr>
          </a:p>
        </p:txBody>
      </p:sp>
      <p:sp>
        <p:nvSpPr>
          <p:cNvPr id="13" name="Google Shape;339;p39"/>
          <p:cNvSpPr/>
          <p:nvPr/>
        </p:nvSpPr>
        <p:spPr>
          <a:xfrm flipH="1">
            <a:off x="6432790" y="1427878"/>
            <a:ext cx="1228374" cy="1080288"/>
          </a:xfrm>
          <a:custGeom>
            <a:avLst/>
            <a:gdLst/>
            <a:ahLst/>
            <a:cxnLst/>
            <a:rect l="l" t="t" r="r" b="b"/>
            <a:pathLst>
              <a:path w="16717" h="15403" extrusionOk="0">
                <a:moveTo>
                  <a:pt x="9149" y="511"/>
                </a:moveTo>
                <a:lnTo>
                  <a:pt x="9587" y="560"/>
                </a:lnTo>
                <a:lnTo>
                  <a:pt x="10025" y="608"/>
                </a:lnTo>
                <a:lnTo>
                  <a:pt x="10439" y="681"/>
                </a:lnTo>
                <a:lnTo>
                  <a:pt x="10877" y="779"/>
                </a:lnTo>
                <a:lnTo>
                  <a:pt x="11290" y="900"/>
                </a:lnTo>
                <a:lnTo>
                  <a:pt x="11704" y="1046"/>
                </a:lnTo>
                <a:lnTo>
                  <a:pt x="12093" y="1217"/>
                </a:lnTo>
                <a:lnTo>
                  <a:pt x="12483" y="1411"/>
                </a:lnTo>
                <a:lnTo>
                  <a:pt x="12994" y="1703"/>
                </a:lnTo>
                <a:lnTo>
                  <a:pt x="13505" y="2020"/>
                </a:lnTo>
                <a:lnTo>
                  <a:pt x="13967" y="2360"/>
                </a:lnTo>
                <a:lnTo>
                  <a:pt x="14210" y="2555"/>
                </a:lnTo>
                <a:lnTo>
                  <a:pt x="14405" y="2750"/>
                </a:lnTo>
                <a:lnTo>
                  <a:pt x="14332" y="2871"/>
                </a:lnTo>
                <a:lnTo>
                  <a:pt x="14308" y="3017"/>
                </a:lnTo>
                <a:lnTo>
                  <a:pt x="14308" y="3066"/>
                </a:lnTo>
                <a:lnTo>
                  <a:pt x="14332" y="3090"/>
                </a:lnTo>
                <a:lnTo>
                  <a:pt x="14405" y="3139"/>
                </a:lnTo>
                <a:lnTo>
                  <a:pt x="14478" y="3139"/>
                </a:lnTo>
                <a:lnTo>
                  <a:pt x="14551" y="3090"/>
                </a:lnTo>
                <a:lnTo>
                  <a:pt x="14624" y="2993"/>
                </a:lnTo>
                <a:lnTo>
                  <a:pt x="14867" y="3285"/>
                </a:lnTo>
                <a:lnTo>
                  <a:pt x="14770" y="3358"/>
                </a:lnTo>
                <a:lnTo>
                  <a:pt x="14697" y="3431"/>
                </a:lnTo>
                <a:lnTo>
                  <a:pt x="14600" y="3601"/>
                </a:lnTo>
                <a:lnTo>
                  <a:pt x="14575" y="3674"/>
                </a:lnTo>
                <a:lnTo>
                  <a:pt x="14575" y="3723"/>
                </a:lnTo>
                <a:lnTo>
                  <a:pt x="14575" y="3772"/>
                </a:lnTo>
                <a:lnTo>
                  <a:pt x="14600" y="3796"/>
                </a:lnTo>
                <a:lnTo>
                  <a:pt x="14648" y="3796"/>
                </a:lnTo>
                <a:lnTo>
                  <a:pt x="14721" y="3772"/>
                </a:lnTo>
                <a:lnTo>
                  <a:pt x="14867" y="3699"/>
                </a:lnTo>
                <a:lnTo>
                  <a:pt x="15086" y="3601"/>
                </a:lnTo>
                <a:lnTo>
                  <a:pt x="15208" y="3820"/>
                </a:lnTo>
                <a:lnTo>
                  <a:pt x="15305" y="4064"/>
                </a:lnTo>
                <a:lnTo>
                  <a:pt x="15111" y="4137"/>
                </a:lnTo>
                <a:lnTo>
                  <a:pt x="15013" y="4185"/>
                </a:lnTo>
                <a:lnTo>
                  <a:pt x="14916" y="4234"/>
                </a:lnTo>
                <a:lnTo>
                  <a:pt x="14892" y="4307"/>
                </a:lnTo>
                <a:lnTo>
                  <a:pt x="14892" y="4380"/>
                </a:lnTo>
                <a:lnTo>
                  <a:pt x="14940" y="4429"/>
                </a:lnTo>
                <a:lnTo>
                  <a:pt x="15013" y="4453"/>
                </a:lnTo>
                <a:lnTo>
                  <a:pt x="15135" y="4453"/>
                </a:lnTo>
                <a:lnTo>
                  <a:pt x="15232" y="4429"/>
                </a:lnTo>
                <a:lnTo>
                  <a:pt x="15427" y="4380"/>
                </a:lnTo>
                <a:lnTo>
                  <a:pt x="15573" y="4915"/>
                </a:lnTo>
                <a:lnTo>
                  <a:pt x="15403" y="4964"/>
                </a:lnTo>
                <a:lnTo>
                  <a:pt x="15232" y="5061"/>
                </a:lnTo>
                <a:lnTo>
                  <a:pt x="15086" y="5183"/>
                </a:lnTo>
                <a:lnTo>
                  <a:pt x="15038" y="5256"/>
                </a:lnTo>
                <a:lnTo>
                  <a:pt x="15013" y="5329"/>
                </a:lnTo>
                <a:lnTo>
                  <a:pt x="15013" y="5378"/>
                </a:lnTo>
                <a:lnTo>
                  <a:pt x="15038" y="5402"/>
                </a:lnTo>
                <a:lnTo>
                  <a:pt x="15062" y="5426"/>
                </a:lnTo>
                <a:lnTo>
                  <a:pt x="15111" y="5451"/>
                </a:lnTo>
                <a:lnTo>
                  <a:pt x="15208" y="5451"/>
                </a:lnTo>
                <a:lnTo>
                  <a:pt x="15305" y="5426"/>
                </a:lnTo>
                <a:lnTo>
                  <a:pt x="15476" y="5353"/>
                </a:lnTo>
                <a:lnTo>
                  <a:pt x="15695" y="5305"/>
                </a:lnTo>
                <a:lnTo>
                  <a:pt x="15792" y="5743"/>
                </a:lnTo>
                <a:lnTo>
                  <a:pt x="15622" y="5816"/>
                </a:lnTo>
                <a:lnTo>
                  <a:pt x="15451" y="5864"/>
                </a:lnTo>
                <a:lnTo>
                  <a:pt x="15305" y="5937"/>
                </a:lnTo>
                <a:lnTo>
                  <a:pt x="15159" y="6035"/>
                </a:lnTo>
                <a:lnTo>
                  <a:pt x="15013" y="6132"/>
                </a:lnTo>
                <a:lnTo>
                  <a:pt x="15013" y="6181"/>
                </a:lnTo>
                <a:lnTo>
                  <a:pt x="15013" y="6205"/>
                </a:lnTo>
                <a:lnTo>
                  <a:pt x="15038" y="6229"/>
                </a:lnTo>
                <a:lnTo>
                  <a:pt x="15403" y="6229"/>
                </a:lnTo>
                <a:lnTo>
                  <a:pt x="15719" y="6181"/>
                </a:lnTo>
                <a:lnTo>
                  <a:pt x="15914" y="6156"/>
                </a:lnTo>
                <a:lnTo>
                  <a:pt x="16035" y="6594"/>
                </a:lnTo>
                <a:lnTo>
                  <a:pt x="15768" y="6691"/>
                </a:lnTo>
                <a:lnTo>
                  <a:pt x="15549" y="6764"/>
                </a:lnTo>
                <a:lnTo>
                  <a:pt x="15184" y="6910"/>
                </a:lnTo>
                <a:lnTo>
                  <a:pt x="15135" y="6935"/>
                </a:lnTo>
                <a:lnTo>
                  <a:pt x="15062" y="6983"/>
                </a:lnTo>
                <a:lnTo>
                  <a:pt x="15038" y="7032"/>
                </a:lnTo>
                <a:lnTo>
                  <a:pt x="15013" y="7081"/>
                </a:lnTo>
                <a:lnTo>
                  <a:pt x="15038" y="7056"/>
                </a:lnTo>
                <a:lnTo>
                  <a:pt x="15013" y="7105"/>
                </a:lnTo>
                <a:lnTo>
                  <a:pt x="15013" y="7129"/>
                </a:lnTo>
                <a:lnTo>
                  <a:pt x="15038" y="7154"/>
                </a:lnTo>
                <a:lnTo>
                  <a:pt x="15086" y="7202"/>
                </a:lnTo>
                <a:lnTo>
                  <a:pt x="15208" y="7227"/>
                </a:lnTo>
                <a:lnTo>
                  <a:pt x="15403" y="7227"/>
                </a:lnTo>
                <a:lnTo>
                  <a:pt x="15622" y="7178"/>
                </a:lnTo>
                <a:lnTo>
                  <a:pt x="15841" y="7129"/>
                </a:lnTo>
                <a:lnTo>
                  <a:pt x="16108" y="7056"/>
                </a:lnTo>
                <a:lnTo>
                  <a:pt x="16108" y="7397"/>
                </a:lnTo>
                <a:lnTo>
                  <a:pt x="16108" y="7713"/>
                </a:lnTo>
                <a:lnTo>
                  <a:pt x="16035" y="7713"/>
                </a:lnTo>
                <a:lnTo>
                  <a:pt x="15670" y="7762"/>
                </a:lnTo>
                <a:lnTo>
                  <a:pt x="15330" y="7786"/>
                </a:lnTo>
                <a:lnTo>
                  <a:pt x="14965" y="7835"/>
                </a:lnTo>
                <a:lnTo>
                  <a:pt x="14600" y="7932"/>
                </a:lnTo>
                <a:lnTo>
                  <a:pt x="14575" y="7957"/>
                </a:lnTo>
                <a:lnTo>
                  <a:pt x="14575" y="7981"/>
                </a:lnTo>
                <a:lnTo>
                  <a:pt x="14575" y="8005"/>
                </a:lnTo>
                <a:lnTo>
                  <a:pt x="14600" y="8030"/>
                </a:lnTo>
                <a:lnTo>
                  <a:pt x="15330" y="8151"/>
                </a:lnTo>
                <a:lnTo>
                  <a:pt x="15500" y="8176"/>
                </a:lnTo>
                <a:lnTo>
                  <a:pt x="15695" y="8200"/>
                </a:lnTo>
                <a:lnTo>
                  <a:pt x="15865" y="8176"/>
                </a:lnTo>
                <a:lnTo>
                  <a:pt x="16035" y="8127"/>
                </a:lnTo>
                <a:lnTo>
                  <a:pt x="16035" y="8176"/>
                </a:lnTo>
                <a:lnTo>
                  <a:pt x="15938" y="8565"/>
                </a:lnTo>
                <a:lnTo>
                  <a:pt x="15816" y="8930"/>
                </a:lnTo>
                <a:lnTo>
                  <a:pt x="15524" y="8881"/>
                </a:lnTo>
                <a:lnTo>
                  <a:pt x="15232" y="8833"/>
                </a:lnTo>
                <a:lnTo>
                  <a:pt x="15013" y="8784"/>
                </a:lnTo>
                <a:lnTo>
                  <a:pt x="14794" y="8760"/>
                </a:lnTo>
                <a:lnTo>
                  <a:pt x="14332" y="8784"/>
                </a:lnTo>
                <a:lnTo>
                  <a:pt x="14308" y="8784"/>
                </a:lnTo>
                <a:lnTo>
                  <a:pt x="14308" y="8808"/>
                </a:lnTo>
                <a:lnTo>
                  <a:pt x="14308" y="8833"/>
                </a:lnTo>
                <a:lnTo>
                  <a:pt x="14332" y="8833"/>
                </a:lnTo>
                <a:lnTo>
                  <a:pt x="14478" y="8881"/>
                </a:lnTo>
                <a:lnTo>
                  <a:pt x="14624" y="8954"/>
                </a:lnTo>
                <a:lnTo>
                  <a:pt x="14965" y="9125"/>
                </a:lnTo>
                <a:lnTo>
                  <a:pt x="15281" y="9271"/>
                </a:lnTo>
                <a:lnTo>
                  <a:pt x="15451" y="9319"/>
                </a:lnTo>
                <a:lnTo>
                  <a:pt x="15622" y="9368"/>
                </a:lnTo>
                <a:lnTo>
                  <a:pt x="15500" y="9636"/>
                </a:lnTo>
                <a:lnTo>
                  <a:pt x="15354" y="9903"/>
                </a:lnTo>
                <a:lnTo>
                  <a:pt x="15135" y="9782"/>
                </a:lnTo>
                <a:lnTo>
                  <a:pt x="14916" y="9684"/>
                </a:lnTo>
                <a:lnTo>
                  <a:pt x="14429" y="9563"/>
                </a:lnTo>
                <a:lnTo>
                  <a:pt x="14210" y="9490"/>
                </a:lnTo>
                <a:lnTo>
                  <a:pt x="13943" y="9441"/>
                </a:lnTo>
                <a:lnTo>
                  <a:pt x="13699" y="9417"/>
                </a:lnTo>
                <a:lnTo>
                  <a:pt x="13553" y="9417"/>
                </a:lnTo>
                <a:lnTo>
                  <a:pt x="13456" y="9465"/>
                </a:lnTo>
                <a:lnTo>
                  <a:pt x="13432" y="9490"/>
                </a:lnTo>
                <a:lnTo>
                  <a:pt x="13432" y="9514"/>
                </a:lnTo>
                <a:lnTo>
                  <a:pt x="13578" y="9636"/>
                </a:lnTo>
                <a:lnTo>
                  <a:pt x="13772" y="9733"/>
                </a:lnTo>
                <a:lnTo>
                  <a:pt x="14137" y="9855"/>
                </a:lnTo>
                <a:lnTo>
                  <a:pt x="14648" y="10049"/>
                </a:lnTo>
                <a:lnTo>
                  <a:pt x="14892" y="10147"/>
                </a:lnTo>
                <a:lnTo>
                  <a:pt x="15135" y="10244"/>
                </a:lnTo>
                <a:lnTo>
                  <a:pt x="14794" y="10706"/>
                </a:lnTo>
                <a:lnTo>
                  <a:pt x="14721" y="10658"/>
                </a:lnTo>
                <a:lnTo>
                  <a:pt x="14624" y="10633"/>
                </a:lnTo>
                <a:lnTo>
                  <a:pt x="14405" y="10560"/>
                </a:lnTo>
                <a:lnTo>
                  <a:pt x="13991" y="10512"/>
                </a:lnTo>
                <a:lnTo>
                  <a:pt x="13772" y="10439"/>
                </a:lnTo>
                <a:lnTo>
                  <a:pt x="13505" y="10366"/>
                </a:lnTo>
                <a:lnTo>
                  <a:pt x="13359" y="10341"/>
                </a:lnTo>
                <a:lnTo>
                  <a:pt x="13213" y="10317"/>
                </a:lnTo>
                <a:lnTo>
                  <a:pt x="13115" y="10341"/>
                </a:lnTo>
                <a:lnTo>
                  <a:pt x="12994" y="10390"/>
                </a:lnTo>
                <a:lnTo>
                  <a:pt x="12994" y="10414"/>
                </a:lnTo>
                <a:lnTo>
                  <a:pt x="13018" y="10536"/>
                </a:lnTo>
                <a:lnTo>
                  <a:pt x="13091" y="10609"/>
                </a:lnTo>
                <a:lnTo>
                  <a:pt x="13188" y="10682"/>
                </a:lnTo>
                <a:lnTo>
                  <a:pt x="13310" y="10731"/>
                </a:lnTo>
                <a:lnTo>
                  <a:pt x="13553" y="10828"/>
                </a:lnTo>
                <a:lnTo>
                  <a:pt x="13772" y="10877"/>
                </a:lnTo>
                <a:lnTo>
                  <a:pt x="14113" y="10998"/>
                </a:lnTo>
                <a:lnTo>
                  <a:pt x="14308" y="11047"/>
                </a:lnTo>
                <a:lnTo>
                  <a:pt x="14502" y="11071"/>
                </a:lnTo>
                <a:lnTo>
                  <a:pt x="14089" y="11509"/>
                </a:lnTo>
                <a:lnTo>
                  <a:pt x="13943" y="11412"/>
                </a:lnTo>
                <a:lnTo>
                  <a:pt x="13772" y="11339"/>
                </a:lnTo>
                <a:lnTo>
                  <a:pt x="13432" y="11242"/>
                </a:lnTo>
                <a:lnTo>
                  <a:pt x="13067" y="11144"/>
                </a:lnTo>
                <a:lnTo>
                  <a:pt x="12702" y="11071"/>
                </a:lnTo>
                <a:lnTo>
                  <a:pt x="12337" y="11047"/>
                </a:lnTo>
                <a:lnTo>
                  <a:pt x="11972" y="11096"/>
                </a:lnTo>
                <a:lnTo>
                  <a:pt x="11947" y="11096"/>
                </a:lnTo>
                <a:lnTo>
                  <a:pt x="11899" y="11120"/>
                </a:lnTo>
                <a:lnTo>
                  <a:pt x="11874" y="11193"/>
                </a:lnTo>
                <a:lnTo>
                  <a:pt x="11850" y="11266"/>
                </a:lnTo>
                <a:lnTo>
                  <a:pt x="11874" y="11290"/>
                </a:lnTo>
                <a:lnTo>
                  <a:pt x="11899" y="11363"/>
                </a:lnTo>
                <a:lnTo>
                  <a:pt x="11972" y="11412"/>
                </a:lnTo>
                <a:lnTo>
                  <a:pt x="12580" y="11509"/>
                </a:lnTo>
                <a:lnTo>
                  <a:pt x="12872" y="11582"/>
                </a:lnTo>
                <a:lnTo>
                  <a:pt x="13164" y="11655"/>
                </a:lnTo>
                <a:lnTo>
                  <a:pt x="13432" y="11753"/>
                </a:lnTo>
                <a:lnTo>
                  <a:pt x="13675" y="11850"/>
                </a:lnTo>
                <a:lnTo>
                  <a:pt x="13359" y="12118"/>
                </a:lnTo>
                <a:lnTo>
                  <a:pt x="13018" y="12337"/>
                </a:lnTo>
                <a:lnTo>
                  <a:pt x="12994" y="12288"/>
                </a:lnTo>
                <a:lnTo>
                  <a:pt x="12945" y="12239"/>
                </a:lnTo>
                <a:lnTo>
                  <a:pt x="12775" y="12166"/>
                </a:lnTo>
                <a:lnTo>
                  <a:pt x="12604" y="12142"/>
                </a:lnTo>
                <a:lnTo>
                  <a:pt x="12410" y="12118"/>
                </a:lnTo>
                <a:lnTo>
                  <a:pt x="12215" y="12069"/>
                </a:lnTo>
                <a:lnTo>
                  <a:pt x="11850" y="11947"/>
                </a:lnTo>
                <a:lnTo>
                  <a:pt x="11558" y="11826"/>
                </a:lnTo>
                <a:lnTo>
                  <a:pt x="11242" y="11704"/>
                </a:lnTo>
                <a:lnTo>
                  <a:pt x="11096" y="11655"/>
                </a:lnTo>
                <a:lnTo>
                  <a:pt x="10950" y="11607"/>
                </a:lnTo>
                <a:lnTo>
                  <a:pt x="10779" y="11582"/>
                </a:lnTo>
                <a:lnTo>
                  <a:pt x="10633" y="11582"/>
                </a:lnTo>
                <a:lnTo>
                  <a:pt x="10609" y="11607"/>
                </a:lnTo>
                <a:lnTo>
                  <a:pt x="10609" y="11655"/>
                </a:lnTo>
                <a:lnTo>
                  <a:pt x="10682" y="11753"/>
                </a:lnTo>
                <a:lnTo>
                  <a:pt x="10804" y="11874"/>
                </a:lnTo>
                <a:lnTo>
                  <a:pt x="10925" y="11947"/>
                </a:lnTo>
                <a:lnTo>
                  <a:pt x="11047" y="12045"/>
                </a:lnTo>
                <a:lnTo>
                  <a:pt x="11315" y="12166"/>
                </a:lnTo>
                <a:lnTo>
                  <a:pt x="11582" y="12288"/>
                </a:lnTo>
                <a:lnTo>
                  <a:pt x="11826" y="12385"/>
                </a:lnTo>
                <a:lnTo>
                  <a:pt x="12093" y="12483"/>
                </a:lnTo>
                <a:lnTo>
                  <a:pt x="12361" y="12556"/>
                </a:lnTo>
                <a:lnTo>
                  <a:pt x="12507" y="12580"/>
                </a:lnTo>
                <a:lnTo>
                  <a:pt x="12629" y="12580"/>
                </a:lnTo>
                <a:lnTo>
                  <a:pt x="12239" y="12799"/>
                </a:lnTo>
                <a:lnTo>
                  <a:pt x="11850" y="12969"/>
                </a:lnTo>
                <a:lnTo>
                  <a:pt x="11801" y="12921"/>
                </a:lnTo>
                <a:lnTo>
                  <a:pt x="11680" y="12823"/>
                </a:lnTo>
                <a:lnTo>
                  <a:pt x="11558" y="12775"/>
                </a:lnTo>
                <a:lnTo>
                  <a:pt x="11266" y="12677"/>
                </a:lnTo>
                <a:lnTo>
                  <a:pt x="10998" y="12604"/>
                </a:lnTo>
                <a:lnTo>
                  <a:pt x="10731" y="12531"/>
                </a:lnTo>
                <a:lnTo>
                  <a:pt x="10585" y="12458"/>
                </a:lnTo>
                <a:lnTo>
                  <a:pt x="10439" y="12385"/>
                </a:lnTo>
                <a:lnTo>
                  <a:pt x="10171" y="12239"/>
                </a:lnTo>
                <a:lnTo>
                  <a:pt x="10025" y="12166"/>
                </a:lnTo>
                <a:lnTo>
                  <a:pt x="9879" y="12118"/>
                </a:lnTo>
                <a:lnTo>
                  <a:pt x="9733" y="12093"/>
                </a:lnTo>
                <a:lnTo>
                  <a:pt x="9563" y="12093"/>
                </a:lnTo>
                <a:lnTo>
                  <a:pt x="9514" y="12118"/>
                </a:lnTo>
                <a:lnTo>
                  <a:pt x="9490" y="12142"/>
                </a:lnTo>
                <a:lnTo>
                  <a:pt x="9490" y="12191"/>
                </a:lnTo>
                <a:lnTo>
                  <a:pt x="9514" y="12215"/>
                </a:lnTo>
                <a:lnTo>
                  <a:pt x="9733" y="12410"/>
                </a:lnTo>
                <a:lnTo>
                  <a:pt x="9952" y="12580"/>
                </a:lnTo>
                <a:lnTo>
                  <a:pt x="10220" y="12750"/>
                </a:lnTo>
                <a:lnTo>
                  <a:pt x="10463" y="12872"/>
                </a:lnTo>
                <a:lnTo>
                  <a:pt x="10682" y="12969"/>
                </a:lnTo>
                <a:lnTo>
                  <a:pt x="10901" y="13042"/>
                </a:lnTo>
                <a:lnTo>
                  <a:pt x="11363" y="13188"/>
                </a:lnTo>
                <a:lnTo>
                  <a:pt x="10852" y="13359"/>
                </a:lnTo>
                <a:lnTo>
                  <a:pt x="10317" y="13505"/>
                </a:lnTo>
                <a:lnTo>
                  <a:pt x="10317" y="13480"/>
                </a:lnTo>
                <a:lnTo>
                  <a:pt x="10366" y="13359"/>
                </a:lnTo>
                <a:lnTo>
                  <a:pt x="10366" y="13310"/>
                </a:lnTo>
                <a:lnTo>
                  <a:pt x="10342" y="13261"/>
                </a:lnTo>
                <a:lnTo>
                  <a:pt x="10293" y="13213"/>
                </a:lnTo>
                <a:lnTo>
                  <a:pt x="10244" y="13164"/>
                </a:lnTo>
                <a:lnTo>
                  <a:pt x="9198" y="12604"/>
                </a:lnTo>
                <a:lnTo>
                  <a:pt x="9028" y="12507"/>
                </a:lnTo>
                <a:lnTo>
                  <a:pt x="8809" y="12410"/>
                </a:lnTo>
                <a:lnTo>
                  <a:pt x="8711" y="12385"/>
                </a:lnTo>
                <a:lnTo>
                  <a:pt x="8590" y="12361"/>
                </a:lnTo>
                <a:lnTo>
                  <a:pt x="8492" y="12385"/>
                </a:lnTo>
                <a:lnTo>
                  <a:pt x="8419" y="12434"/>
                </a:lnTo>
                <a:lnTo>
                  <a:pt x="8419" y="12458"/>
                </a:lnTo>
                <a:lnTo>
                  <a:pt x="8444" y="12556"/>
                </a:lnTo>
                <a:lnTo>
                  <a:pt x="8517" y="12629"/>
                </a:lnTo>
                <a:lnTo>
                  <a:pt x="8687" y="12799"/>
                </a:lnTo>
                <a:lnTo>
                  <a:pt x="9028" y="13042"/>
                </a:lnTo>
                <a:lnTo>
                  <a:pt x="9490" y="13334"/>
                </a:lnTo>
                <a:lnTo>
                  <a:pt x="9733" y="13456"/>
                </a:lnTo>
                <a:lnTo>
                  <a:pt x="10001" y="13553"/>
                </a:lnTo>
                <a:lnTo>
                  <a:pt x="9539" y="13651"/>
                </a:lnTo>
                <a:lnTo>
                  <a:pt x="9076" y="13699"/>
                </a:lnTo>
                <a:lnTo>
                  <a:pt x="9052" y="13651"/>
                </a:lnTo>
                <a:lnTo>
                  <a:pt x="8857" y="13480"/>
                </a:lnTo>
                <a:lnTo>
                  <a:pt x="8638" y="13334"/>
                </a:lnTo>
                <a:lnTo>
                  <a:pt x="8176" y="13067"/>
                </a:lnTo>
                <a:lnTo>
                  <a:pt x="7762" y="12799"/>
                </a:lnTo>
                <a:lnTo>
                  <a:pt x="7568" y="12677"/>
                </a:lnTo>
                <a:lnTo>
                  <a:pt x="7349" y="12604"/>
                </a:lnTo>
                <a:lnTo>
                  <a:pt x="7300" y="12604"/>
                </a:lnTo>
                <a:lnTo>
                  <a:pt x="7276" y="12653"/>
                </a:lnTo>
                <a:lnTo>
                  <a:pt x="7276" y="12775"/>
                </a:lnTo>
                <a:lnTo>
                  <a:pt x="7300" y="12872"/>
                </a:lnTo>
                <a:lnTo>
                  <a:pt x="7373" y="12969"/>
                </a:lnTo>
                <a:lnTo>
                  <a:pt x="7446" y="13042"/>
                </a:lnTo>
                <a:lnTo>
                  <a:pt x="7616" y="13213"/>
                </a:lnTo>
                <a:lnTo>
                  <a:pt x="7787" y="13334"/>
                </a:lnTo>
                <a:lnTo>
                  <a:pt x="8103" y="13553"/>
                </a:lnTo>
                <a:lnTo>
                  <a:pt x="8444" y="13748"/>
                </a:lnTo>
                <a:lnTo>
                  <a:pt x="8346" y="13748"/>
                </a:lnTo>
                <a:lnTo>
                  <a:pt x="7835" y="13772"/>
                </a:lnTo>
                <a:lnTo>
                  <a:pt x="7349" y="13724"/>
                </a:lnTo>
                <a:lnTo>
                  <a:pt x="7373" y="13699"/>
                </a:lnTo>
                <a:lnTo>
                  <a:pt x="7397" y="13651"/>
                </a:lnTo>
                <a:lnTo>
                  <a:pt x="7422" y="13578"/>
                </a:lnTo>
                <a:lnTo>
                  <a:pt x="7397" y="13529"/>
                </a:lnTo>
                <a:lnTo>
                  <a:pt x="7373" y="13456"/>
                </a:lnTo>
                <a:lnTo>
                  <a:pt x="7324" y="13383"/>
                </a:lnTo>
                <a:lnTo>
                  <a:pt x="7203" y="13286"/>
                </a:lnTo>
                <a:lnTo>
                  <a:pt x="6911" y="13091"/>
                </a:lnTo>
                <a:lnTo>
                  <a:pt x="6643" y="12872"/>
                </a:lnTo>
                <a:lnTo>
                  <a:pt x="6521" y="12799"/>
                </a:lnTo>
                <a:lnTo>
                  <a:pt x="6448" y="12750"/>
                </a:lnTo>
                <a:lnTo>
                  <a:pt x="6424" y="12702"/>
                </a:lnTo>
                <a:lnTo>
                  <a:pt x="6424" y="12677"/>
                </a:lnTo>
                <a:lnTo>
                  <a:pt x="6400" y="12677"/>
                </a:lnTo>
                <a:lnTo>
                  <a:pt x="6375" y="12702"/>
                </a:lnTo>
                <a:lnTo>
                  <a:pt x="6351" y="12775"/>
                </a:lnTo>
                <a:lnTo>
                  <a:pt x="6327" y="12823"/>
                </a:lnTo>
                <a:lnTo>
                  <a:pt x="6351" y="12969"/>
                </a:lnTo>
                <a:lnTo>
                  <a:pt x="6400" y="13042"/>
                </a:lnTo>
                <a:lnTo>
                  <a:pt x="6448" y="13140"/>
                </a:lnTo>
                <a:lnTo>
                  <a:pt x="6570" y="13286"/>
                </a:lnTo>
                <a:lnTo>
                  <a:pt x="6716" y="13432"/>
                </a:lnTo>
                <a:lnTo>
                  <a:pt x="6862" y="13553"/>
                </a:lnTo>
                <a:lnTo>
                  <a:pt x="7032" y="13675"/>
                </a:lnTo>
                <a:lnTo>
                  <a:pt x="7032" y="13675"/>
                </a:lnTo>
                <a:lnTo>
                  <a:pt x="6619" y="13578"/>
                </a:lnTo>
                <a:lnTo>
                  <a:pt x="6229" y="13456"/>
                </a:lnTo>
                <a:lnTo>
                  <a:pt x="5864" y="13334"/>
                </a:lnTo>
                <a:lnTo>
                  <a:pt x="5670" y="13286"/>
                </a:lnTo>
                <a:lnTo>
                  <a:pt x="5475" y="13261"/>
                </a:lnTo>
                <a:lnTo>
                  <a:pt x="5280" y="13237"/>
                </a:lnTo>
                <a:lnTo>
                  <a:pt x="5086" y="13261"/>
                </a:lnTo>
                <a:lnTo>
                  <a:pt x="4988" y="13286"/>
                </a:lnTo>
                <a:lnTo>
                  <a:pt x="4915" y="13334"/>
                </a:lnTo>
                <a:lnTo>
                  <a:pt x="4842" y="13407"/>
                </a:lnTo>
                <a:lnTo>
                  <a:pt x="4818" y="13505"/>
                </a:lnTo>
                <a:lnTo>
                  <a:pt x="4672" y="13651"/>
                </a:lnTo>
                <a:lnTo>
                  <a:pt x="4502" y="13797"/>
                </a:lnTo>
                <a:lnTo>
                  <a:pt x="4331" y="13943"/>
                </a:lnTo>
                <a:lnTo>
                  <a:pt x="4161" y="14064"/>
                </a:lnTo>
                <a:lnTo>
                  <a:pt x="3869" y="14259"/>
                </a:lnTo>
                <a:lnTo>
                  <a:pt x="3553" y="14405"/>
                </a:lnTo>
                <a:lnTo>
                  <a:pt x="3212" y="14551"/>
                </a:lnTo>
                <a:lnTo>
                  <a:pt x="2896" y="14648"/>
                </a:lnTo>
                <a:lnTo>
                  <a:pt x="2555" y="14745"/>
                </a:lnTo>
                <a:lnTo>
                  <a:pt x="2190" y="14818"/>
                </a:lnTo>
                <a:lnTo>
                  <a:pt x="1825" y="14867"/>
                </a:lnTo>
                <a:lnTo>
                  <a:pt x="1485" y="14891"/>
                </a:lnTo>
                <a:lnTo>
                  <a:pt x="1314" y="14891"/>
                </a:lnTo>
                <a:lnTo>
                  <a:pt x="1144" y="14867"/>
                </a:lnTo>
                <a:lnTo>
                  <a:pt x="1436" y="14672"/>
                </a:lnTo>
                <a:lnTo>
                  <a:pt x="1728" y="14453"/>
                </a:lnTo>
                <a:lnTo>
                  <a:pt x="1996" y="14210"/>
                </a:lnTo>
                <a:lnTo>
                  <a:pt x="2239" y="13991"/>
                </a:lnTo>
                <a:lnTo>
                  <a:pt x="2604" y="13626"/>
                </a:lnTo>
                <a:lnTo>
                  <a:pt x="2774" y="13432"/>
                </a:lnTo>
                <a:lnTo>
                  <a:pt x="2944" y="13188"/>
                </a:lnTo>
                <a:lnTo>
                  <a:pt x="3066" y="12945"/>
                </a:lnTo>
                <a:lnTo>
                  <a:pt x="3163" y="12702"/>
                </a:lnTo>
                <a:lnTo>
                  <a:pt x="3212" y="12458"/>
                </a:lnTo>
                <a:lnTo>
                  <a:pt x="3212" y="12337"/>
                </a:lnTo>
                <a:lnTo>
                  <a:pt x="3212" y="12215"/>
                </a:lnTo>
                <a:lnTo>
                  <a:pt x="3236" y="12118"/>
                </a:lnTo>
                <a:lnTo>
                  <a:pt x="3212" y="12045"/>
                </a:lnTo>
                <a:lnTo>
                  <a:pt x="3188" y="11972"/>
                </a:lnTo>
                <a:lnTo>
                  <a:pt x="3115" y="11923"/>
                </a:lnTo>
                <a:lnTo>
                  <a:pt x="2920" y="11826"/>
                </a:lnTo>
                <a:lnTo>
                  <a:pt x="2750" y="11704"/>
                </a:lnTo>
                <a:lnTo>
                  <a:pt x="2409" y="11461"/>
                </a:lnTo>
                <a:lnTo>
                  <a:pt x="2117" y="11169"/>
                </a:lnTo>
                <a:lnTo>
                  <a:pt x="1850" y="10852"/>
                </a:lnTo>
                <a:lnTo>
                  <a:pt x="1631" y="10512"/>
                </a:lnTo>
                <a:lnTo>
                  <a:pt x="1412" y="10147"/>
                </a:lnTo>
                <a:lnTo>
                  <a:pt x="1241" y="9757"/>
                </a:lnTo>
                <a:lnTo>
                  <a:pt x="1095" y="9368"/>
                </a:lnTo>
                <a:lnTo>
                  <a:pt x="949" y="8979"/>
                </a:lnTo>
                <a:lnTo>
                  <a:pt x="828" y="8565"/>
                </a:lnTo>
                <a:lnTo>
                  <a:pt x="755" y="8127"/>
                </a:lnTo>
                <a:lnTo>
                  <a:pt x="682" y="7689"/>
                </a:lnTo>
                <a:lnTo>
                  <a:pt x="657" y="7251"/>
                </a:lnTo>
                <a:lnTo>
                  <a:pt x="657" y="6837"/>
                </a:lnTo>
                <a:lnTo>
                  <a:pt x="706" y="6399"/>
                </a:lnTo>
                <a:lnTo>
                  <a:pt x="803" y="5986"/>
                </a:lnTo>
                <a:lnTo>
                  <a:pt x="925" y="5548"/>
                </a:lnTo>
                <a:lnTo>
                  <a:pt x="1120" y="5110"/>
                </a:lnTo>
                <a:lnTo>
                  <a:pt x="1339" y="4696"/>
                </a:lnTo>
                <a:lnTo>
                  <a:pt x="1606" y="4307"/>
                </a:lnTo>
                <a:lnTo>
                  <a:pt x="1898" y="3869"/>
                </a:lnTo>
                <a:lnTo>
                  <a:pt x="2166" y="3431"/>
                </a:lnTo>
                <a:lnTo>
                  <a:pt x="2434" y="3017"/>
                </a:lnTo>
                <a:lnTo>
                  <a:pt x="2604" y="2823"/>
                </a:lnTo>
                <a:lnTo>
                  <a:pt x="2774" y="2628"/>
                </a:lnTo>
                <a:lnTo>
                  <a:pt x="3115" y="2336"/>
                </a:lnTo>
                <a:lnTo>
                  <a:pt x="3431" y="2068"/>
                </a:lnTo>
                <a:lnTo>
                  <a:pt x="3772" y="1825"/>
                </a:lnTo>
                <a:lnTo>
                  <a:pt x="4137" y="1582"/>
                </a:lnTo>
                <a:lnTo>
                  <a:pt x="4502" y="1387"/>
                </a:lnTo>
                <a:lnTo>
                  <a:pt x="4867" y="1192"/>
                </a:lnTo>
                <a:lnTo>
                  <a:pt x="5256" y="1046"/>
                </a:lnTo>
                <a:lnTo>
                  <a:pt x="5670" y="900"/>
                </a:lnTo>
                <a:lnTo>
                  <a:pt x="6083" y="803"/>
                </a:lnTo>
                <a:lnTo>
                  <a:pt x="6497" y="706"/>
                </a:lnTo>
                <a:lnTo>
                  <a:pt x="6935" y="633"/>
                </a:lnTo>
                <a:lnTo>
                  <a:pt x="7373" y="584"/>
                </a:lnTo>
                <a:lnTo>
                  <a:pt x="7811" y="535"/>
                </a:lnTo>
                <a:lnTo>
                  <a:pt x="8249" y="511"/>
                </a:lnTo>
                <a:close/>
                <a:moveTo>
                  <a:pt x="8444" y="0"/>
                </a:moveTo>
                <a:lnTo>
                  <a:pt x="7641" y="24"/>
                </a:lnTo>
                <a:lnTo>
                  <a:pt x="6838" y="122"/>
                </a:lnTo>
                <a:lnTo>
                  <a:pt x="6351" y="195"/>
                </a:lnTo>
                <a:lnTo>
                  <a:pt x="5889" y="292"/>
                </a:lnTo>
                <a:lnTo>
                  <a:pt x="5426" y="414"/>
                </a:lnTo>
                <a:lnTo>
                  <a:pt x="4964" y="560"/>
                </a:lnTo>
                <a:lnTo>
                  <a:pt x="4502" y="730"/>
                </a:lnTo>
                <a:lnTo>
                  <a:pt x="4088" y="949"/>
                </a:lnTo>
                <a:lnTo>
                  <a:pt x="3674" y="1217"/>
                </a:lnTo>
                <a:lnTo>
                  <a:pt x="3285" y="1509"/>
                </a:lnTo>
                <a:lnTo>
                  <a:pt x="2823" y="1922"/>
                </a:lnTo>
                <a:lnTo>
                  <a:pt x="2385" y="2312"/>
                </a:lnTo>
                <a:lnTo>
                  <a:pt x="2166" y="2531"/>
                </a:lnTo>
                <a:lnTo>
                  <a:pt x="1947" y="2725"/>
                </a:lnTo>
                <a:lnTo>
                  <a:pt x="1752" y="2969"/>
                </a:lnTo>
                <a:lnTo>
                  <a:pt x="1582" y="3212"/>
                </a:lnTo>
                <a:lnTo>
                  <a:pt x="1266" y="3723"/>
                </a:lnTo>
                <a:lnTo>
                  <a:pt x="974" y="4283"/>
                </a:lnTo>
                <a:lnTo>
                  <a:pt x="682" y="4842"/>
                </a:lnTo>
                <a:lnTo>
                  <a:pt x="438" y="5402"/>
                </a:lnTo>
                <a:lnTo>
                  <a:pt x="341" y="5645"/>
                </a:lnTo>
                <a:lnTo>
                  <a:pt x="268" y="5889"/>
                </a:lnTo>
                <a:lnTo>
                  <a:pt x="195" y="6132"/>
                </a:lnTo>
                <a:lnTo>
                  <a:pt x="146" y="6375"/>
                </a:lnTo>
                <a:lnTo>
                  <a:pt x="122" y="6886"/>
                </a:lnTo>
                <a:lnTo>
                  <a:pt x="122" y="7397"/>
                </a:lnTo>
                <a:lnTo>
                  <a:pt x="171" y="7908"/>
                </a:lnTo>
                <a:lnTo>
                  <a:pt x="268" y="8419"/>
                </a:lnTo>
                <a:lnTo>
                  <a:pt x="390" y="8906"/>
                </a:lnTo>
                <a:lnTo>
                  <a:pt x="536" y="9392"/>
                </a:lnTo>
                <a:lnTo>
                  <a:pt x="682" y="9830"/>
                </a:lnTo>
                <a:lnTo>
                  <a:pt x="876" y="10244"/>
                </a:lnTo>
                <a:lnTo>
                  <a:pt x="1095" y="10658"/>
                </a:lnTo>
                <a:lnTo>
                  <a:pt x="1339" y="11047"/>
                </a:lnTo>
                <a:lnTo>
                  <a:pt x="1631" y="11412"/>
                </a:lnTo>
                <a:lnTo>
                  <a:pt x="1947" y="11728"/>
                </a:lnTo>
                <a:lnTo>
                  <a:pt x="2117" y="11874"/>
                </a:lnTo>
                <a:lnTo>
                  <a:pt x="2312" y="12020"/>
                </a:lnTo>
                <a:lnTo>
                  <a:pt x="2507" y="12142"/>
                </a:lnTo>
                <a:lnTo>
                  <a:pt x="2701" y="12239"/>
                </a:lnTo>
                <a:lnTo>
                  <a:pt x="2677" y="12458"/>
                </a:lnTo>
                <a:lnTo>
                  <a:pt x="2604" y="12653"/>
                </a:lnTo>
                <a:lnTo>
                  <a:pt x="2482" y="12848"/>
                </a:lnTo>
                <a:lnTo>
                  <a:pt x="2361" y="13042"/>
                </a:lnTo>
                <a:lnTo>
                  <a:pt x="2215" y="13213"/>
                </a:lnTo>
                <a:lnTo>
                  <a:pt x="2069" y="13359"/>
                </a:lnTo>
                <a:lnTo>
                  <a:pt x="1752" y="13675"/>
                </a:lnTo>
                <a:lnTo>
                  <a:pt x="1412" y="13967"/>
                </a:lnTo>
                <a:lnTo>
                  <a:pt x="1047" y="14259"/>
                </a:lnTo>
                <a:lnTo>
                  <a:pt x="828" y="14381"/>
                </a:lnTo>
                <a:lnTo>
                  <a:pt x="633" y="14478"/>
                </a:lnTo>
                <a:lnTo>
                  <a:pt x="414" y="14575"/>
                </a:lnTo>
                <a:lnTo>
                  <a:pt x="195" y="14648"/>
                </a:lnTo>
                <a:lnTo>
                  <a:pt x="98" y="14697"/>
                </a:lnTo>
                <a:lnTo>
                  <a:pt x="25" y="14794"/>
                </a:lnTo>
                <a:lnTo>
                  <a:pt x="0" y="14891"/>
                </a:lnTo>
                <a:lnTo>
                  <a:pt x="25" y="14989"/>
                </a:lnTo>
                <a:lnTo>
                  <a:pt x="49" y="15086"/>
                </a:lnTo>
                <a:lnTo>
                  <a:pt x="146" y="15159"/>
                </a:lnTo>
                <a:lnTo>
                  <a:pt x="244" y="15208"/>
                </a:lnTo>
                <a:lnTo>
                  <a:pt x="365" y="15208"/>
                </a:lnTo>
                <a:lnTo>
                  <a:pt x="414" y="15183"/>
                </a:lnTo>
                <a:lnTo>
                  <a:pt x="560" y="15256"/>
                </a:lnTo>
                <a:lnTo>
                  <a:pt x="682" y="15305"/>
                </a:lnTo>
                <a:lnTo>
                  <a:pt x="998" y="15378"/>
                </a:lnTo>
                <a:lnTo>
                  <a:pt x="1314" y="15402"/>
                </a:lnTo>
                <a:lnTo>
                  <a:pt x="1679" y="15402"/>
                </a:lnTo>
                <a:lnTo>
                  <a:pt x="2020" y="15354"/>
                </a:lnTo>
                <a:lnTo>
                  <a:pt x="2336" y="15305"/>
                </a:lnTo>
                <a:lnTo>
                  <a:pt x="2896" y="15183"/>
                </a:lnTo>
                <a:lnTo>
                  <a:pt x="3261" y="15062"/>
                </a:lnTo>
                <a:lnTo>
                  <a:pt x="3626" y="14916"/>
                </a:lnTo>
                <a:lnTo>
                  <a:pt x="3991" y="14770"/>
                </a:lnTo>
                <a:lnTo>
                  <a:pt x="4331" y="14575"/>
                </a:lnTo>
                <a:lnTo>
                  <a:pt x="4575" y="14429"/>
                </a:lnTo>
                <a:lnTo>
                  <a:pt x="4818" y="14259"/>
                </a:lnTo>
                <a:lnTo>
                  <a:pt x="5037" y="14040"/>
                </a:lnTo>
                <a:lnTo>
                  <a:pt x="5134" y="13918"/>
                </a:lnTo>
                <a:lnTo>
                  <a:pt x="5207" y="13797"/>
                </a:lnTo>
                <a:lnTo>
                  <a:pt x="5426" y="13821"/>
                </a:lnTo>
                <a:lnTo>
                  <a:pt x="5645" y="13845"/>
                </a:lnTo>
                <a:lnTo>
                  <a:pt x="6059" y="13967"/>
                </a:lnTo>
                <a:lnTo>
                  <a:pt x="6497" y="14113"/>
                </a:lnTo>
                <a:lnTo>
                  <a:pt x="6692" y="14186"/>
                </a:lnTo>
                <a:lnTo>
                  <a:pt x="6911" y="14235"/>
                </a:lnTo>
                <a:lnTo>
                  <a:pt x="7178" y="14283"/>
                </a:lnTo>
                <a:lnTo>
                  <a:pt x="7446" y="14308"/>
                </a:lnTo>
                <a:lnTo>
                  <a:pt x="7981" y="14332"/>
                </a:lnTo>
                <a:lnTo>
                  <a:pt x="8517" y="14308"/>
                </a:lnTo>
                <a:lnTo>
                  <a:pt x="9052" y="14259"/>
                </a:lnTo>
                <a:lnTo>
                  <a:pt x="9490" y="14210"/>
                </a:lnTo>
                <a:lnTo>
                  <a:pt x="9952" y="14137"/>
                </a:lnTo>
                <a:lnTo>
                  <a:pt x="10390" y="14040"/>
                </a:lnTo>
                <a:lnTo>
                  <a:pt x="10828" y="13918"/>
                </a:lnTo>
                <a:lnTo>
                  <a:pt x="11266" y="13797"/>
                </a:lnTo>
                <a:lnTo>
                  <a:pt x="11680" y="13651"/>
                </a:lnTo>
                <a:lnTo>
                  <a:pt x="12093" y="13480"/>
                </a:lnTo>
                <a:lnTo>
                  <a:pt x="12507" y="13286"/>
                </a:lnTo>
                <a:lnTo>
                  <a:pt x="12921" y="13067"/>
                </a:lnTo>
                <a:lnTo>
                  <a:pt x="13310" y="12823"/>
                </a:lnTo>
                <a:lnTo>
                  <a:pt x="13699" y="12556"/>
                </a:lnTo>
                <a:lnTo>
                  <a:pt x="14089" y="12264"/>
                </a:lnTo>
                <a:lnTo>
                  <a:pt x="14429" y="11947"/>
                </a:lnTo>
                <a:lnTo>
                  <a:pt x="14770" y="11607"/>
                </a:lnTo>
                <a:lnTo>
                  <a:pt x="15111" y="11266"/>
                </a:lnTo>
                <a:lnTo>
                  <a:pt x="15403" y="10901"/>
                </a:lnTo>
                <a:lnTo>
                  <a:pt x="15670" y="10512"/>
                </a:lnTo>
                <a:lnTo>
                  <a:pt x="15914" y="10098"/>
                </a:lnTo>
                <a:lnTo>
                  <a:pt x="16133" y="9684"/>
                </a:lnTo>
                <a:lnTo>
                  <a:pt x="16327" y="9246"/>
                </a:lnTo>
                <a:lnTo>
                  <a:pt x="16473" y="8808"/>
                </a:lnTo>
                <a:lnTo>
                  <a:pt x="16595" y="8346"/>
                </a:lnTo>
                <a:lnTo>
                  <a:pt x="16668" y="7884"/>
                </a:lnTo>
                <a:lnTo>
                  <a:pt x="16717" y="7421"/>
                </a:lnTo>
                <a:lnTo>
                  <a:pt x="16717" y="7178"/>
                </a:lnTo>
                <a:lnTo>
                  <a:pt x="16692" y="6959"/>
                </a:lnTo>
                <a:lnTo>
                  <a:pt x="16595" y="6497"/>
                </a:lnTo>
                <a:lnTo>
                  <a:pt x="16473" y="6035"/>
                </a:lnTo>
                <a:lnTo>
                  <a:pt x="16352" y="5597"/>
                </a:lnTo>
                <a:lnTo>
                  <a:pt x="16206" y="5134"/>
                </a:lnTo>
                <a:lnTo>
                  <a:pt x="16084" y="4672"/>
                </a:lnTo>
                <a:lnTo>
                  <a:pt x="15962" y="4210"/>
                </a:lnTo>
                <a:lnTo>
                  <a:pt x="15792" y="3772"/>
                </a:lnTo>
                <a:lnTo>
                  <a:pt x="15597" y="3358"/>
                </a:lnTo>
                <a:lnTo>
                  <a:pt x="15354" y="2993"/>
                </a:lnTo>
                <a:lnTo>
                  <a:pt x="15062" y="2652"/>
                </a:lnTo>
                <a:lnTo>
                  <a:pt x="14770" y="2336"/>
                </a:lnTo>
                <a:lnTo>
                  <a:pt x="14429" y="2044"/>
                </a:lnTo>
                <a:lnTo>
                  <a:pt x="14089" y="1776"/>
                </a:lnTo>
                <a:lnTo>
                  <a:pt x="13724" y="1509"/>
                </a:lnTo>
                <a:lnTo>
                  <a:pt x="13334" y="1265"/>
                </a:lnTo>
                <a:lnTo>
                  <a:pt x="12969" y="1046"/>
                </a:lnTo>
                <a:lnTo>
                  <a:pt x="12580" y="827"/>
                </a:lnTo>
                <a:lnTo>
                  <a:pt x="12166" y="633"/>
                </a:lnTo>
                <a:lnTo>
                  <a:pt x="11777" y="487"/>
                </a:lnTo>
                <a:lnTo>
                  <a:pt x="11363" y="341"/>
                </a:lnTo>
                <a:lnTo>
                  <a:pt x="10950" y="219"/>
                </a:lnTo>
                <a:lnTo>
                  <a:pt x="10512" y="146"/>
                </a:lnTo>
                <a:lnTo>
                  <a:pt x="10074" y="73"/>
                </a:lnTo>
                <a:lnTo>
                  <a:pt x="9271" y="0"/>
                </a:lnTo>
                <a:close/>
              </a:path>
            </a:pathLst>
          </a:custGeom>
          <a:solidFill>
            <a:srgbClr val="7C7F9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latin typeface="華康細圓體(P)" panose="020F0300000000000000" pitchFamily="34" charset="-120"/>
              <a:ea typeface="華康細圓體(P)" panose="020F0300000000000000" pitchFamily="34" charset="-120"/>
            </a:endParaRPr>
          </a:p>
        </p:txBody>
      </p:sp>
      <p:sp>
        <p:nvSpPr>
          <p:cNvPr id="15" name="Google Shape;368;p39"/>
          <p:cNvSpPr/>
          <p:nvPr/>
        </p:nvSpPr>
        <p:spPr>
          <a:xfrm>
            <a:off x="6594992" y="2650631"/>
            <a:ext cx="1220079" cy="1153943"/>
          </a:xfrm>
          <a:custGeom>
            <a:avLst/>
            <a:gdLst/>
            <a:ahLst/>
            <a:cxnLst/>
            <a:rect l="l" t="t" r="r" b="b"/>
            <a:pathLst>
              <a:path w="19297" h="18251" extrusionOk="0">
                <a:moveTo>
                  <a:pt x="18396" y="828"/>
                </a:moveTo>
                <a:lnTo>
                  <a:pt x="18761" y="877"/>
                </a:lnTo>
                <a:lnTo>
                  <a:pt x="18737" y="1242"/>
                </a:lnTo>
                <a:lnTo>
                  <a:pt x="18615" y="1266"/>
                </a:lnTo>
                <a:lnTo>
                  <a:pt x="18493" y="1315"/>
                </a:lnTo>
                <a:lnTo>
                  <a:pt x="18274" y="1436"/>
                </a:lnTo>
                <a:lnTo>
                  <a:pt x="18007" y="1582"/>
                </a:lnTo>
                <a:lnTo>
                  <a:pt x="17739" y="1777"/>
                </a:lnTo>
                <a:lnTo>
                  <a:pt x="17642" y="1850"/>
                </a:lnTo>
                <a:lnTo>
                  <a:pt x="17618" y="1801"/>
                </a:lnTo>
                <a:lnTo>
                  <a:pt x="17545" y="1704"/>
                </a:lnTo>
                <a:lnTo>
                  <a:pt x="17496" y="1680"/>
                </a:lnTo>
                <a:lnTo>
                  <a:pt x="17423" y="1655"/>
                </a:lnTo>
                <a:lnTo>
                  <a:pt x="17131" y="1631"/>
                </a:lnTo>
                <a:lnTo>
                  <a:pt x="17301" y="1509"/>
                </a:lnTo>
                <a:lnTo>
                  <a:pt x="17472" y="1388"/>
                </a:lnTo>
                <a:lnTo>
                  <a:pt x="17837" y="1144"/>
                </a:lnTo>
                <a:lnTo>
                  <a:pt x="18104" y="974"/>
                </a:lnTo>
                <a:lnTo>
                  <a:pt x="18250" y="901"/>
                </a:lnTo>
                <a:lnTo>
                  <a:pt x="18396" y="828"/>
                </a:lnTo>
                <a:close/>
                <a:moveTo>
                  <a:pt x="18712" y="1582"/>
                </a:moveTo>
                <a:lnTo>
                  <a:pt x="18688" y="2385"/>
                </a:lnTo>
                <a:lnTo>
                  <a:pt x="18688" y="3164"/>
                </a:lnTo>
                <a:lnTo>
                  <a:pt x="18469" y="3334"/>
                </a:lnTo>
                <a:lnTo>
                  <a:pt x="18250" y="3529"/>
                </a:lnTo>
                <a:lnTo>
                  <a:pt x="17982" y="3748"/>
                </a:lnTo>
                <a:lnTo>
                  <a:pt x="17861" y="3870"/>
                </a:lnTo>
                <a:lnTo>
                  <a:pt x="17764" y="4016"/>
                </a:lnTo>
                <a:lnTo>
                  <a:pt x="17739" y="3407"/>
                </a:lnTo>
                <a:lnTo>
                  <a:pt x="17739" y="3334"/>
                </a:lnTo>
                <a:lnTo>
                  <a:pt x="17958" y="3140"/>
                </a:lnTo>
                <a:lnTo>
                  <a:pt x="18177" y="2945"/>
                </a:lnTo>
                <a:lnTo>
                  <a:pt x="18493" y="2653"/>
                </a:lnTo>
                <a:lnTo>
                  <a:pt x="18615" y="2531"/>
                </a:lnTo>
                <a:lnTo>
                  <a:pt x="18664" y="2458"/>
                </a:lnTo>
                <a:lnTo>
                  <a:pt x="18688" y="2361"/>
                </a:lnTo>
                <a:lnTo>
                  <a:pt x="18664" y="2312"/>
                </a:lnTo>
                <a:lnTo>
                  <a:pt x="18615" y="2288"/>
                </a:lnTo>
                <a:lnTo>
                  <a:pt x="18518" y="2264"/>
                </a:lnTo>
                <a:lnTo>
                  <a:pt x="18445" y="2288"/>
                </a:lnTo>
                <a:lnTo>
                  <a:pt x="18347" y="2312"/>
                </a:lnTo>
                <a:lnTo>
                  <a:pt x="18274" y="2385"/>
                </a:lnTo>
                <a:lnTo>
                  <a:pt x="18128" y="2531"/>
                </a:lnTo>
                <a:lnTo>
                  <a:pt x="18007" y="2653"/>
                </a:lnTo>
                <a:lnTo>
                  <a:pt x="17739" y="2945"/>
                </a:lnTo>
                <a:lnTo>
                  <a:pt x="17739" y="2531"/>
                </a:lnTo>
                <a:lnTo>
                  <a:pt x="17691" y="2118"/>
                </a:lnTo>
                <a:lnTo>
                  <a:pt x="17788" y="2069"/>
                </a:lnTo>
                <a:lnTo>
                  <a:pt x="18055" y="1947"/>
                </a:lnTo>
                <a:lnTo>
                  <a:pt x="18323" y="1777"/>
                </a:lnTo>
                <a:lnTo>
                  <a:pt x="18518" y="1680"/>
                </a:lnTo>
                <a:lnTo>
                  <a:pt x="18712" y="1582"/>
                </a:lnTo>
                <a:close/>
                <a:moveTo>
                  <a:pt x="18688" y="3529"/>
                </a:moveTo>
                <a:lnTo>
                  <a:pt x="18688" y="3894"/>
                </a:lnTo>
                <a:lnTo>
                  <a:pt x="18664" y="4843"/>
                </a:lnTo>
                <a:lnTo>
                  <a:pt x="18639" y="4843"/>
                </a:lnTo>
                <a:lnTo>
                  <a:pt x="18518" y="4916"/>
                </a:lnTo>
                <a:lnTo>
                  <a:pt x="18396" y="5038"/>
                </a:lnTo>
                <a:lnTo>
                  <a:pt x="18177" y="5305"/>
                </a:lnTo>
                <a:lnTo>
                  <a:pt x="17982" y="5451"/>
                </a:lnTo>
                <a:lnTo>
                  <a:pt x="17788" y="5597"/>
                </a:lnTo>
                <a:lnTo>
                  <a:pt x="17788" y="5013"/>
                </a:lnTo>
                <a:lnTo>
                  <a:pt x="18128" y="4819"/>
                </a:lnTo>
                <a:lnTo>
                  <a:pt x="18274" y="4746"/>
                </a:lnTo>
                <a:lnTo>
                  <a:pt x="18445" y="4673"/>
                </a:lnTo>
                <a:lnTo>
                  <a:pt x="18591" y="4575"/>
                </a:lnTo>
                <a:lnTo>
                  <a:pt x="18639" y="4527"/>
                </a:lnTo>
                <a:lnTo>
                  <a:pt x="18664" y="4454"/>
                </a:lnTo>
                <a:lnTo>
                  <a:pt x="18664" y="4429"/>
                </a:lnTo>
                <a:lnTo>
                  <a:pt x="18639" y="4381"/>
                </a:lnTo>
                <a:lnTo>
                  <a:pt x="18566" y="4332"/>
                </a:lnTo>
                <a:lnTo>
                  <a:pt x="18420" y="4332"/>
                </a:lnTo>
                <a:lnTo>
                  <a:pt x="18347" y="4356"/>
                </a:lnTo>
                <a:lnTo>
                  <a:pt x="18177" y="4429"/>
                </a:lnTo>
                <a:lnTo>
                  <a:pt x="18031" y="4502"/>
                </a:lnTo>
                <a:lnTo>
                  <a:pt x="17788" y="4673"/>
                </a:lnTo>
                <a:lnTo>
                  <a:pt x="17764" y="4137"/>
                </a:lnTo>
                <a:lnTo>
                  <a:pt x="17958" y="4040"/>
                </a:lnTo>
                <a:lnTo>
                  <a:pt x="18128" y="3943"/>
                </a:lnTo>
                <a:lnTo>
                  <a:pt x="18445" y="3699"/>
                </a:lnTo>
                <a:lnTo>
                  <a:pt x="18688" y="3529"/>
                </a:lnTo>
                <a:close/>
                <a:moveTo>
                  <a:pt x="18664" y="5305"/>
                </a:moveTo>
                <a:lnTo>
                  <a:pt x="18639" y="6011"/>
                </a:lnTo>
                <a:lnTo>
                  <a:pt x="18396" y="6108"/>
                </a:lnTo>
                <a:lnTo>
                  <a:pt x="18177" y="6230"/>
                </a:lnTo>
                <a:lnTo>
                  <a:pt x="17982" y="6376"/>
                </a:lnTo>
                <a:lnTo>
                  <a:pt x="17764" y="6522"/>
                </a:lnTo>
                <a:lnTo>
                  <a:pt x="17764" y="6522"/>
                </a:lnTo>
                <a:lnTo>
                  <a:pt x="17788" y="5865"/>
                </a:lnTo>
                <a:lnTo>
                  <a:pt x="17934" y="5816"/>
                </a:lnTo>
                <a:lnTo>
                  <a:pt x="18080" y="5743"/>
                </a:lnTo>
                <a:lnTo>
                  <a:pt x="18201" y="5670"/>
                </a:lnTo>
                <a:lnTo>
                  <a:pt x="18323" y="5597"/>
                </a:lnTo>
                <a:lnTo>
                  <a:pt x="18493" y="5476"/>
                </a:lnTo>
                <a:lnTo>
                  <a:pt x="18664" y="5305"/>
                </a:lnTo>
                <a:close/>
                <a:moveTo>
                  <a:pt x="18615" y="6425"/>
                </a:moveTo>
                <a:lnTo>
                  <a:pt x="18615" y="6473"/>
                </a:lnTo>
                <a:lnTo>
                  <a:pt x="18518" y="6498"/>
                </a:lnTo>
                <a:lnTo>
                  <a:pt x="18420" y="6546"/>
                </a:lnTo>
                <a:lnTo>
                  <a:pt x="18250" y="6668"/>
                </a:lnTo>
                <a:lnTo>
                  <a:pt x="18104" y="6765"/>
                </a:lnTo>
                <a:lnTo>
                  <a:pt x="17982" y="6887"/>
                </a:lnTo>
                <a:lnTo>
                  <a:pt x="17739" y="7155"/>
                </a:lnTo>
                <a:lnTo>
                  <a:pt x="17764" y="6717"/>
                </a:lnTo>
                <a:lnTo>
                  <a:pt x="17982" y="6668"/>
                </a:lnTo>
                <a:lnTo>
                  <a:pt x="18201" y="6595"/>
                </a:lnTo>
                <a:lnTo>
                  <a:pt x="18615" y="6425"/>
                </a:lnTo>
                <a:close/>
                <a:moveTo>
                  <a:pt x="18615" y="6838"/>
                </a:moveTo>
                <a:lnTo>
                  <a:pt x="18591" y="7349"/>
                </a:lnTo>
                <a:lnTo>
                  <a:pt x="18591" y="7666"/>
                </a:lnTo>
                <a:lnTo>
                  <a:pt x="18420" y="7787"/>
                </a:lnTo>
                <a:lnTo>
                  <a:pt x="18250" y="7909"/>
                </a:lnTo>
                <a:lnTo>
                  <a:pt x="17958" y="8103"/>
                </a:lnTo>
                <a:lnTo>
                  <a:pt x="17666" y="8322"/>
                </a:lnTo>
                <a:lnTo>
                  <a:pt x="17715" y="7739"/>
                </a:lnTo>
                <a:lnTo>
                  <a:pt x="17739" y="7349"/>
                </a:lnTo>
                <a:lnTo>
                  <a:pt x="18080" y="7155"/>
                </a:lnTo>
                <a:lnTo>
                  <a:pt x="18420" y="6960"/>
                </a:lnTo>
                <a:lnTo>
                  <a:pt x="18615" y="6838"/>
                </a:lnTo>
                <a:close/>
                <a:moveTo>
                  <a:pt x="18566" y="8103"/>
                </a:moveTo>
                <a:lnTo>
                  <a:pt x="18542" y="8420"/>
                </a:lnTo>
                <a:lnTo>
                  <a:pt x="18420" y="8493"/>
                </a:lnTo>
                <a:lnTo>
                  <a:pt x="18274" y="8566"/>
                </a:lnTo>
                <a:lnTo>
                  <a:pt x="18055" y="8785"/>
                </a:lnTo>
                <a:lnTo>
                  <a:pt x="17812" y="9004"/>
                </a:lnTo>
                <a:lnTo>
                  <a:pt x="17593" y="9247"/>
                </a:lnTo>
                <a:lnTo>
                  <a:pt x="17642" y="8566"/>
                </a:lnTo>
                <a:lnTo>
                  <a:pt x="18031" y="8395"/>
                </a:lnTo>
                <a:lnTo>
                  <a:pt x="18420" y="8201"/>
                </a:lnTo>
                <a:lnTo>
                  <a:pt x="18566" y="8103"/>
                </a:lnTo>
                <a:close/>
                <a:moveTo>
                  <a:pt x="18542" y="8809"/>
                </a:moveTo>
                <a:lnTo>
                  <a:pt x="18542" y="9077"/>
                </a:lnTo>
                <a:lnTo>
                  <a:pt x="18299" y="9271"/>
                </a:lnTo>
                <a:lnTo>
                  <a:pt x="17934" y="9588"/>
                </a:lnTo>
                <a:lnTo>
                  <a:pt x="17593" y="9928"/>
                </a:lnTo>
                <a:lnTo>
                  <a:pt x="17569" y="9953"/>
                </a:lnTo>
                <a:lnTo>
                  <a:pt x="17569" y="9977"/>
                </a:lnTo>
                <a:lnTo>
                  <a:pt x="17593" y="10001"/>
                </a:lnTo>
                <a:lnTo>
                  <a:pt x="17642" y="10001"/>
                </a:lnTo>
                <a:lnTo>
                  <a:pt x="18080" y="9831"/>
                </a:lnTo>
                <a:lnTo>
                  <a:pt x="18274" y="9709"/>
                </a:lnTo>
                <a:lnTo>
                  <a:pt x="18493" y="9588"/>
                </a:lnTo>
                <a:lnTo>
                  <a:pt x="18518" y="9563"/>
                </a:lnTo>
                <a:lnTo>
                  <a:pt x="18518" y="9977"/>
                </a:lnTo>
                <a:lnTo>
                  <a:pt x="18396" y="10026"/>
                </a:lnTo>
                <a:lnTo>
                  <a:pt x="18274" y="10074"/>
                </a:lnTo>
                <a:lnTo>
                  <a:pt x="18080" y="10220"/>
                </a:lnTo>
                <a:lnTo>
                  <a:pt x="17788" y="10464"/>
                </a:lnTo>
                <a:lnTo>
                  <a:pt x="17520" y="10731"/>
                </a:lnTo>
                <a:lnTo>
                  <a:pt x="17520" y="10245"/>
                </a:lnTo>
                <a:lnTo>
                  <a:pt x="17569" y="9490"/>
                </a:lnTo>
                <a:lnTo>
                  <a:pt x="17837" y="9344"/>
                </a:lnTo>
                <a:lnTo>
                  <a:pt x="18104" y="9150"/>
                </a:lnTo>
                <a:lnTo>
                  <a:pt x="18274" y="8979"/>
                </a:lnTo>
                <a:lnTo>
                  <a:pt x="18469" y="8833"/>
                </a:lnTo>
                <a:lnTo>
                  <a:pt x="18542" y="8809"/>
                </a:lnTo>
                <a:close/>
                <a:moveTo>
                  <a:pt x="18518" y="10342"/>
                </a:moveTo>
                <a:lnTo>
                  <a:pt x="18518" y="10975"/>
                </a:lnTo>
                <a:lnTo>
                  <a:pt x="18347" y="11096"/>
                </a:lnTo>
                <a:lnTo>
                  <a:pt x="18201" y="11194"/>
                </a:lnTo>
                <a:lnTo>
                  <a:pt x="17861" y="11486"/>
                </a:lnTo>
                <a:lnTo>
                  <a:pt x="17715" y="11632"/>
                </a:lnTo>
                <a:lnTo>
                  <a:pt x="17569" y="11802"/>
                </a:lnTo>
                <a:lnTo>
                  <a:pt x="17545" y="11559"/>
                </a:lnTo>
                <a:lnTo>
                  <a:pt x="17520" y="11048"/>
                </a:lnTo>
                <a:lnTo>
                  <a:pt x="17691" y="10975"/>
                </a:lnTo>
                <a:lnTo>
                  <a:pt x="17837" y="10877"/>
                </a:lnTo>
                <a:lnTo>
                  <a:pt x="18128" y="10634"/>
                </a:lnTo>
                <a:lnTo>
                  <a:pt x="18518" y="10342"/>
                </a:lnTo>
                <a:close/>
                <a:moveTo>
                  <a:pt x="18518" y="11413"/>
                </a:moveTo>
                <a:lnTo>
                  <a:pt x="18542" y="11802"/>
                </a:lnTo>
                <a:lnTo>
                  <a:pt x="18347" y="11899"/>
                </a:lnTo>
                <a:lnTo>
                  <a:pt x="18177" y="12021"/>
                </a:lnTo>
                <a:lnTo>
                  <a:pt x="17837" y="12289"/>
                </a:lnTo>
                <a:lnTo>
                  <a:pt x="17764" y="12240"/>
                </a:lnTo>
                <a:lnTo>
                  <a:pt x="17642" y="12240"/>
                </a:lnTo>
                <a:lnTo>
                  <a:pt x="17593" y="12021"/>
                </a:lnTo>
                <a:lnTo>
                  <a:pt x="18299" y="11559"/>
                </a:lnTo>
                <a:lnTo>
                  <a:pt x="18518" y="11413"/>
                </a:lnTo>
                <a:close/>
                <a:moveTo>
                  <a:pt x="2093" y="1899"/>
                </a:moveTo>
                <a:lnTo>
                  <a:pt x="2385" y="1972"/>
                </a:lnTo>
                <a:lnTo>
                  <a:pt x="2702" y="1996"/>
                </a:lnTo>
                <a:lnTo>
                  <a:pt x="3334" y="2045"/>
                </a:lnTo>
                <a:lnTo>
                  <a:pt x="4356" y="2093"/>
                </a:lnTo>
                <a:lnTo>
                  <a:pt x="5354" y="2118"/>
                </a:lnTo>
                <a:lnTo>
                  <a:pt x="6376" y="2118"/>
                </a:lnTo>
                <a:lnTo>
                  <a:pt x="7398" y="2093"/>
                </a:lnTo>
                <a:lnTo>
                  <a:pt x="9466" y="2020"/>
                </a:lnTo>
                <a:lnTo>
                  <a:pt x="11413" y="1972"/>
                </a:lnTo>
                <a:lnTo>
                  <a:pt x="13359" y="1947"/>
                </a:lnTo>
                <a:lnTo>
                  <a:pt x="14357" y="1947"/>
                </a:lnTo>
                <a:lnTo>
                  <a:pt x="15330" y="1996"/>
                </a:lnTo>
                <a:lnTo>
                  <a:pt x="16304" y="2045"/>
                </a:lnTo>
                <a:lnTo>
                  <a:pt x="17277" y="2142"/>
                </a:lnTo>
                <a:lnTo>
                  <a:pt x="17253" y="2483"/>
                </a:lnTo>
                <a:lnTo>
                  <a:pt x="17228" y="2823"/>
                </a:lnTo>
                <a:lnTo>
                  <a:pt x="17228" y="3529"/>
                </a:lnTo>
                <a:lnTo>
                  <a:pt x="17277" y="4210"/>
                </a:lnTo>
                <a:lnTo>
                  <a:pt x="17301" y="4892"/>
                </a:lnTo>
                <a:lnTo>
                  <a:pt x="17301" y="5646"/>
                </a:lnTo>
                <a:lnTo>
                  <a:pt x="17277" y="6376"/>
                </a:lnTo>
                <a:lnTo>
                  <a:pt x="17180" y="7885"/>
                </a:lnTo>
                <a:lnTo>
                  <a:pt x="17082" y="9125"/>
                </a:lnTo>
                <a:lnTo>
                  <a:pt x="17034" y="9758"/>
                </a:lnTo>
                <a:lnTo>
                  <a:pt x="17009" y="10391"/>
                </a:lnTo>
                <a:lnTo>
                  <a:pt x="16985" y="10829"/>
                </a:lnTo>
                <a:lnTo>
                  <a:pt x="16961" y="11291"/>
                </a:lnTo>
                <a:lnTo>
                  <a:pt x="16985" y="11778"/>
                </a:lnTo>
                <a:lnTo>
                  <a:pt x="17009" y="12021"/>
                </a:lnTo>
                <a:lnTo>
                  <a:pt x="17058" y="12240"/>
                </a:lnTo>
                <a:lnTo>
                  <a:pt x="9539" y="12240"/>
                </a:lnTo>
                <a:lnTo>
                  <a:pt x="8566" y="12264"/>
                </a:lnTo>
                <a:lnTo>
                  <a:pt x="7568" y="12289"/>
                </a:lnTo>
                <a:lnTo>
                  <a:pt x="5622" y="12386"/>
                </a:lnTo>
                <a:lnTo>
                  <a:pt x="5086" y="12410"/>
                </a:lnTo>
                <a:lnTo>
                  <a:pt x="4551" y="12410"/>
                </a:lnTo>
                <a:lnTo>
                  <a:pt x="4040" y="12362"/>
                </a:lnTo>
                <a:lnTo>
                  <a:pt x="3529" y="12313"/>
                </a:lnTo>
                <a:lnTo>
                  <a:pt x="2994" y="12216"/>
                </a:lnTo>
                <a:lnTo>
                  <a:pt x="2702" y="12191"/>
                </a:lnTo>
                <a:lnTo>
                  <a:pt x="2434" y="12216"/>
                </a:lnTo>
                <a:lnTo>
                  <a:pt x="2385" y="11997"/>
                </a:lnTo>
                <a:lnTo>
                  <a:pt x="2361" y="11753"/>
                </a:lnTo>
                <a:lnTo>
                  <a:pt x="2337" y="11267"/>
                </a:lnTo>
                <a:lnTo>
                  <a:pt x="2361" y="10318"/>
                </a:lnTo>
                <a:lnTo>
                  <a:pt x="2361" y="9661"/>
                </a:lnTo>
                <a:lnTo>
                  <a:pt x="2337" y="8979"/>
                </a:lnTo>
                <a:lnTo>
                  <a:pt x="2312" y="7666"/>
                </a:lnTo>
                <a:lnTo>
                  <a:pt x="2312" y="6887"/>
                </a:lnTo>
                <a:lnTo>
                  <a:pt x="2288" y="6084"/>
                </a:lnTo>
                <a:lnTo>
                  <a:pt x="2239" y="4527"/>
                </a:lnTo>
                <a:lnTo>
                  <a:pt x="2215" y="2896"/>
                </a:lnTo>
                <a:lnTo>
                  <a:pt x="2215" y="2385"/>
                </a:lnTo>
                <a:lnTo>
                  <a:pt x="2166" y="2118"/>
                </a:lnTo>
                <a:lnTo>
                  <a:pt x="2142" y="2020"/>
                </a:lnTo>
                <a:lnTo>
                  <a:pt x="2093" y="1899"/>
                </a:lnTo>
                <a:close/>
                <a:moveTo>
                  <a:pt x="18566" y="12118"/>
                </a:moveTo>
                <a:lnTo>
                  <a:pt x="18591" y="12264"/>
                </a:lnTo>
                <a:lnTo>
                  <a:pt x="18420" y="12313"/>
                </a:lnTo>
                <a:lnTo>
                  <a:pt x="18274" y="12410"/>
                </a:lnTo>
                <a:lnTo>
                  <a:pt x="17958" y="12581"/>
                </a:lnTo>
                <a:lnTo>
                  <a:pt x="17885" y="12629"/>
                </a:lnTo>
                <a:lnTo>
                  <a:pt x="17909" y="12532"/>
                </a:lnTo>
                <a:lnTo>
                  <a:pt x="17909" y="12435"/>
                </a:lnTo>
                <a:lnTo>
                  <a:pt x="18250" y="12264"/>
                </a:lnTo>
                <a:lnTo>
                  <a:pt x="18566" y="12118"/>
                </a:lnTo>
                <a:close/>
                <a:moveTo>
                  <a:pt x="8761" y="512"/>
                </a:moveTo>
                <a:lnTo>
                  <a:pt x="10318" y="585"/>
                </a:lnTo>
                <a:lnTo>
                  <a:pt x="13432" y="755"/>
                </a:lnTo>
                <a:lnTo>
                  <a:pt x="14138" y="779"/>
                </a:lnTo>
                <a:lnTo>
                  <a:pt x="14844" y="804"/>
                </a:lnTo>
                <a:lnTo>
                  <a:pt x="16279" y="779"/>
                </a:lnTo>
                <a:lnTo>
                  <a:pt x="17034" y="755"/>
                </a:lnTo>
                <a:lnTo>
                  <a:pt x="17034" y="755"/>
                </a:lnTo>
                <a:lnTo>
                  <a:pt x="16912" y="852"/>
                </a:lnTo>
                <a:lnTo>
                  <a:pt x="16790" y="950"/>
                </a:lnTo>
                <a:lnTo>
                  <a:pt x="16790" y="998"/>
                </a:lnTo>
                <a:lnTo>
                  <a:pt x="16790" y="1023"/>
                </a:lnTo>
                <a:lnTo>
                  <a:pt x="16815" y="1047"/>
                </a:lnTo>
                <a:lnTo>
                  <a:pt x="16863" y="1047"/>
                </a:lnTo>
                <a:lnTo>
                  <a:pt x="17131" y="901"/>
                </a:lnTo>
                <a:lnTo>
                  <a:pt x="17399" y="755"/>
                </a:lnTo>
                <a:lnTo>
                  <a:pt x="17837" y="779"/>
                </a:lnTo>
                <a:lnTo>
                  <a:pt x="17593" y="925"/>
                </a:lnTo>
                <a:lnTo>
                  <a:pt x="17399" y="1071"/>
                </a:lnTo>
                <a:lnTo>
                  <a:pt x="17228" y="1217"/>
                </a:lnTo>
                <a:lnTo>
                  <a:pt x="17082" y="1412"/>
                </a:lnTo>
                <a:lnTo>
                  <a:pt x="17034" y="1509"/>
                </a:lnTo>
                <a:lnTo>
                  <a:pt x="17009" y="1631"/>
                </a:lnTo>
                <a:lnTo>
                  <a:pt x="16060" y="1558"/>
                </a:lnTo>
                <a:lnTo>
                  <a:pt x="15111" y="1509"/>
                </a:lnTo>
                <a:lnTo>
                  <a:pt x="14162" y="1461"/>
                </a:lnTo>
                <a:lnTo>
                  <a:pt x="13238" y="1461"/>
                </a:lnTo>
                <a:lnTo>
                  <a:pt x="11340" y="1485"/>
                </a:lnTo>
                <a:lnTo>
                  <a:pt x="9466" y="1558"/>
                </a:lnTo>
                <a:lnTo>
                  <a:pt x="7495" y="1631"/>
                </a:lnTo>
                <a:lnTo>
                  <a:pt x="5549" y="1655"/>
                </a:lnTo>
                <a:lnTo>
                  <a:pt x="4527" y="1631"/>
                </a:lnTo>
                <a:lnTo>
                  <a:pt x="3505" y="1607"/>
                </a:lnTo>
                <a:lnTo>
                  <a:pt x="3140" y="1558"/>
                </a:lnTo>
                <a:lnTo>
                  <a:pt x="2726" y="1509"/>
                </a:lnTo>
                <a:lnTo>
                  <a:pt x="2312" y="1509"/>
                </a:lnTo>
                <a:lnTo>
                  <a:pt x="2118" y="1534"/>
                </a:lnTo>
                <a:lnTo>
                  <a:pt x="1948" y="1582"/>
                </a:lnTo>
                <a:lnTo>
                  <a:pt x="1899" y="1607"/>
                </a:lnTo>
                <a:lnTo>
                  <a:pt x="1850" y="1631"/>
                </a:lnTo>
                <a:lnTo>
                  <a:pt x="1850" y="1704"/>
                </a:lnTo>
                <a:lnTo>
                  <a:pt x="1850" y="1777"/>
                </a:lnTo>
                <a:lnTo>
                  <a:pt x="1899" y="1826"/>
                </a:lnTo>
                <a:lnTo>
                  <a:pt x="1850" y="1947"/>
                </a:lnTo>
                <a:lnTo>
                  <a:pt x="1802" y="2069"/>
                </a:lnTo>
                <a:lnTo>
                  <a:pt x="1777" y="2215"/>
                </a:lnTo>
                <a:lnTo>
                  <a:pt x="1753" y="2337"/>
                </a:lnTo>
                <a:lnTo>
                  <a:pt x="1753" y="2604"/>
                </a:lnTo>
                <a:lnTo>
                  <a:pt x="1753" y="2896"/>
                </a:lnTo>
                <a:lnTo>
                  <a:pt x="1753" y="4527"/>
                </a:lnTo>
                <a:lnTo>
                  <a:pt x="1802" y="6181"/>
                </a:lnTo>
                <a:lnTo>
                  <a:pt x="1826" y="7009"/>
                </a:lnTo>
                <a:lnTo>
                  <a:pt x="1826" y="7836"/>
                </a:lnTo>
                <a:lnTo>
                  <a:pt x="1875" y="9223"/>
                </a:lnTo>
                <a:lnTo>
                  <a:pt x="1875" y="9904"/>
                </a:lnTo>
                <a:lnTo>
                  <a:pt x="1875" y="10585"/>
                </a:lnTo>
                <a:lnTo>
                  <a:pt x="1850" y="11048"/>
                </a:lnTo>
                <a:lnTo>
                  <a:pt x="1826" y="11583"/>
                </a:lnTo>
                <a:lnTo>
                  <a:pt x="1826" y="11851"/>
                </a:lnTo>
                <a:lnTo>
                  <a:pt x="1875" y="12094"/>
                </a:lnTo>
                <a:lnTo>
                  <a:pt x="1948" y="12337"/>
                </a:lnTo>
                <a:lnTo>
                  <a:pt x="2045" y="12532"/>
                </a:lnTo>
                <a:lnTo>
                  <a:pt x="2118" y="12605"/>
                </a:lnTo>
                <a:lnTo>
                  <a:pt x="2215" y="12654"/>
                </a:lnTo>
                <a:lnTo>
                  <a:pt x="2312" y="12629"/>
                </a:lnTo>
                <a:lnTo>
                  <a:pt x="2385" y="12581"/>
                </a:lnTo>
                <a:lnTo>
                  <a:pt x="2677" y="12654"/>
                </a:lnTo>
                <a:lnTo>
                  <a:pt x="2969" y="12678"/>
                </a:lnTo>
                <a:lnTo>
                  <a:pt x="3553" y="12775"/>
                </a:lnTo>
                <a:lnTo>
                  <a:pt x="4040" y="12824"/>
                </a:lnTo>
                <a:lnTo>
                  <a:pt x="4502" y="12873"/>
                </a:lnTo>
                <a:lnTo>
                  <a:pt x="5427" y="12873"/>
                </a:lnTo>
                <a:lnTo>
                  <a:pt x="6449" y="12848"/>
                </a:lnTo>
                <a:lnTo>
                  <a:pt x="7495" y="12800"/>
                </a:lnTo>
                <a:lnTo>
                  <a:pt x="8517" y="12751"/>
                </a:lnTo>
                <a:lnTo>
                  <a:pt x="9539" y="12727"/>
                </a:lnTo>
                <a:lnTo>
                  <a:pt x="17277" y="12727"/>
                </a:lnTo>
                <a:lnTo>
                  <a:pt x="17350" y="12775"/>
                </a:lnTo>
                <a:lnTo>
                  <a:pt x="17496" y="12775"/>
                </a:lnTo>
                <a:lnTo>
                  <a:pt x="17569" y="12727"/>
                </a:lnTo>
                <a:lnTo>
                  <a:pt x="17715" y="12727"/>
                </a:lnTo>
                <a:lnTo>
                  <a:pt x="17569" y="12824"/>
                </a:lnTo>
                <a:lnTo>
                  <a:pt x="17423" y="12946"/>
                </a:lnTo>
                <a:lnTo>
                  <a:pt x="17301" y="13092"/>
                </a:lnTo>
                <a:lnTo>
                  <a:pt x="17180" y="13238"/>
                </a:lnTo>
                <a:lnTo>
                  <a:pt x="17180" y="13262"/>
                </a:lnTo>
                <a:lnTo>
                  <a:pt x="17180" y="13286"/>
                </a:lnTo>
                <a:lnTo>
                  <a:pt x="17204" y="13311"/>
                </a:lnTo>
                <a:lnTo>
                  <a:pt x="17253" y="13311"/>
                </a:lnTo>
                <a:lnTo>
                  <a:pt x="17472" y="13262"/>
                </a:lnTo>
                <a:lnTo>
                  <a:pt x="17666" y="13189"/>
                </a:lnTo>
                <a:lnTo>
                  <a:pt x="18055" y="12994"/>
                </a:lnTo>
                <a:lnTo>
                  <a:pt x="18347" y="12848"/>
                </a:lnTo>
                <a:lnTo>
                  <a:pt x="18615" y="12727"/>
                </a:lnTo>
                <a:lnTo>
                  <a:pt x="18664" y="12946"/>
                </a:lnTo>
                <a:lnTo>
                  <a:pt x="18396" y="13092"/>
                </a:lnTo>
                <a:lnTo>
                  <a:pt x="17982" y="13335"/>
                </a:lnTo>
                <a:lnTo>
                  <a:pt x="17593" y="13603"/>
                </a:lnTo>
                <a:lnTo>
                  <a:pt x="17545" y="13627"/>
                </a:lnTo>
                <a:lnTo>
                  <a:pt x="17545" y="13676"/>
                </a:lnTo>
                <a:lnTo>
                  <a:pt x="17569" y="13700"/>
                </a:lnTo>
                <a:lnTo>
                  <a:pt x="17618" y="13724"/>
                </a:lnTo>
                <a:lnTo>
                  <a:pt x="17861" y="13700"/>
                </a:lnTo>
                <a:lnTo>
                  <a:pt x="18080" y="13651"/>
                </a:lnTo>
                <a:lnTo>
                  <a:pt x="18274" y="13578"/>
                </a:lnTo>
                <a:lnTo>
                  <a:pt x="18493" y="13457"/>
                </a:lnTo>
                <a:lnTo>
                  <a:pt x="18712" y="13335"/>
                </a:lnTo>
                <a:lnTo>
                  <a:pt x="18785" y="13724"/>
                </a:lnTo>
                <a:lnTo>
                  <a:pt x="18250" y="13773"/>
                </a:lnTo>
                <a:lnTo>
                  <a:pt x="17739" y="13797"/>
                </a:lnTo>
                <a:lnTo>
                  <a:pt x="17204" y="13773"/>
                </a:lnTo>
                <a:lnTo>
                  <a:pt x="16669" y="13724"/>
                </a:lnTo>
                <a:lnTo>
                  <a:pt x="15622" y="13603"/>
                </a:lnTo>
                <a:lnTo>
                  <a:pt x="15087" y="13554"/>
                </a:lnTo>
                <a:lnTo>
                  <a:pt x="14576" y="13530"/>
                </a:lnTo>
                <a:lnTo>
                  <a:pt x="12118" y="13530"/>
                </a:lnTo>
                <a:lnTo>
                  <a:pt x="9661" y="13554"/>
                </a:lnTo>
                <a:lnTo>
                  <a:pt x="8469" y="13578"/>
                </a:lnTo>
                <a:lnTo>
                  <a:pt x="7301" y="13627"/>
                </a:lnTo>
                <a:lnTo>
                  <a:pt x="4916" y="13773"/>
                </a:lnTo>
                <a:lnTo>
                  <a:pt x="3772" y="13822"/>
                </a:lnTo>
                <a:lnTo>
                  <a:pt x="2629" y="13846"/>
                </a:lnTo>
                <a:lnTo>
                  <a:pt x="2020" y="13822"/>
                </a:lnTo>
                <a:lnTo>
                  <a:pt x="1412" y="13797"/>
                </a:lnTo>
                <a:lnTo>
                  <a:pt x="1145" y="13773"/>
                </a:lnTo>
                <a:lnTo>
                  <a:pt x="853" y="13749"/>
                </a:lnTo>
                <a:lnTo>
                  <a:pt x="853" y="13724"/>
                </a:lnTo>
                <a:lnTo>
                  <a:pt x="731" y="13408"/>
                </a:lnTo>
                <a:lnTo>
                  <a:pt x="658" y="13092"/>
                </a:lnTo>
                <a:lnTo>
                  <a:pt x="585" y="12775"/>
                </a:lnTo>
                <a:lnTo>
                  <a:pt x="561" y="12435"/>
                </a:lnTo>
                <a:lnTo>
                  <a:pt x="561" y="11753"/>
                </a:lnTo>
                <a:lnTo>
                  <a:pt x="561" y="11121"/>
                </a:lnTo>
                <a:lnTo>
                  <a:pt x="561" y="9320"/>
                </a:lnTo>
                <a:lnTo>
                  <a:pt x="561" y="8420"/>
                </a:lnTo>
                <a:lnTo>
                  <a:pt x="585" y="7495"/>
                </a:lnTo>
                <a:lnTo>
                  <a:pt x="658" y="5792"/>
                </a:lnTo>
                <a:lnTo>
                  <a:pt x="731" y="4064"/>
                </a:lnTo>
                <a:lnTo>
                  <a:pt x="755" y="3188"/>
                </a:lnTo>
                <a:lnTo>
                  <a:pt x="755" y="2337"/>
                </a:lnTo>
                <a:lnTo>
                  <a:pt x="731" y="1485"/>
                </a:lnTo>
                <a:lnTo>
                  <a:pt x="707" y="609"/>
                </a:lnTo>
                <a:lnTo>
                  <a:pt x="804" y="682"/>
                </a:lnTo>
                <a:lnTo>
                  <a:pt x="950" y="755"/>
                </a:lnTo>
                <a:lnTo>
                  <a:pt x="1072" y="804"/>
                </a:lnTo>
                <a:lnTo>
                  <a:pt x="1242" y="852"/>
                </a:lnTo>
                <a:lnTo>
                  <a:pt x="1583" y="901"/>
                </a:lnTo>
                <a:lnTo>
                  <a:pt x="1948" y="925"/>
                </a:lnTo>
                <a:lnTo>
                  <a:pt x="2312" y="901"/>
                </a:lnTo>
                <a:lnTo>
                  <a:pt x="2653" y="901"/>
                </a:lnTo>
                <a:lnTo>
                  <a:pt x="3164" y="852"/>
                </a:lnTo>
                <a:lnTo>
                  <a:pt x="4162" y="755"/>
                </a:lnTo>
                <a:lnTo>
                  <a:pt x="5184" y="633"/>
                </a:lnTo>
                <a:lnTo>
                  <a:pt x="6181" y="560"/>
                </a:lnTo>
                <a:lnTo>
                  <a:pt x="6692" y="512"/>
                </a:lnTo>
                <a:close/>
                <a:moveTo>
                  <a:pt x="11096" y="14016"/>
                </a:moveTo>
                <a:lnTo>
                  <a:pt x="11096" y="14187"/>
                </a:lnTo>
                <a:lnTo>
                  <a:pt x="10926" y="14260"/>
                </a:lnTo>
                <a:lnTo>
                  <a:pt x="10780" y="14357"/>
                </a:lnTo>
                <a:lnTo>
                  <a:pt x="10488" y="14552"/>
                </a:lnTo>
                <a:lnTo>
                  <a:pt x="10293" y="14698"/>
                </a:lnTo>
                <a:lnTo>
                  <a:pt x="10123" y="14868"/>
                </a:lnTo>
                <a:lnTo>
                  <a:pt x="9953" y="15038"/>
                </a:lnTo>
                <a:lnTo>
                  <a:pt x="9807" y="15233"/>
                </a:lnTo>
                <a:lnTo>
                  <a:pt x="9807" y="15282"/>
                </a:lnTo>
                <a:lnTo>
                  <a:pt x="9831" y="15330"/>
                </a:lnTo>
                <a:lnTo>
                  <a:pt x="9856" y="15379"/>
                </a:lnTo>
                <a:lnTo>
                  <a:pt x="9929" y="15379"/>
                </a:lnTo>
                <a:lnTo>
                  <a:pt x="10099" y="15282"/>
                </a:lnTo>
                <a:lnTo>
                  <a:pt x="10245" y="15184"/>
                </a:lnTo>
                <a:lnTo>
                  <a:pt x="10537" y="14941"/>
                </a:lnTo>
                <a:lnTo>
                  <a:pt x="10804" y="14771"/>
                </a:lnTo>
                <a:lnTo>
                  <a:pt x="11072" y="14600"/>
                </a:lnTo>
                <a:lnTo>
                  <a:pt x="11072" y="14600"/>
                </a:lnTo>
                <a:lnTo>
                  <a:pt x="11048" y="15087"/>
                </a:lnTo>
                <a:lnTo>
                  <a:pt x="10926" y="15136"/>
                </a:lnTo>
                <a:lnTo>
                  <a:pt x="10804" y="15209"/>
                </a:lnTo>
                <a:lnTo>
                  <a:pt x="10585" y="15330"/>
                </a:lnTo>
                <a:lnTo>
                  <a:pt x="10439" y="15403"/>
                </a:lnTo>
                <a:lnTo>
                  <a:pt x="10269" y="15525"/>
                </a:lnTo>
                <a:lnTo>
                  <a:pt x="10123" y="15647"/>
                </a:lnTo>
                <a:lnTo>
                  <a:pt x="10074" y="15695"/>
                </a:lnTo>
                <a:lnTo>
                  <a:pt x="10050" y="15793"/>
                </a:lnTo>
                <a:lnTo>
                  <a:pt x="10050" y="15817"/>
                </a:lnTo>
                <a:lnTo>
                  <a:pt x="10074" y="15841"/>
                </a:lnTo>
                <a:lnTo>
                  <a:pt x="10245" y="15841"/>
                </a:lnTo>
                <a:lnTo>
                  <a:pt x="10391" y="15817"/>
                </a:lnTo>
                <a:lnTo>
                  <a:pt x="10683" y="15671"/>
                </a:lnTo>
                <a:lnTo>
                  <a:pt x="11023" y="15501"/>
                </a:lnTo>
                <a:lnTo>
                  <a:pt x="10999" y="15841"/>
                </a:lnTo>
                <a:lnTo>
                  <a:pt x="10756" y="15987"/>
                </a:lnTo>
                <a:lnTo>
                  <a:pt x="10610" y="16085"/>
                </a:lnTo>
                <a:lnTo>
                  <a:pt x="10464" y="16206"/>
                </a:lnTo>
                <a:lnTo>
                  <a:pt x="10342" y="16352"/>
                </a:lnTo>
                <a:lnTo>
                  <a:pt x="10196" y="16474"/>
                </a:lnTo>
                <a:lnTo>
                  <a:pt x="10172" y="16498"/>
                </a:lnTo>
                <a:lnTo>
                  <a:pt x="10172" y="16522"/>
                </a:lnTo>
                <a:lnTo>
                  <a:pt x="10196" y="16547"/>
                </a:lnTo>
                <a:lnTo>
                  <a:pt x="10245" y="16547"/>
                </a:lnTo>
                <a:lnTo>
                  <a:pt x="10537" y="16425"/>
                </a:lnTo>
                <a:lnTo>
                  <a:pt x="10804" y="16303"/>
                </a:lnTo>
                <a:lnTo>
                  <a:pt x="10975" y="16230"/>
                </a:lnTo>
                <a:lnTo>
                  <a:pt x="10975" y="16449"/>
                </a:lnTo>
                <a:lnTo>
                  <a:pt x="10902" y="16474"/>
                </a:lnTo>
                <a:lnTo>
                  <a:pt x="10756" y="16547"/>
                </a:lnTo>
                <a:lnTo>
                  <a:pt x="10634" y="16620"/>
                </a:lnTo>
                <a:lnTo>
                  <a:pt x="10415" y="16814"/>
                </a:lnTo>
                <a:lnTo>
                  <a:pt x="10391" y="16863"/>
                </a:lnTo>
                <a:lnTo>
                  <a:pt x="10391" y="16887"/>
                </a:lnTo>
                <a:lnTo>
                  <a:pt x="10391" y="16960"/>
                </a:lnTo>
                <a:lnTo>
                  <a:pt x="10464" y="16985"/>
                </a:lnTo>
                <a:lnTo>
                  <a:pt x="10537" y="16985"/>
                </a:lnTo>
                <a:lnTo>
                  <a:pt x="10780" y="16887"/>
                </a:lnTo>
                <a:lnTo>
                  <a:pt x="11023" y="16790"/>
                </a:lnTo>
                <a:lnTo>
                  <a:pt x="11048" y="16887"/>
                </a:lnTo>
                <a:lnTo>
                  <a:pt x="10926" y="16960"/>
                </a:lnTo>
                <a:lnTo>
                  <a:pt x="10829" y="17058"/>
                </a:lnTo>
                <a:lnTo>
                  <a:pt x="10585" y="17252"/>
                </a:lnTo>
                <a:lnTo>
                  <a:pt x="10561" y="17277"/>
                </a:lnTo>
                <a:lnTo>
                  <a:pt x="10561" y="17301"/>
                </a:lnTo>
                <a:lnTo>
                  <a:pt x="10585" y="17325"/>
                </a:lnTo>
                <a:lnTo>
                  <a:pt x="10610" y="17325"/>
                </a:lnTo>
                <a:lnTo>
                  <a:pt x="10780" y="17301"/>
                </a:lnTo>
                <a:lnTo>
                  <a:pt x="10950" y="17252"/>
                </a:lnTo>
                <a:lnTo>
                  <a:pt x="11096" y="17179"/>
                </a:lnTo>
                <a:lnTo>
                  <a:pt x="11242" y="17082"/>
                </a:lnTo>
                <a:lnTo>
                  <a:pt x="11388" y="17155"/>
                </a:lnTo>
                <a:lnTo>
                  <a:pt x="11534" y="17179"/>
                </a:lnTo>
                <a:lnTo>
                  <a:pt x="11705" y="17204"/>
                </a:lnTo>
                <a:lnTo>
                  <a:pt x="11875" y="17204"/>
                </a:lnTo>
                <a:lnTo>
                  <a:pt x="12216" y="17179"/>
                </a:lnTo>
                <a:lnTo>
                  <a:pt x="12508" y="17155"/>
                </a:lnTo>
                <a:lnTo>
                  <a:pt x="12897" y="17179"/>
                </a:lnTo>
                <a:lnTo>
                  <a:pt x="13067" y="17179"/>
                </a:lnTo>
                <a:lnTo>
                  <a:pt x="13262" y="17228"/>
                </a:lnTo>
                <a:lnTo>
                  <a:pt x="13432" y="17277"/>
                </a:lnTo>
                <a:lnTo>
                  <a:pt x="13554" y="17374"/>
                </a:lnTo>
                <a:lnTo>
                  <a:pt x="13676" y="17496"/>
                </a:lnTo>
                <a:lnTo>
                  <a:pt x="13773" y="17617"/>
                </a:lnTo>
                <a:lnTo>
                  <a:pt x="13530" y="17593"/>
                </a:lnTo>
                <a:lnTo>
                  <a:pt x="12556" y="17593"/>
                </a:lnTo>
                <a:lnTo>
                  <a:pt x="11826" y="17642"/>
                </a:lnTo>
                <a:lnTo>
                  <a:pt x="10366" y="17715"/>
                </a:lnTo>
                <a:lnTo>
                  <a:pt x="9637" y="17739"/>
                </a:lnTo>
                <a:lnTo>
                  <a:pt x="8907" y="17763"/>
                </a:lnTo>
                <a:lnTo>
                  <a:pt x="7763" y="17788"/>
                </a:lnTo>
                <a:lnTo>
                  <a:pt x="6644" y="17788"/>
                </a:lnTo>
                <a:lnTo>
                  <a:pt x="6181" y="17739"/>
                </a:lnTo>
                <a:lnTo>
                  <a:pt x="5816" y="17715"/>
                </a:lnTo>
                <a:lnTo>
                  <a:pt x="5500" y="17690"/>
                </a:lnTo>
                <a:lnTo>
                  <a:pt x="5597" y="17544"/>
                </a:lnTo>
                <a:lnTo>
                  <a:pt x="5743" y="17447"/>
                </a:lnTo>
                <a:lnTo>
                  <a:pt x="5865" y="17350"/>
                </a:lnTo>
                <a:lnTo>
                  <a:pt x="6035" y="17277"/>
                </a:lnTo>
                <a:lnTo>
                  <a:pt x="6206" y="17228"/>
                </a:lnTo>
                <a:lnTo>
                  <a:pt x="6376" y="17179"/>
                </a:lnTo>
                <a:lnTo>
                  <a:pt x="6765" y="17155"/>
                </a:lnTo>
                <a:lnTo>
                  <a:pt x="7057" y="17179"/>
                </a:lnTo>
                <a:lnTo>
                  <a:pt x="7374" y="17204"/>
                </a:lnTo>
                <a:lnTo>
                  <a:pt x="7544" y="17179"/>
                </a:lnTo>
                <a:lnTo>
                  <a:pt x="7690" y="17179"/>
                </a:lnTo>
                <a:lnTo>
                  <a:pt x="7836" y="17131"/>
                </a:lnTo>
                <a:lnTo>
                  <a:pt x="7958" y="17058"/>
                </a:lnTo>
                <a:lnTo>
                  <a:pt x="7982" y="17009"/>
                </a:lnTo>
                <a:lnTo>
                  <a:pt x="8055" y="17033"/>
                </a:lnTo>
                <a:lnTo>
                  <a:pt x="8128" y="17033"/>
                </a:lnTo>
                <a:lnTo>
                  <a:pt x="8177" y="17009"/>
                </a:lnTo>
                <a:lnTo>
                  <a:pt x="8225" y="16960"/>
                </a:lnTo>
                <a:lnTo>
                  <a:pt x="8274" y="16887"/>
                </a:lnTo>
                <a:lnTo>
                  <a:pt x="8298" y="16766"/>
                </a:lnTo>
                <a:lnTo>
                  <a:pt x="8298" y="16668"/>
                </a:lnTo>
                <a:lnTo>
                  <a:pt x="8298" y="16620"/>
                </a:lnTo>
                <a:lnTo>
                  <a:pt x="8274" y="16595"/>
                </a:lnTo>
                <a:lnTo>
                  <a:pt x="8298" y="16303"/>
                </a:lnTo>
                <a:lnTo>
                  <a:pt x="8298" y="15768"/>
                </a:lnTo>
                <a:lnTo>
                  <a:pt x="8298" y="15233"/>
                </a:lnTo>
                <a:lnTo>
                  <a:pt x="8298" y="14965"/>
                </a:lnTo>
                <a:lnTo>
                  <a:pt x="8323" y="14649"/>
                </a:lnTo>
                <a:lnTo>
                  <a:pt x="8323" y="14333"/>
                </a:lnTo>
                <a:lnTo>
                  <a:pt x="8323" y="14187"/>
                </a:lnTo>
                <a:lnTo>
                  <a:pt x="8298" y="14065"/>
                </a:lnTo>
                <a:lnTo>
                  <a:pt x="9101" y="14041"/>
                </a:lnTo>
                <a:lnTo>
                  <a:pt x="9101" y="14041"/>
                </a:lnTo>
                <a:lnTo>
                  <a:pt x="8980" y="14138"/>
                </a:lnTo>
                <a:lnTo>
                  <a:pt x="8834" y="14260"/>
                </a:lnTo>
                <a:lnTo>
                  <a:pt x="8688" y="14406"/>
                </a:lnTo>
                <a:lnTo>
                  <a:pt x="8663" y="14454"/>
                </a:lnTo>
                <a:lnTo>
                  <a:pt x="8639" y="14503"/>
                </a:lnTo>
                <a:lnTo>
                  <a:pt x="8615" y="14600"/>
                </a:lnTo>
                <a:lnTo>
                  <a:pt x="8615" y="14649"/>
                </a:lnTo>
                <a:lnTo>
                  <a:pt x="8639" y="14673"/>
                </a:lnTo>
                <a:lnTo>
                  <a:pt x="8761" y="14673"/>
                </a:lnTo>
                <a:lnTo>
                  <a:pt x="8858" y="14649"/>
                </a:lnTo>
                <a:lnTo>
                  <a:pt x="9028" y="14527"/>
                </a:lnTo>
                <a:lnTo>
                  <a:pt x="9199" y="14406"/>
                </a:lnTo>
                <a:lnTo>
                  <a:pt x="9466" y="14235"/>
                </a:lnTo>
                <a:lnTo>
                  <a:pt x="9710" y="14016"/>
                </a:lnTo>
                <a:lnTo>
                  <a:pt x="9953" y="14016"/>
                </a:lnTo>
                <a:lnTo>
                  <a:pt x="9734" y="14211"/>
                </a:lnTo>
                <a:lnTo>
                  <a:pt x="9539" y="14406"/>
                </a:lnTo>
                <a:lnTo>
                  <a:pt x="9345" y="14625"/>
                </a:lnTo>
                <a:lnTo>
                  <a:pt x="9199" y="14868"/>
                </a:lnTo>
                <a:lnTo>
                  <a:pt x="9199" y="14892"/>
                </a:lnTo>
                <a:lnTo>
                  <a:pt x="9199" y="14917"/>
                </a:lnTo>
                <a:lnTo>
                  <a:pt x="9223" y="14941"/>
                </a:lnTo>
                <a:lnTo>
                  <a:pt x="9272" y="14941"/>
                </a:lnTo>
                <a:lnTo>
                  <a:pt x="9393" y="14892"/>
                </a:lnTo>
                <a:lnTo>
                  <a:pt x="9515" y="14844"/>
                </a:lnTo>
                <a:lnTo>
                  <a:pt x="9758" y="14698"/>
                </a:lnTo>
                <a:lnTo>
                  <a:pt x="10196" y="14357"/>
                </a:lnTo>
                <a:lnTo>
                  <a:pt x="10464" y="14235"/>
                </a:lnTo>
                <a:lnTo>
                  <a:pt x="10658" y="14138"/>
                </a:lnTo>
                <a:lnTo>
                  <a:pt x="10804" y="14016"/>
                </a:lnTo>
                <a:close/>
                <a:moveTo>
                  <a:pt x="6936" y="1"/>
                </a:moveTo>
                <a:lnTo>
                  <a:pt x="5914" y="74"/>
                </a:lnTo>
                <a:lnTo>
                  <a:pt x="4892" y="147"/>
                </a:lnTo>
                <a:lnTo>
                  <a:pt x="3870" y="268"/>
                </a:lnTo>
                <a:lnTo>
                  <a:pt x="2945" y="366"/>
                </a:lnTo>
                <a:lnTo>
                  <a:pt x="2483" y="390"/>
                </a:lnTo>
                <a:lnTo>
                  <a:pt x="1680" y="390"/>
                </a:lnTo>
                <a:lnTo>
                  <a:pt x="1339" y="317"/>
                </a:lnTo>
                <a:lnTo>
                  <a:pt x="658" y="195"/>
                </a:lnTo>
                <a:lnTo>
                  <a:pt x="634" y="147"/>
                </a:lnTo>
                <a:lnTo>
                  <a:pt x="585" y="122"/>
                </a:lnTo>
                <a:lnTo>
                  <a:pt x="512" y="98"/>
                </a:lnTo>
                <a:lnTo>
                  <a:pt x="463" y="98"/>
                </a:lnTo>
                <a:lnTo>
                  <a:pt x="390" y="122"/>
                </a:lnTo>
                <a:lnTo>
                  <a:pt x="342" y="147"/>
                </a:lnTo>
                <a:lnTo>
                  <a:pt x="317" y="220"/>
                </a:lnTo>
                <a:lnTo>
                  <a:pt x="293" y="293"/>
                </a:lnTo>
                <a:lnTo>
                  <a:pt x="244" y="1169"/>
                </a:lnTo>
                <a:lnTo>
                  <a:pt x="220" y="2069"/>
                </a:lnTo>
                <a:lnTo>
                  <a:pt x="196" y="3821"/>
                </a:lnTo>
                <a:lnTo>
                  <a:pt x="171" y="4794"/>
                </a:lnTo>
                <a:lnTo>
                  <a:pt x="123" y="5768"/>
                </a:lnTo>
                <a:lnTo>
                  <a:pt x="25" y="7690"/>
                </a:lnTo>
                <a:lnTo>
                  <a:pt x="1" y="8614"/>
                </a:lnTo>
                <a:lnTo>
                  <a:pt x="1" y="9539"/>
                </a:lnTo>
                <a:lnTo>
                  <a:pt x="25" y="11364"/>
                </a:lnTo>
                <a:lnTo>
                  <a:pt x="1" y="11997"/>
                </a:lnTo>
                <a:lnTo>
                  <a:pt x="1" y="12362"/>
                </a:lnTo>
                <a:lnTo>
                  <a:pt x="25" y="12702"/>
                </a:lnTo>
                <a:lnTo>
                  <a:pt x="50" y="13067"/>
                </a:lnTo>
                <a:lnTo>
                  <a:pt x="123" y="13408"/>
                </a:lnTo>
                <a:lnTo>
                  <a:pt x="244" y="13700"/>
                </a:lnTo>
                <a:lnTo>
                  <a:pt x="317" y="13846"/>
                </a:lnTo>
                <a:lnTo>
                  <a:pt x="390" y="13968"/>
                </a:lnTo>
                <a:lnTo>
                  <a:pt x="463" y="14065"/>
                </a:lnTo>
                <a:lnTo>
                  <a:pt x="561" y="14089"/>
                </a:lnTo>
                <a:lnTo>
                  <a:pt x="634" y="14089"/>
                </a:lnTo>
                <a:lnTo>
                  <a:pt x="731" y="14065"/>
                </a:lnTo>
                <a:lnTo>
                  <a:pt x="901" y="14138"/>
                </a:lnTo>
                <a:lnTo>
                  <a:pt x="1072" y="14162"/>
                </a:lnTo>
                <a:lnTo>
                  <a:pt x="1412" y="14211"/>
                </a:lnTo>
                <a:lnTo>
                  <a:pt x="2093" y="14260"/>
                </a:lnTo>
                <a:lnTo>
                  <a:pt x="2726" y="14308"/>
                </a:lnTo>
                <a:lnTo>
                  <a:pt x="3334" y="14308"/>
                </a:lnTo>
                <a:lnTo>
                  <a:pt x="3943" y="14284"/>
                </a:lnTo>
                <a:lnTo>
                  <a:pt x="4551" y="14260"/>
                </a:lnTo>
                <a:lnTo>
                  <a:pt x="7958" y="14089"/>
                </a:lnTo>
                <a:lnTo>
                  <a:pt x="7958" y="14089"/>
                </a:lnTo>
                <a:lnTo>
                  <a:pt x="7909" y="14211"/>
                </a:lnTo>
                <a:lnTo>
                  <a:pt x="7885" y="14357"/>
                </a:lnTo>
                <a:lnTo>
                  <a:pt x="7860" y="14673"/>
                </a:lnTo>
                <a:lnTo>
                  <a:pt x="7860" y="15233"/>
                </a:lnTo>
                <a:lnTo>
                  <a:pt x="7860" y="15768"/>
                </a:lnTo>
                <a:lnTo>
                  <a:pt x="7836" y="16303"/>
                </a:lnTo>
                <a:lnTo>
                  <a:pt x="7812" y="16547"/>
                </a:lnTo>
                <a:lnTo>
                  <a:pt x="7812" y="16668"/>
                </a:lnTo>
                <a:lnTo>
                  <a:pt x="7812" y="16790"/>
                </a:lnTo>
                <a:lnTo>
                  <a:pt x="7666" y="16741"/>
                </a:lnTo>
                <a:lnTo>
                  <a:pt x="7471" y="16693"/>
                </a:lnTo>
                <a:lnTo>
                  <a:pt x="7276" y="16693"/>
                </a:lnTo>
                <a:lnTo>
                  <a:pt x="7057" y="16668"/>
                </a:lnTo>
                <a:lnTo>
                  <a:pt x="6644" y="16693"/>
                </a:lnTo>
                <a:lnTo>
                  <a:pt x="6303" y="16741"/>
                </a:lnTo>
                <a:lnTo>
                  <a:pt x="6060" y="16790"/>
                </a:lnTo>
                <a:lnTo>
                  <a:pt x="5841" y="16863"/>
                </a:lnTo>
                <a:lnTo>
                  <a:pt x="5646" y="16936"/>
                </a:lnTo>
                <a:lnTo>
                  <a:pt x="5451" y="17058"/>
                </a:lnTo>
                <a:lnTo>
                  <a:pt x="5281" y="17204"/>
                </a:lnTo>
                <a:lnTo>
                  <a:pt x="5135" y="17374"/>
                </a:lnTo>
                <a:lnTo>
                  <a:pt x="5038" y="17569"/>
                </a:lnTo>
                <a:lnTo>
                  <a:pt x="4940" y="17812"/>
                </a:lnTo>
                <a:lnTo>
                  <a:pt x="4940" y="17885"/>
                </a:lnTo>
                <a:lnTo>
                  <a:pt x="4940" y="17958"/>
                </a:lnTo>
                <a:lnTo>
                  <a:pt x="4989" y="18031"/>
                </a:lnTo>
                <a:lnTo>
                  <a:pt x="5038" y="18055"/>
                </a:lnTo>
                <a:lnTo>
                  <a:pt x="5111" y="18080"/>
                </a:lnTo>
                <a:lnTo>
                  <a:pt x="5184" y="18080"/>
                </a:lnTo>
                <a:lnTo>
                  <a:pt x="5257" y="18055"/>
                </a:lnTo>
                <a:lnTo>
                  <a:pt x="5330" y="18007"/>
                </a:lnTo>
                <a:lnTo>
                  <a:pt x="5451" y="18080"/>
                </a:lnTo>
                <a:lnTo>
                  <a:pt x="5597" y="18128"/>
                </a:lnTo>
                <a:lnTo>
                  <a:pt x="5743" y="18177"/>
                </a:lnTo>
                <a:lnTo>
                  <a:pt x="5914" y="18201"/>
                </a:lnTo>
                <a:lnTo>
                  <a:pt x="6254" y="18226"/>
                </a:lnTo>
                <a:lnTo>
                  <a:pt x="6498" y="18226"/>
                </a:lnTo>
                <a:lnTo>
                  <a:pt x="7082" y="18250"/>
                </a:lnTo>
                <a:lnTo>
                  <a:pt x="7641" y="18250"/>
                </a:lnTo>
                <a:lnTo>
                  <a:pt x="8785" y="18226"/>
                </a:lnTo>
                <a:lnTo>
                  <a:pt x="10147" y="18201"/>
                </a:lnTo>
                <a:lnTo>
                  <a:pt x="11486" y="18128"/>
                </a:lnTo>
                <a:lnTo>
                  <a:pt x="12994" y="18080"/>
                </a:lnTo>
                <a:lnTo>
                  <a:pt x="13238" y="18080"/>
                </a:lnTo>
                <a:lnTo>
                  <a:pt x="13505" y="18104"/>
                </a:lnTo>
                <a:lnTo>
                  <a:pt x="13773" y="18080"/>
                </a:lnTo>
                <a:lnTo>
                  <a:pt x="13919" y="18080"/>
                </a:lnTo>
                <a:lnTo>
                  <a:pt x="14016" y="18031"/>
                </a:lnTo>
                <a:lnTo>
                  <a:pt x="14089" y="18080"/>
                </a:lnTo>
                <a:lnTo>
                  <a:pt x="14235" y="18080"/>
                </a:lnTo>
                <a:lnTo>
                  <a:pt x="14284" y="18055"/>
                </a:lnTo>
                <a:lnTo>
                  <a:pt x="14333" y="18007"/>
                </a:lnTo>
                <a:lnTo>
                  <a:pt x="14381" y="17958"/>
                </a:lnTo>
                <a:lnTo>
                  <a:pt x="14406" y="17885"/>
                </a:lnTo>
                <a:lnTo>
                  <a:pt x="14381" y="17812"/>
                </a:lnTo>
                <a:lnTo>
                  <a:pt x="14308" y="17569"/>
                </a:lnTo>
                <a:lnTo>
                  <a:pt x="14211" y="17374"/>
                </a:lnTo>
                <a:lnTo>
                  <a:pt x="14065" y="17179"/>
                </a:lnTo>
                <a:lnTo>
                  <a:pt x="13895" y="17033"/>
                </a:lnTo>
                <a:lnTo>
                  <a:pt x="13700" y="16912"/>
                </a:lnTo>
                <a:lnTo>
                  <a:pt x="13505" y="16814"/>
                </a:lnTo>
                <a:lnTo>
                  <a:pt x="13262" y="16741"/>
                </a:lnTo>
                <a:lnTo>
                  <a:pt x="13043" y="16693"/>
                </a:lnTo>
                <a:lnTo>
                  <a:pt x="12581" y="16693"/>
                </a:lnTo>
                <a:lnTo>
                  <a:pt x="12118" y="16766"/>
                </a:lnTo>
                <a:lnTo>
                  <a:pt x="11802" y="16790"/>
                </a:lnTo>
                <a:lnTo>
                  <a:pt x="11486" y="16814"/>
                </a:lnTo>
                <a:lnTo>
                  <a:pt x="11461" y="16620"/>
                </a:lnTo>
                <a:lnTo>
                  <a:pt x="11510" y="16571"/>
                </a:lnTo>
                <a:lnTo>
                  <a:pt x="11534" y="16498"/>
                </a:lnTo>
                <a:lnTo>
                  <a:pt x="11534" y="16449"/>
                </a:lnTo>
                <a:lnTo>
                  <a:pt x="11486" y="16425"/>
                </a:lnTo>
                <a:lnTo>
                  <a:pt x="11437" y="16401"/>
                </a:lnTo>
                <a:lnTo>
                  <a:pt x="11437" y="15939"/>
                </a:lnTo>
                <a:lnTo>
                  <a:pt x="11461" y="15501"/>
                </a:lnTo>
                <a:lnTo>
                  <a:pt x="11534" y="14746"/>
                </a:lnTo>
                <a:lnTo>
                  <a:pt x="11534" y="14381"/>
                </a:lnTo>
                <a:lnTo>
                  <a:pt x="11510" y="14187"/>
                </a:lnTo>
                <a:lnTo>
                  <a:pt x="11461" y="14016"/>
                </a:lnTo>
                <a:lnTo>
                  <a:pt x="14576" y="14016"/>
                </a:lnTo>
                <a:lnTo>
                  <a:pt x="15136" y="14041"/>
                </a:lnTo>
                <a:lnTo>
                  <a:pt x="15720" y="14089"/>
                </a:lnTo>
                <a:lnTo>
                  <a:pt x="16839" y="14211"/>
                </a:lnTo>
                <a:lnTo>
                  <a:pt x="17423" y="14260"/>
                </a:lnTo>
                <a:lnTo>
                  <a:pt x="17982" y="14260"/>
                </a:lnTo>
                <a:lnTo>
                  <a:pt x="18542" y="14235"/>
                </a:lnTo>
                <a:lnTo>
                  <a:pt x="18834" y="14211"/>
                </a:lnTo>
                <a:lnTo>
                  <a:pt x="19102" y="14138"/>
                </a:lnTo>
                <a:lnTo>
                  <a:pt x="19199" y="14114"/>
                </a:lnTo>
                <a:lnTo>
                  <a:pt x="19272" y="14041"/>
                </a:lnTo>
                <a:lnTo>
                  <a:pt x="19296" y="13968"/>
                </a:lnTo>
                <a:lnTo>
                  <a:pt x="19272" y="13870"/>
                </a:lnTo>
                <a:lnTo>
                  <a:pt x="19272" y="13773"/>
                </a:lnTo>
                <a:lnTo>
                  <a:pt x="19150" y="13043"/>
                </a:lnTo>
                <a:lnTo>
                  <a:pt x="19248" y="12921"/>
                </a:lnTo>
                <a:lnTo>
                  <a:pt x="19248" y="12873"/>
                </a:lnTo>
                <a:lnTo>
                  <a:pt x="19248" y="12824"/>
                </a:lnTo>
                <a:lnTo>
                  <a:pt x="19223" y="12800"/>
                </a:lnTo>
                <a:lnTo>
                  <a:pt x="19102" y="12800"/>
                </a:lnTo>
                <a:lnTo>
                  <a:pt x="19053" y="12337"/>
                </a:lnTo>
                <a:lnTo>
                  <a:pt x="19029" y="11875"/>
                </a:lnTo>
                <a:lnTo>
                  <a:pt x="18980" y="10926"/>
                </a:lnTo>
                <a:lnTo>
                  <a:pt x="18980" y="10001"/>
                </a:lnTo>
                <a:lnTo>
                  <a:pt x="19004" y="9052"/>
                </a:lnTo>
                <a:lnTo>
                  <a:pt x="19004" y="8955"/>
                </a:lnTo>
                <a:lnTo>
                  <a:pt x="19077" y="7203"/>
                </a:lnTo>
                <a:lnTo>
                  <a:pt x="19150" y="5549"/>
                </a:lnTo>
                <a:lnTo>
                  <a:pt x="19175" y="3894"/>
                </a:lnTo>
                <a:lnTo>
                  <a:pt x="19223" y="2385"/>
                </a:lnTo>
                <a:lnTo>
                  <a:pt x="19248" y="1607"/>
                </a:lnTo>
                <a:lnTo>
                  <a:pt x="19223" y="1242"/>
                </a:lnTo>
                <a:lnTo>
                  <a:pt x="19199" y="852"/>
                </a:lnTo>
                <a:lnTo>
                  <a:pt x="19248" y="804"/>
                </a:lnTo>
                <a:lnTo>
                  <a:pt x="19272" y="755"/>
                </a:lnTo>
                <a:lnTo>
                  <a:pt x="19296" y="682"/>
                </a:lnTo>
                <a:lnTo>
                  <a:pt x="19296" y="609"/>
                </a:lnTo>
                <a:lnTo>
                  <a:pt x="19272" y="560"/>
                </a:lnTo>
                <a:lnTo>
                  <a:pt x="19223" y="512"/>
                </a:lnTo>
                <a:lnTo>
                  <a:pt x="19175" y="463"/>
                </a:lnTo>
                <a:lnTo>
                  <a:pt x="19102" y="439"/>
                </a:lnTo>
                <a:lnTo>
                  <a:pt x="18493" y="317"/>
                </a:lnTo>
                <a:lnTo>
                  <a:pt x="17885" y="268"/>
                </a:lnTo>
                <a:lnTo>
                  <a:pt x="17277" y="244"/>
                </a:lnTo>
                <a:lnTo>
                  <a:pt x="16644" y="244"/>
                </a:lnTo>
                <a:lnTo>
                  <a:pt x="15403" y="293"/>
                </a:lnTo>
                <a:lnTo>
                  <a:pt x="14187" y="293"/>
                </a:lnTo>
                <a:lnTo>
                  <a:pt x="12629" y="220"/>
                </a:lnTo>
                <a:lnTo>
                  <a:pt x="11072" y="122"/>
                </a:lnTo>
                <a:lnTo>
                  <a:pt x="9515" y="49"/>
                </a:lnTo>
                <a:lnTo>
                  <a:pt x="7958" y="1"/>
                </a:lnTo>
                <a:close/>
              </a:path>
            </a:pathLst>
          </a:custGeom>
          <a:solidFill>
            <a:srgbClr val="7C7F9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371;p39"/>
          <p:cNvSpPr/>
          <p:nvPr/>
        </p:nvSpPr>
        <p:spPr>
          <a:xfrm>
            <a:off x="4012034" y="2868835"/>
            <a:ext cx="1156813" cy="935739"/>
          </a:xfrm>
          <a:custGeom>
            <a:avLst/>
            <a:gdLst/>
            <a:ahLst/>
            <a:cxnLst/>
            <a:rect l="l" t="t" r="r" b="b"/>
            <a:pathLst>
              <a:path w="22532" h="18226" extrusionOk="0">
                <a:moveTo>
                  <a:pt x="7640" y="5499"/>
                </a:moveTo>
                <a:lnTo>
                  <a:pt x="7859" y="5524"/>
                </a:lnTo>
                <a:lnTo>
                  <a:pt x="8078" y="5572"/>
                </a:lnTo>
                <a:lnTo>
                  <a:pt x="8297" y="5645"/>
                </a:lnTo>
                <a:lnTo>
                  <a:pt x="8492" y="5743"/>
                </a:lnTo>
                <a:lnTo>
                  <a:pt x="8662" y="5840"/>
                </a:lnTo>
                <a:lnTo>
                  <a:pt x="8833" y="5986"/>
                </a:lnTo>
                <a:lnTo>
                  <a:pt x="9003" y="6132"/>
                </a:lnTo>
                <a:lnTo>
                  <a:pt x="9125" y="6302"/>
                </a:lnTo>
                <a:lnTo>
                  <a:pt x="9246" y="6473"/>
                </a:lnTo>
                <a:lnTo>
                  <a:pt x="9344" y="6667"/>
                </a:lnTo>
                <a:lnTo>
                  <a:pt x="9417" y="6862"/>
                </a:lnTo>
                <a:lnTo>
                  <a:pt x="9465" y="7081"/>
                </a:lnTo>
                <a:lnTo>
                  <a:pt x="9490" y="7300"/>
                </a:lnTo>
                <a:lnTo>
                  <a:pt x="9514" y="7543"/>
                </a:lnTo>
                <a:lnTo>
                  <a:pt x="9490" y="7762"/>
                </a:lnTo>
                <a:lnTo>
                  <a:pt x="9441" y="7932"/>
                </a:lnTo>
                <a:lnTo>
                  <a:pt x="9392" y="8103"/>
                </a:lnTo>
                <a:lnTo>
                  <a:pt x="9319" y="8249"/>
                </a:lnTo>
                <a:lnTo>
                  <a:pt x="9246" y="8419"/>
                </a:lnTo>
                <a:lnTo>
                  <a:pt x="9149" y="8541"/>
                </a:lnTo>
                <a:lnTo>
                  <a:pt x="9027" y="8687"/>
                </a:lnTo>
                <a:lnTo>
                  <a:pt x="8784" y="8906"/>
                </a:lnTo>
                <a:lnTo>
                  <a:pt x="8516" y="9100"/>
                </a:lnTo>
                <a:lnTo>
                  <a:pt x="8200" y="9246"/>
                </a:lnTo>
                <a:lnTo>
                  <a:pt x="7884" y="9368"/>
                </a:lnTo>
                <a:lnTo>
                  <a:pt x="7543" y="9417"/>
                </a:lnTo>
                <a:lnTo>
                  <a:pt x="7348" y="9441"/>
                </a:lnTo>
                <a:lnTo>
                  <a:pt x="7178" y="9441"/>
                </a:lnTo>
                <a:lnTo>
                  <a:pt x="6984" y="9417"/>
                </a:lnTo>
                <a:lnTo>
                  <a:pt x="6789" y="9368"/>
                </a:lnTo>
                <a:lnTo>
                  <a:pt x="6619" y="9295"/>
                </a:lnTo>
                <a:lnTo>
                  <a:pt x="6448" y="9222"/>
                </a:lnTo>
                <a:lnTo>
                  <a:pt x="6278" y="9149"/>
                </a:lnTo>
                <a:lnTo>
                  <a:pt x="6132" y="9027"/>
                </a:lnTo>
                <a:lnTo>
                  <a:pt x="5986" y="8930"/>
                </a:lnTo>
                <a:lnTo>
                  <a:pt x="5840" y="8784"/>
                </a:lnTo>
                <a:lnTo>
                  <a:pt x="5718" y="8638"/>
                </a:lnTo>
                <a:lnTo>
                  <a:pt x="5621" y="8492"/>
                </a:lnTo>
                <a:lnTo>
                  <a:pt x="5524" y="8322"/>
                </a:lnTo>
                <a:lnTo>
                  <a:pt x="5451" y="8151"/>
                </a:lnTo>
                <a:lnTo>
                  <a:pt x="5402" y="7981"/>
                </a:lnTo>
                <a:lnTo>
                  <a:pt x="5378" y="7786"/>
                </a:lnTo>
                <a:lnTo>
                  <a:pt x="5378" y="7543"/>
                </a:lnTo>
                <a:lnTo>
                  <a:pt x="5402" y="7324"/>
                </a:lnTo>
                <a:lnTo>
                  <a:pt x="5451" y="7130"/>
                </a:lnTo>
                <a:lnTo>
                  <a:pt x="5524" y="6911"/>
                </a:lnTo>
                <a:lnTo>
                  <a:pt x="5621" y="6716"/>
                </a:lnTo>
                <a:lnTo>
                  <a:pt x="5743" y="6521"/>
                </a:lnTo>
                <a:lnTo>
                  <a:pt x="5889" y="6351"/>
                </a:lnTo>
                <a:lnTo>
                  <a:pt x="6035" y="6181"/>
                </a:lnTo>
                <a:lnTo>
                  <a:pt x="6181" y="6035"/>
                </a:lnTo>
                <a:lnTo>
                  <a:pt x="6351" y="5937"/>
                </a:lnTo>
                <a:lnTo>
                  <a:pt x="6521" y="5840"/>
                </a:lnTo>
                <a:lnTo>
                  <a:pt x="6692" y="5743"/>
                </a:lnTo>
                <a:lnTo>
                  <a:pt x="7032" y="5621"/>
                </a:lnTo>
                <a:lnTo>
                  <a:pt x="7421" y="5499"/>
                </a:lnTo>
                <a:close/>
                <a:moveTo>
                  <a:pt x="7665" y="4988"/>
                </a:moveTo>
                <a:lnTo>
                  <a:pt x="7373" y="5013"/>
                </a:lnTo>
                <a:lnTo>
                  <a:pt x="7300" y="5013"/>
                </a:lnTo>
                <a:lnTo>
                  <a:pt x="7251" y="5037"/>
                </a:lnTo>
                <a:lnTo>
                  <a:pt x="7178" y="5110"/>
                </a:lnTo>
                <a:lnTo>
                  <a:pt x="6984" y="5159"/>
                </a:lnTo>
                <a:lnTo>
                  <a:pt x="6789" y="5207"/>
                </a:lnTo>
                <a:lnTo>
                  <a:pt x="6619" y="5280"/>
                </a:lnTo>
                <a:lnTo>
                  <a:pt x="6424" y="5353"/>
                </a:lnTo>
                <a:lnTo>
                  <a:pt x="6083" y="5548"/>
                </a:lnTo>
                <a:lnTo>
                  <a:pt x="5791" y="5791"/>
                </a:lnTo>
                <a:lnTo>
                  <a:pt x="5597" y="5962"/>
                </a:lnTo>
                <a:lnTo>
                  <a:pt x="5426" y="6156"/>
                </a:lnTo>
                <a:lnTo>
                  <a:pt x="5280" y="6400"/>
                </a:lnTo>
                <a:lnTo>
                  <a:pt x="5134" y="6619"/>
                </a:lnTo>
                <a:lnTo>
                  <a:pt x="5037" y="6862"/>
                </a:lnTo>
                <a:lnTo>
                  <a:pt x="4964" y="7130"/>
                </a:lnTo>
                <a:lnTo>
                  <a:pt x="4915" y="7397"/>
                </a:lnTo>
                <a:lnTo>
                  <a:pt x="4891" y="7665"/>
                </a:lnTo>
                <a:lnTo>
                  <a:pt x="4915" y="7908"/>
                </a:lnTo>
                <a:lnTo>
                  <a:pt x="4940" y="8151"/>
                </a:lnTo>
                <a:lnTo>
                  <a:pt x="5013" y="8395"/>
                </a:lnTo>
                <a:lnTo>
                  <a:pt x="5110" y="8614"/>
                </a:lnTo>
                <a:lnTo>
                  <a:pt x="5232" y="8808"/>
                </a:lnTo>
                <a:lnTo>
                  <a:pt x="5378" y="9003"/>
                </a:lnTo>
                <a:lnTo>
                  <a:pt x="5548" y="9173"/>
                </a:lnTo>
                <a:lnTo>
                  <a:pt x="5743" y="9344"/>
                </a:lnTo>
                <a:lnTo>
                  <a:pt x="5937" y="9490"/>
                </a:lnTo>
                <a:lnTo>
                  <a:pt x="6132" y="9611"/>
                </a:lnTo>
                <a:lnTo>
                  <a:pt x="6351" y="9709"/>
                </a:lnTo>
                <a:lnTo>
                  <a:pt x="6594" y="9806"/>
                </a:lnTo>
                <a:lnTo>
                  <a:pt x="6838" y="9855"/>
                </a:lnTo>
                <a:lnTo>
                  <a:pt x="7057" y="9903"/>
                </a:lnTo>
                <a:lnTo>
                  <a:pt x="7300" y="9928"/>
                </a:lnTo>
                <a:lnTo>
                  <a:pt x="7543" y="9903"/>
                </a:lnTo>
                <a:lnTo>
                  <a:pt x="7762" y="9879"/>
                </a:lnTo>
                <a:lnTo>
                  <a:pt x="7981" y="9855"/>
                </a:lnTo>
                <a:lnTo>
                  <a:pt x="8176" y="9782"/>
                </a:lnTo>
                <a:lnTo>
                  <a:pt x="8395" y="9709"/>
                </a:lnTo>
                <a:lnTo>
                  <a:pt x="8589" y="9636"/>
                </a:lnTo>
                <a:lnTo>
                  <a:pt x="8784" y="9514"/>
                </a:lnTo>
                <a:lnTo>
                  <a:pt x="8954" y="9392"/>
                </a:lnTo>
                <a:lnTo>
                  <a:pt x="9125" y="9271"/>
                </a:lnTo>
                <a:lnTo>
                  <a:pt x="9295" y="9125"/>
                </a:lnTo>
                <a:lnTo>
                  <a:pt x="9441" y="8979"/>
                </a:lnTo>
                <a:lnTo>
                  <a:pt x="9563" y="8808"/>
                </a:lnTo>
                <a:lnTo>
                  <a:pt x="9684" y="8614"/>
                </a:lnTo>
                <a:lnTo>
                  <a:pt x="9782" y="8419"/>
                </a:lnTo>
                <a:lnTo>
                  <a:pt x="9855" y="8224"/>
                </a:lnTo>
                <a:lnTo>
                  <a:pt x="9928" y="8030"/>
                </a:lnTo>
                <a:lnTo>
                  <a:pt x="9976" y="7811"/>
                </a:lnTo>
                <a:lnTo>
                  <a:pt x="10001" y="7519"/>
                </a:lnTo>
                <a:lnTo>
                  <a:pt x="10001" y="7227"/>
                </a:lnTo>
                <a:lnTo>
                  <a:pt x="9952" y="6959"/>
                </a:lnTo>
                <a:lnTo>
                  <a:pt x="9903" y="6692"/>
                </a:lnTo>
                <a:lnTo>
                  <a:pt x="9806" y="6448"/>
                </a:lnTo>
                <a:lnTo>
                  <a:pt x="9660" y="6205"/>
                </a:lnTo>
                <a:lnTo>
                  <a:pt x="9514" y="5986"/>
                </a:lnTo>
                <a:lnTo>
                  <a:pt x="9344" y="5767"/>
                </a:lnTo>
                <a:lnTo>
                  <a:pt x="9149" y="5597"/>
                </a:lnTo>
                <a:lnTo>
                  <a:pt x="8930" y="5426"/>
                </a:lnTo>
                <a:lnTo>
                  <a:pt x="8711" y="5280"/>
                </a:lnTo>
                <a:lnTo>
                  <a:pt x="8468" y="5159"/>
                </a:lnTo>
                <a:lnTo>
                  <a:pt x="8200" y="5086"/>
                </a:lnTo>
                <a:lnTo>
                  <a:pt x="7932" y="5013"/>
                </a:lnTo>
                <a:lnTo>
                  <a:pt x="7665" y="4988"/>
                </a:lnTo>
                <a:close/>
                <a:moveTo>
                  <a:pt x="6570" y="414"/>
                </a:moveTo>
                <a:lnTo>
                  <a:pt x="6789" y="438"/>
                </a:lnTo>
                <a:lnTo>
                  <a:pt x="7032" y="438"/>
                </a:lnTo>
                <a:lnTo>
                  <a:pt x="7494" y="462"/>
                </a:lnTo>
                <a:lnTo>
                  <a:pt x="8103" y="487"/>
                </a:lnTo>
                <a:lnTo>
                  <a:pt x="8395" y="511"/>
                </a:lnTo>
                <a:lnTo>
                  <a:pt x="8687" y="511"/>
                </a:lnTo>
                <a:lnTo>
                  <a:pt x="8687" y="681"/>
                </a:lnTo>
                <a:lnTo>
                  <a:pt x="8687" y="852"/>
                </a:lnTo>
                <a:lnTo>
                  <a:pt x="8419" y="754"/>
                </a:lnTo>
                <a:lnTo>
                  <a:pt x="8273" y="730"/>
                </a:lnTo>
                <a:lnTo>
                  <a:pt x="8127" y="706"/>
                </a:lnTo>
                <a:lnTo>
                  <a:pt x="8005" y="706"/>
                </a:lnTo>
                <a:lnTo>
                  <a:pt x="7859" y="730"/>
                </a:lnTo>
                <a:lnTo>
                  <a:pt x="7738" y="779"/>
                </a:lnTo>
                <a:lnTo>
                  <a:pt x="7640" y="876"/>
                </a:lnTo>
                <a:lnTo>
                  <a:pt x="7616" y="925"/>
                </a:lnTo>
                <a:lnTo>
                  <a:pt x="7616" y="949"/>
                </a:lnTo>
                <a:lnTo>
                  <a:pt x="7640" y="998"/>
                </a:lnTo>
                <a:lnTo>
                  <a:pt x="7957" y="998"/>
                </a:lnTo>
                <a:lnTo>
                  <a:pt x="8224" y="1022"/>
                </a:lnTo>
                <a:lnTo>
                  <a:pt x="8468" y="1095"/>
                </a:lnTo>
                <a:lnTo>
                  <a:pt x="8735" y="1192"/>
                </a:lnTo>
                <a:lnTo>
                  <a:pt x="8760" y="1338"/>
                </a:lnTo>
                <a:lnTo>
                  <a:pt x="8565" y="1338"/>
                </a:lnTo>
                <a:lnTo>
                  <a:pt x="7932" y="1290"/>
                </a:lnTo>
                <a:lnTo>
                  <a:pt x="7713" y="1265"/>
                </a:lnTo>
                <a:lnTo>
                  <a:pt x="7616" y="1265"/>
                </a:lnTo>
                <a:lnTo>
                  <a:pt x="7494" y="1314"/>
                </a:lnTo>
                <a:lnTo>
                  <a:pt x="7470" y="1363"/>
                </a:lnTo>
                <a:lnTo>
                  <a:pt x="7470" y="1411"/>
                </a:lnTo>
                <a:lnTo>
                  <a:pt x="7519" y="1509"/>
                </a:lnTo>
                <a:lnTo>
                  <a:pt x="7592" y="1582"/>
                </a:lnTo>
                <a:lnTo>
                  <a:pt x="7689" y="1630"/>
                </a:lnTo>
                <a:lnTo>
                  <a:pt x="7786" y="1655"/>
                </a:lnTo>
                <a:lnTo>
                  <a:pt x="8030" y="1679"/>
                </a:lnTo>
                <a:lnTo>
                  <a:pt x="8224" y="1703"/>
                </a:lnTo>
                <a:lnTo>
                  <a:pt x="8516" y="1752"/>
                </a:lnTo>
                <a:lnTo>
                  <a:pt x="8833" y="1776"/>
                </a:lnTo>
                <a:lnTo>
                  <a:pt x="8881" y="2117"/>
                </a:lnTo>
                <a:lnTo>
                  <a:pt x="8857" y="2117"/>
                </a:lnTo>
                <a:lnTo>
                  <a:pt x="8711" y="2068"/>
                </a:lnTo>
                <a:lnTo>
                  <a:pt x="8565" y="2020"/>
                </a:lnTo>
                <a:lnTo>
                  <a:pt x="8249" y="1995"/>
                </a:lnTo>
                <a:lnTo>
                  <a:pt x="8005" y="1947"/>
                </a:lnTo>
                <a:lnTo>
                  <a:pt x="7713" y="1947"/>
                </a:lnTo>
                <a:lnTo>
                  <a:pt x="7713" y="1995"/>
                </a:lnTo>
                <a:lnTo>
                  <a:pt x="7689" y="2044"/>
                </a:lnTo>
                <a:lnTo>
                  <a:pt x="7762" y="2166"/>
                </a:lnTo>
                <a:lnTo>
                  <a:pt x="7835" y="2239"/>
                </a:lnTo>
                <a:lnTo>
                  <a:pt x="7957" y="2287"/>
                </a:lnTo>
                <a:lnTo>
                  <a:pt x="8078" y="2336"/>
                </a:lnTo>
                <a:lnTo>
                  <a:pt x="8419" y="2409"/>
                </a:lnTo>
                <a:lnTo>
                  <a:pt x="8760" y="2458"/>
                </a:lnTo>
                <a:lnTo>
                  <a:pt x="8833" y="2458"/>
                </a:lnTo>
                <a:lnTo>
                  <a:pt x="8881" y="2433"/>
                </a:lnTo>
                <a:lnTo>
                  <a:pt x="8930" y="2409"/>
                </a:lnTo>
                <a:lnTo>
                  <a:pt x="8954" y="2385"/>
                </a:lnTo>
                <a:lnTo>
                  <a:pt x="9027" y="2506"/>
                </a:lnTo>
                <a:lnTo>
                  <a:pt x="9076" y="2579"/>
                </a:lnTo>
                <a:lnTo>
                  <a:pt x="9125" y="2604"/>
                </a:lnTo>
                <a:lnTo>
                  <a:pt x="9198" y="2628"/>
                </a:lnTo>
                <a:lnTo>
                  <a:pt x="9246" y="2628"/>
                </a:lnTo>
                <a:lnTo>
                  <a:pt x="9490" y="2701"/>
                </a:lnTo>
                <a:lnTo>
                  <a:pt x="9733" y="2798"/>
                </a:lnTo>
                <a:lnTo>
                  <a:pt x="9952" y="2920"/>
                </a:lnTo>
                <a:lnTo>
                  <a:pt x="10171" y="3066"/>
                </a:lnTo>
                <a:lnTo>
                  <a:pt x="10220" y="3090"/>
                </a:lnTo>
                <a:lnTo>
                  <a:pt x="10268" y="3115"/>
                </a:lnTo>
                <a:lnTo>
                  <a:pt x="10390" y="3115"/>
                </a:lnTo>
                <a:lnTo>
                  <a:pt x="10463" y="3042"/>
                </a:lnTo>
                <a:lnTo>
                  <a:pt x="10512" y="2969"/>
                </a:lnTo>
                <a:lnTo>
                  <a:pt x="10633" y="2896"/>
                </a:lnTo>
                <a:lnTo>
                  <a:pt x="10755" y="2823"/>
                </a:lnTo>
                <a:lnTo>
                  <a:pt x="10950" y="2652"/>
                </a:lnTo>
                <a:lnTo>
                  <a:pt x="11412" y="2312"/>
                </a:lnTo>
                <a:lnTo>
                  <a:pt x="11655" y="2166"/>
                </a:lnTo>
                <a:lnTo>
                  <a:pt x="11899" y="2044"/>
                </a:lnTo>
                <a:lnTo>
                  <a:pt x="11972" y="1995"/>
                </a:lnTo>
                <a:lnTo>
                  <a:pt x="11996" y="1947"/>
                </a:lnTo>
                <a:lnTo>
                  <a:pt x="12093" y="2020"/>
                </a:lnTo>
                <a:lnTo>
                  <a:pt x="12385" y="2239"/>
                </a:lnTo>
                <a:lnTo>
                  <a:pt x="12653" y="2458"/>
                </a:lnTo>
                <a:lnTo>
                  <a:pt x="12872" y="2701"/>
                </a:lnTo>
                <a:lnTo>
                  <a:pt x="13091" y="2944"/>
                </a:lnTo>
                <a:lnTo>
                  <a:pt x="13188" y="3066"/>
                </a:lnTo>
                <a:lnTo>
                  <a:pt x="13286" y="3188"/>
                </a:lnTo>
                <a:lnTo>
                  <a:pt x="13115" y="3382"/>
                </a:lnTo>
                <a:lnTo>
                  <a:pt x="12896" y="3188"/>
                </a:lnTo>
                <a:lnTo>
                  <a:pt x="12677" y="2993"/>
                </a:lnTo>
                <a:lnTo>
                  <a:pt x="12580" y="2920"/>
                </a:lnTo>
                <a:lnTo>
                  <a:pt x="12458" y="2871"/>
                </a:lnTo>
                <a:lnTo>
                  <a:pt x="12337" y="2823"/>
                </a:lnTo>
                <a:lnTo>
                  <a:pt x="12215" y="2798"/>
                </a:lnTo>
                <a:lnTo>
                  <a:pt x="12166" y="2823"/>
                </a:lnTo>
                <a:lnTo>
                  <a:pt x="12142" y="2847"/>
                </a:lnTo>
                <a:lnTo>
                  <a:pt x="12118" y="2896"/>
                </a:lnTo>
                <a:lnTo>
                  <a:pt x="12142" y="2944"/>
                </a:lnTo>
                <a:lnTo>
                  <a:pt x="12215" y="3042"/>
                </a:lnTo>
                <a:lnTo>
                  <a:pt x="12288" y="3115"/>
                </a:lnTo>
                <a:lnTo>
                  <a:pt x="12458" y="3261"/>
                </a:lnTo>
                <a:lnTo>
                  <a:pt x="12677" y="3480"/>
                </a:lnTo>
                <a:lnTo>
                  <a:pt x="12896" y="3650"/>
                </a:lnTo>
                <a:lnTo>
                  <a:pt x="12921" y="3650"/>
                </a:lnTo>
                <a:lnTo>
                  <a:pt x="12750" y="3869"/>
                </a:lnTo>
                <a:lnTo>
                  <a:pt x="12653" y="3747"/>
                </a:lnTo>
                <a:lnTo>
                  <a:pt x="12531" y="3626"/>
                </a:lnTo>
                <a:lnTo>
                  <a:pt x="12458" y="3528"/>
                </a:lnTo>
                <a:lnTo>
                  <a:pt x="12361" y="3431"/>
                </a:lnTo>
                <a:lnTo>
                  <a:pt x="12264" y="3334"/>
                </a:lnTo>
                <a:lnTo>
                  <a:pt x="12142" y="3285"/>
                </a:lnTo>
                <a:lnTo>
                  <a:pt x="12118" y="3285"/>
                </a:lnTo>
                <a:lnTo>
                  <a:pt x="12069" y="3309"/>
                </a:lnTo>
                <a:lnTo>
                  <a:pt x="12069" y="3334"/>
                </a:lnTo>
                <a:lnTo>
                  <a:pt x="12069" y="3382"/>
                </a:lnTo>
                <a:lnTo>
                  <a:pt x="12093" y="3504"/>
                </a:lnTo>
                <a:lnTo>
                  <a:pt x="12142" y="3626"/>
                </a:lnTo>
                <a:lnTo>
                  <a:pt x="12288" y="3869"/>
                </a:lnTo>
                <a:lnTo>
                  <a:pt x="12385" y="4039"/>
                </a:lnTo>
                <a:lnTo>
                  <a:pt x="12531" y="4210"/>
                </a:lnTo>
                <a:lnTo>
                  <a:pt x="12434" y="4331"/>
                </a:lnTo>
                <a:lnTo>
                  <a:pt x="12312" y="4526"/>
                </a:lnTo>
                <a:lnTo>
                  <a:pt x="12215" y="4356"/>
                </a:lnTo>
                <a:lnTo>
                  <a:pt x="12069" y="4185"/>
                </a:lnTo>
                <a:lnTo>
                  <a:pt x="11947" y="4015"/>
                </a:lnTo>
                <a:lnTo>
                  <a:pt x="11850" y="3845"/>
                </a:lnTo>
                <a:lnTo>
                  <a:pt x="11801" y="3796"/>
                </a:lnTo>
                <a:lnTo>
                  <a:pt x="11753" y="3772"/>
                </a:lnTo>
                <a:lnTo>
                  <a:pt x="11680" y="3772"/>
                </a:lnTo>
                <a:lnTo>
                  <a:pt x="11631" y="3845"/>
                </a:lnTo>
                <a:lnTo>
                  <a:pt x="11631" y="3966"/>
                </a:lnTo>
                <a:lnTo>
                  <a:pt x="11655" y="4064"/>
                </a:lnTo>
                <a:lnTo>
                  <a:pt x="11704" y="4185"/>
                </a:lnTo>
                <a:lnTo>
                  <a:pt x="11753" y="4283"/>
                </a:lnTo>
                <a:lnTo>
                  <a:pt x="12118" y="4842"/>
                </a:lnTo>
                <a:lnTo>
                  <a:pt x="12166" y="4891"/>
                </a:lnTo>
                <a:lnTo>
                  <a:pt x="12239" y="4915"/>
                </a:lnTo>
                <a:lnTo>
                  <a:pt x="12264" y="4940"/>
                </a:lnTo>
                <a:lnTo>
                  <a:pt x="12288" y="4964"/>
                </a:lnTo>
                <a:lnTo>
                  <a:pt x="12410" y="5232"/>
                </a:lnTo>
                <a:lnTo>
                  <a:pt x="12458" y="5524"/>
                </a:lnTo>
                <a:lnTo>
                  <a:pt x="12483" y="5694"/>
                </a:lnTo>
                <a:lnTo>
                  <a:pt x="12507" y="5864"/>
                </a:lnTo>
                <a:lnTo>
                  <a:pt x="12507" y="6035"/>
                </a:lnTo>
                <a:lnTo>
                  <a:pt x="12531" y="6205"/>
                </a:lnTo>
                <a:lnTo>
                  <a:pt x="12580" y="6278"/>
                </a:lnTo>
                <a:lnTo>
                  <a:pt x="12629" y="6302"/>
                </a:lnTo>
                <a:lnTo>
                  <a:pt x="12702" y="6327"/>
                </a:lnTo>
                <a:lnTo>
                  <a:pt x="12775" y="6327"/>
                </a:lnTo>
                <a:lnTo>
                  <a:pt x="12994" y="6400"/>
                </a:lnTo>
                <a:lnTo>
                  <a:pt x="13213" y="6424"/>
                </a:lnTo>
                <a:lnTo>
                  <a:pt x="13651" y="6473"/>
                </a:lnTo>
                <a:lnTo>
                  <a:pt x="13967" y="6521"/>
                </a:lnTo>
                <a:lnTo>
                  <a:pt x="14283" y="6570"/>
                </a:lnTo>
                <a:lnTo>
                  <a:pt x="14502" y="6643"/>
                </a:lnTo>
                <a:lnTo>
                  <a:pt x="14600" y="6692"/>
                </a:lnTo>
                <a:lnTo>
                  <a:pt x="14697" y="6692"/>
                </a:lnTo>
                <a:lnTo>
                  <a:pt x="14673" y="6959"/>
                </a:lnTo>
                <a:lnTo>
                  <a:pt x="14648" y="7227"/>
                </a:lnTo>
                <a:lnTo>
                  <a:pt x="14673" y="7738"/>
                </a:lnTo>
                <a:lnTo>
                  <a:pt x="14648" y="8176"/>
                </a:lnTo>
                <a:lnTo>
                  <a:pt x="14648" y="8395"/>
                </a:lnTo>
                <a:lnTo>
                  <a:pt x="14673" y="8614"/>
                </a:lnTo>
                <a:lnTo>
                  <a:pt x="14454" y="8638"/>
                </a:lnTo>
                <a:lnTo>
                  <a:pt x="14454" y="8638"/>
                </a:lnTo>
                <a:lnTo>
                  <a:pt x="14478" y="8541"/>
                </a:lnTo>
                <a:lnTo>
                  <a:pt x="14478" y="8443"/>
                </a:lnTo>
                <a:lnTo>
                  <a:pt x="14454" y="8249"/>
                </a:lnTo>
                <a:lnTo>
                  <a:pt x="14405" y="7981"/>
                </a:lnTo>
                <a:lnTo>
                  <a:pt x="14381" y="7884"/>
                </a:lnTo>
                <a:lnTo>
                  <a:pt x="14332" y="7762"/>
                </a:lnTo>
                <a:lnTo>
                  <a:pt x="14308" y="7738"/>
                </a:lnTo>
                <a:lnTo>
                  <a:pt x="14283" y="7713"/>
                </a:lnTo>
                <a:lnTo>
                  <a:pt x="14235" y="7738"/>
                </a:lnTo>
                <a:lnTo>
                  <a:pt x="14210" y="7762"/>
                </a:lnTo>
                <a:lnTo>
                  <a:pt x="14162" y="7884"/>
                </a:lnTo>
                <a:lnTo>
                  <a:pt x="14137" y="7981"/>
                </a:lnTo>
                <a:lnTo>
                  <a:pt x="14113" y="8249"/>
                </a:lnTo>
                <a:lnTo>
                  <a:pt x="14113" y="8468"/>
                </a:lnTo>
                <a:lnTo>
                  <a:pt x="14137" y="8565"/>
                </a:lnTo>
                <a:lnTo>
                  <a:pt x="14186" y="8662"/>
                </a:lnTo>
                <a:lnTo>
                  <a:pt x="13797" y="8687"/>
                </a:lnTo>
                <a:lnTo>
                  <a:pt x="13699" y="8687"/>
                </a:lnTo>
                <a:lnTo>
                  <a:pt x="13748" y="8589"/>
                </a:lnTo>
                <a:lnTo>
                  <a:pt x="13797" y="8346"/>
                </a:lnTo>
                <a:lnTo>
                  <a:pt x="13845" y="8103"/>
                </a:lnTo>
                <a:lnTo>
                  <a:pt x="13870" y="7835"/>
                </a:lnTo>
                <a:lnTo>
                  <a:pt x="13845" y="7762"/>
                </a:lnTo>
                <a:lnTo>
                  <a:pt x="13772" y="7713"/>
                </a:lnTo>
                <a:lnTo>
                  <a:pt x="13699" y="7713"/>
                </a:lnTo>
                <a:lnTo>
                  <a:pt x="13651" y="7762"/>
                </a:lnTo>
                <a:lnTo>
                  <a:pt x="13626" y="7811"/>
                </a:lnTo>
                <a:lnTo>
                  <a:pt x="13480" y="8273"/>
                </a:lnTo>
                <a:lnTo>
                  <a:pt x="13407" y="8492"/>
                </a:lnTo>
                <a:lnTo>
                  <a:pt x="13407" y="8614"/>
                </a:lnTo>
                <a:lnTo>
                  <a:pt x="13407" y="8662"/>
                </a:lnTo>
                <a:lnTo>
                  <a:pt x="13432" y="8711"/>
                </a:lnTo>
                <a:lnTo>
                  <a:pt x="13237" y="8711"/>
                </a:lnTo>
                <a:lnTo>
                  <a:pt x="13042" y="8735"/>
                </a:lnTo>
                <a:lnTo>
                  <a:pt x="13091" y="8443"/>
                </a:lnTo>
                <a:lnTo>
                  <a:pt x="13115" y="8176"/>
                </a:lnTo>
                <a:lnTo>
                  <a:pt x="13091" y="8030"/>
                </a:lnTo>
                <a:lnTo>
                  <a:pt x="13067" y="7908"/>
                </a:lnTo>
                <a:lnTo>
                  <a:pt x="13042" y="7859"/>
                </a:lnTo>
                <a:lnTo>
                  <a:pt x="13018" y="7835"/>
                </a:lnTo>
                <a:lnTo>
                  <a:pt x="12969" y="7835"/>
                </a:lnTo>
                <a:lnTo>
                  <a:pt x="12921" y="7859"/>
                </a:lnTo>
                <a:lnTo>
                  <a:pt x="12848" y="7957"/>
                </a:lnTo>
                <a:lnTo>
                  <a:pt x="12823" y="8054"/>
                </a:lnTo>
                <a:lnTo>
                  <a:pt x="12750" y="8273"/>
                </a:lnTo>
                <a:lnTo>
                  <a:pt x="12604" y="8906"/>
                </a:lnTo>
                <a:lnTo>
                  <a:pt x="12604" y="8954"/>
                </a:lnTo>
                <a:lnTo>
                  <a:pt x="12629" y="9027"/>
                </a:lnTo>
                <a:lnTo>
                  <a:pt x="12507" y="9271"/>
                </a:lnTo>
                <a:lnTo>
                  <a:pt x="12385" y="9514"/>
                </a:lnTo>
                <a:lnTo>
                  <a:pt x="12288" y="9660"/>
                </a:lnTo>
                <a:lnTo>
                  <a:pt x="12191" y="9806"/>
                </a:lnTo>
                <a:lnTo>
                  <a:pt x="11996" y="10049"/>
                </a:lnTo>
                <a:lnTo>
                  <a:pt x="11947" y="10122"/>
                </a:lnTo>
                <a:lnTo>
                  <a:pt x="11947" y="10171"/>
                </a:lnTo>
                <a:lnTo>
                  <a:pt x="11972" y="10244"/>
                </a:lnTo>
                <a:lnTo>
                  <a:pt x="11996" y="10293"/>
                </a:lnTo>
                <a:lnTo>
                  <a:pt x="12045" y="10341"/>
                </a:lnTo>
                <a:lnTo>
                  <a:pt x="12166" y="10341"/>
                </a:lnTo>
                <a:lnTo>
                  <a:pt x="12239" y="10317"/>
                </a:lnTo>
                <a:lnTo>
                  <a:pt x="12337" y="10487"/>
                </a:lnTo>
                <a:lnTo>
                  <a:pt x="12483" y="10633"/>
                </a:lnTo>
                <a:lnTo>
                  <a:pt x="12726" y="10950"/>
                </a:lnTo>
                <a:lnTo>
                  <a:pt x="12994" y="11339"/>
                </a:lnTo>
                <a:lnTo>
                  <a:pt x="13237" y="11728"/>
                </a:lnTo>
                <a:lnTo>
                  <a:pt x="13067" y="11947"/>
                </a:lnTo>
                <a:lnTo>
                  <a:pt x="12872" y="12166"/>
                </a:lnTo>
                <a:lnTo>
                  <a:pt x="12483" y="12556"/>
                </a:lnTo>
                <a:lnTo>
                  <a:pt x="12191" y="12848"/>
                </a:lnTo>
                <a:lnTo>
                  <a:pt x="12045" y="12994"/>
                </a:lnTo>
                <a:lnTo>
                  <a:pt x="11923" y="13164"/>
                </a:lnTo>
                <a:lnTo>
                  <a:pt x="11704" y="13018"/>
                </a:lnTo>
                <a:lnTo>
                  <a:pt x="11874" y="12945"/>
                </a:lnTo>
                <a:lnTo>
                  <a:pt x="12020" y="12848"/>
                </a:lnTo>
                <a:lnTo>
                  <a:pt x="12288" y="12677"/>
                </a:lnTo>
                <a:lnTo>
                  <a:pt x="12337" y="12629"/>
                </a:lnTo>
                <a:lnTo>
                  <a:pt x="12361" y="12580"/>
                </a:lnTo>
                <a:lnTo>
                  <a:pt x="12361" y="12507"/>
                </a:lnTo>
                <a:lnTo>
                  <a:pt x="12337" y="12458"/>
                </a:lnTo>
                <a:lnTo>
                  <a:pt x="12312" y="12434"/>
                </a:lnTo>
                <a:lnTo>
                  <a:pt x="12264" y="12385"/>
                </a:lnTo>
                <a:lnTo>
                  <a:pt x="12191" y="12385"/>
                </a:lnTo>
                <a:lnTo>
                  <a:pt x="12118" y="12410"/>
                </a:lnTo>
                <a:lnTo>
                  <a:pt x="11899" y="12531"/>
                </a:lnTo>
                <a:lnTo>
                  <a:pt x="11655" y="12677"/>
                </a:lnTo>
                <a:lnTo>
                  <a:pt x="11388" y="12799"/>
                </a:lnTo>
                <a:lnTo>
                  <a:pt x="11266" y="12726"/>
                </a:lnTo>
                <a:lnTo>
                  <a:pt x="11315" y="12702"/>
                </a:lnTo>
                <a:lnTo>
                  <a:pt x="11534" y="12556"/>
                </a:lnTo>
                <a:lnTo>
                  <a:pt x="11631" y="12458"/>
                </a:lnTo>
                <a:lnTo>
                  <a:pt x="11704" y="12337"/>
                </a:lnTo>
                <a:lnTo>
                  <a:pt x="11728" y="12288"/>
                </a:lnTo>
                <a:lnTo>
                  <a:pt x="11728" y="12239"/>
                </a:lnTo>
                <a:lnTo>
                  <a:pt x="11704" y="12166"/>
                </a:lnTo>
                <a:lnTo>
                  <a:pt x="11680" y="12118"/>
                </a:lnTo>
                <a:lnTo>
                  <a:pt x="11631" y="12093"/>
                </a:lnTo>
                <a:lnTo>
                  <a:pt x="11582" y="12069"/>
                </a:lnTo>
                <a:lnTo>
                  <a:pt x="11534" y="12069"/>
                </a:lnTo>
                <a:lnTo>
                  <a:pt x="11461" y="12093"/>
                </a:lnTo>
                <a:lnTo>
                  <a:pt x="11290" y="12264"/>
                </a:lnTo>
                <a:lnTo>
                  <a:pt x="11096" y="12410"/>
                </a:lnTo>
                <a:lnTo>
                  <a:pt x="10974" y="12507"/>
                </a:lnTo>
                <a:lnTo>
                  <a:pt x="10731" y="12288"/>
                </a:lnTo>
                <a:lnTo>
                  <a:pt x="10950" y="12142"/>
                </a:lnTo>
                <a:lnTo>
                  <a:pt x="11071" y="12069"/>
                </a:lnTo>
                <a:lnTo>
                  <a:pt x="11193" y="11996"/>
                </a:lnTo>
                <a:lnTo>
                  <a:pt x="11242" y="11947"/>
                </a:lnTo>
                <a:lnTo>
                  <a:pt x="11266" y="11899"/>
                </a:lnTo>
                <a:lnTo>
                  <a:pt x="11290" y="11826"/>
                </a:lnTo>
                <a:lnTo>
                  <a:pt x="11290" y="11753"/>
                </a:lnTo>
                <a:lnTo>
                  <a:pt x="11266" y="11704"/>
                </a:lnTo>
                <a:lnTo>
                  <a:pt x="11217" y="11680"/>
                </a:lnTo>
                <a:lnTo>
                  <a:pt x="11096" y="11680"/>
                </a:lnTo>
                <a:lnTo>
                  <a:pt x="10974" y="11753"/>
                </a:lnTo>
                <a:lnTo>
                  <a:pt x="10877" y="11801"/>
                </a:lnTo>
                <a:lnTo>
                  <a:pt x="10633" y="11947"/>
                </a:lnTo>
                <a:lnTo>
                  <a:pt x="10390" y="12093"/>
                </a:lnTo>
                <a:lnTo>
                  <a:pt x="10293" y="12069"/>
                </a:lnTo>
                <a:lnTo>
                  <a:pt x="10147" y="12069"/>
                </a:lnTo>
                <a:lnTo>
                  <a:pt x="10098" y="12118"/>
                </a:lnTo>
                <a:lnTo>
                  <a:pt x="9952" y="12118"/>
                </a:lnTo>
                <a:lnTo>
                  <a:pt x="9855" y="12191"/>
                </a:lnTo>
                <a:lnTo>
                  <a:pt x="9733" y="12264"/>
                </a:lnTo>
                <a:lnTo>
                  <a:pt x="9587" y="12312"/>
                </a:lnTo>
                <a:lnTo>
                  <a:pt x="9319" y="12385"/>
                </a:lnTo>
                <a:lnTo>
                  <a:pt x="9198" y="12434"/>
                </a:lnTo>
                <a:lnTo>
                  <a:pt x="9100" y="12507"/>
                </a:lnTo>
                <a:lnTo>
                  <a:pt x="8979" y="12507"/>
                </a:lnTo>
                <a:lnTo>
                  <a:pt x="8930" y="12556"/>
                </a:lnTo>
                <a:lnTo>
                  <a:pt x="8906" y="12604"/>
                </a:lnTo>
                <a:lnTo>
                  <a:pt x="8906" y="12629"/>
                </a:lnTo>
                <a:lnTo>
                  <a:pt x="8857" y="12629"/>
                </a:lnTo>
                <a:lnTo>
                  <a:pt x="8735" y="12677"/>
                </a:lnTo>
                <a:lnTo>
                  <a:pt x="8638" y="12726"/>
                </a:lnTo>
                <a:lnTo>
                  <a:pt x="8419" y="12848"/>
                </a:lnTo>
                <a:lnTo>
                  <a:pt x="8297" y="12872"/>
                </a:lnTo>
                <a:lnTo>
                  <a:pt x="8200" y="12896"/>
                </a:lnTo>
                <a:lnTo>
                  <a:pt x="8103" y="12921"/>
                </a:lnTo>
                <a:lnTo>
                  <a:pt x="8005" y="12945"/>
                </a:lnTo>
                <a:lnTo>
                  <a:pt x="7957" y="13018"/>
                </a:lnTo>
                <a:lnTo>
                  <a:pt x="7981" y="13067"/>
                </a:lnTo>
                <a:lnTo>
                  <a:pt x="8030" y="13140"/>
                </a:lnTo>
                <a:lnTo>
                  <a:pt x="8127" y="13188"/>
                </a:lnTo>
                <a:lnTo>
                  <a:pt x="8224" y="13213"/>
                </a:lnTo>
                <a:lnTo>
                  <a:pt x="8346" y="13188"/>
                </a:lnTo>
                <a:lnTo>
                  <a:pt x="8468" y="13164"/>
                </a:lnTo>
                <a:lnTo>
                  <a:pt x="8589" y="13115"/>
                </a:lnTo>
                <a:lnTo>
                  <a:pt x="8833" y="12994"/>
                </a:lnTo>
                <a:lnTo>
                  <a:pt x="8808" y="13115"/>
                </a:lnTo>
                <a:lnTo>
                  <a:pt x="8638" y="13213"/>
                </a:lnTo>
                <a:lnTo>
                  <a:pt x="8443" y="13310"/>
                </a:lnTo>
                <a:lnTo>
                  <a:pt x="8224" y="13383"/>
                </a:lnTo>
                <a:lnTo>
                  <a:pt x="8127" y="13432"/>
                </a:lnTo>
                <a:lnTo>
                  <a:pt x="8054" y="13480"/>
                </a:lnTo>
                <a:lnTo>
                  <a:pt x="8030" y="13553"/>
                </a:lnTo>
                <a:lnTo>
                  <a:pt x="8054" y="13602"/>
                </a:lnTo>
                <a:lnTo>
                  <a:pt x="8103" y="13651"/>
                </a:lnTo>
                <a:lnTo>
                  <a:pt x="8176" y="13675"/>
                </a:lnTo>
                <a:lnTo>
                  <a:pt x="8297" y="13699"/>
                </a:lnTo>
                <a:lnTo>
                  <a:pt x="8443" y="13651"/>
                </a:lnTo>
                <a:lnTo>
                  <a:pt x="8589" y="13626"/>
                </a:lnTo>
                <a:lnTo>
                  <a:pt x="8760" y="13553"/>
                </a:lnTo>
                <a:lnTo>
                  <a:pt x="8711" y="13797"/>
                </a:lnTo>
                <a:lnTo>
                  <a:pt x="8711" y="13821"/>
                </a:lnTo>
                <a:lnTo>
                  <a:pt x="8662" y="13845"/>
                </a:lnTo>
                <a:lnTo>
                  <a:pt x="8419" y="13918"/>
                </a:lnTo>
                <a:lnTo>
                  <a:pt x="8176" y="13991"/>
                </a:lnTo>
                <a:lnTo>
                  <a:pt x="8030" y="14016"/>
                </a:lnTo>
                <a:lnTo>
                  <a:pt x="7957" y="14040"/>
                </a:lnTo>
                <a:lnTo>
                  <a:pt x="7957" y="14089"/>
                </a:lnTo>
                <a:lnTo>
                  <a:pt x="7932" y="14113"/>
                </a:lnTo>
                <a:lnTo>
                  <a:pt x="7932" y="14162"/>
                </a:lnTo>
                <a:lnTo>
                  <a:pt x="7957" y="14186"/>
                </a:lnTo>
                <a:lnTo>
                  <a:pt x="8030" y="14235"/>
                </a:lnTo>
                <a:lnTo>
                  <a:pt x="8127" y="14259"/>
                </a:lnTo>
                <a:lnTo>
                  <a:pt x="8224" y="14283"/>
                </a:lnTo>
                <a:lnTo>
                  <a:pt x="8322" y="14283"/>
                </a:lnTo>
                <a:lnTo>
                  <a:pt x="8419" y="14259"/>
                </a:lnTo>
                <a:lnTo>
                  <a:pt x="8614" y="14210"/>
                </a:lnTo>
                <a:lnTo>
                  <a:pt x="8614" y="14210"/>
                </a:lnTo>
                <a:lnTo>
                  <a:pt x="8589" y="14381"/>
                </a:lnTo>
                <a:lnTo>
                  <a:pt x="8589" y="14575"/>
                </a:lnTo>
                <a:lnTo>
                  <a:pt x="8103" y="14575"/>
                </a:lnTo>
                <a:lnTo>
                  <a:pt x="7616" y="14624"/>
                </a:lnTo>
                <a:lnTo>
                  <a:pt x="6765" y="14624"/>
                </a:lnTo>
                <a:lnTo>
                  <a:pt x="6765" y="14405"/>
                </a:lnTo>
                <a:lnTo>
                  <a:pt x="6740" y="14162"/>
                </a:lnTo>
                <a:lnTo>
                  <a:pt x="6692" y="13748"/>
                </a:lnTo>
                <a:lnTo>
                  <a:pt x="6643" y="13432"/>
                </a:lnTo>
                <a:lnTo>
                  <a:pt x="6570" y="13042"/>
                </a:lnTo>
                <a:lnTo>
                  <a:pt x="6521" y="12848"/>
                </a:lnTo>
                <a:lnTo>
                  <a:pt x="6448" y="12702"/>
                </a:lnTo>
                <a:lnTo>
                  <a:pt x="6351" y="12556"/>
                </a:lnTo>
                <a:lnTo>
                  <a:pt x="6302" y="12531"/>
                </a:lnTo>
                <a:lnTo>
                  <a:pt x="6229" y="12483"/>
                </a:lnTo>
                <a:lnTo>
                  <a:pt x="6156" y="12483"/>
                </a:lnTo>
                <a:lnTo>
                  <a:pt x="6083" y="12507"/>
                </a:lnTo>
                <a:lnTo>
                  <a:pt x="5864" y="12434"/>
                </a:lnTo>
                <a:lnTo>
                  <a:pt x="5670" y="12385"/>
                </a:lnTo>
                <a:lnTo>
                  <a:pt x="5524" y="12312"/>
                </a:lnTo>
                <a:lnTo>
                  <a:pt x="5378" y="12239"/>
                </a:lnTo>
                <a:lnTo>
                  <a:pt x="5232" y="12166"/>
                </a:lnTo>
                <a:lnTo>
                  <a:pt x="5086" y="12118"/>
                </a:lnTo>
                <a:lnTo>
                  <a:pt x="5013" y="12045"/>
                </a:lnTo>
                <a:lnTo>
                  <a:pt x="4940" y="11996"/>
                </a:lnTo>
                <a:lnTo>
                  <a:pt x="4842" y="11996"/>
                </a:lnTo>
                <a:lnTo>
                  <a:pt x="4794" y="12020"/>
                </a:lnTo>
                <a:lnTo>
                  <a:pt x="4745" y="12069"/>
                </a:lnTo>
                <a:lnTo>
                  <a:pt x="4429" y="11923"/>
                </a:lnTo>
                <a:lnTo>
                  <a:pt x="4210" y="11826"/>
                </a:lnTo>
                <a:lnTo>
                  <a:pt x="4112" y="11801"/>
                </a:lnTo>
                <a:lnTo>
                  <a:pt x="4064" y="11801"/>
                </a:lnTo>
                <a:lnTo>
                  <a:pt x="4015" y="11826"/>
                </a:lnTo>
                <a:lnTo>
                  <a:pt x="3966" y="11850"/>
                </a:lnTo>
                <a:lnTo>
                  <a:pt x="3966" y="11899"/>
                </a:lnTo>
                <a:lnTo>
                  <a:pt x="3966" y="11947"/>
                </a:lnTo>
                <a:lnTo>
                  <a:pt x="3991" y="12020"/>
                </a:lnTo>
                <a:lnTo>
                  <a:pt x="4088" y="12093"/>
                </a:lnTo>
                <a:lnTo>
                  <a:pt x="4307" y="12239"/>
                </a:lnTo>
                <a:lnTo>
                  <a:pt x="4477" y="12361"/>
                </a:lnTo>
                <a:lnTo>
                  <a:pt x="4356" y="12507"/>
                </a:lnTo>
                <a:lnTo>
                  <a:pt x="4331" y="12434"/>
                </a:lnTo>
                <a:lnTo>
                  <a:pt x="4283" y="12385"/>
                </a:lnTo>
                <a:lnTo>
                  <a:pt x="4185" y="12337"/>
                </a:lnTo>
                <a:lnTo>
                  <a:pt x="4088" y="12337"/>
                </a:lnTo>
                <a:lnTo>
                  <a:pt x="3942" y="12312"/>
                </a:lnTo>
                <a:lnTo>
                  <a:pt x="3820" y="12264"/>
                </a:lnTo>
                <a:lnTo>
                  <a:pt x="3723" y="12191"/>
                </a:lnTo>
                <a:lnTo>
                  <a:pt x="3601" y="12118"/>
                </a:lnTo>
                <a:lnTo>
                  <a:pt x="3504" y="12045"/>
                </a:lnTo>
                <a:lnTo>
                  <a:pt x="3382" y="11996"/>
                </a:lnTo>
                <a:lnTo>
                  <a:pt x="3334" y="11996"/>
                </a:lnTo>
                <a:lnTo>
                  <a:pt x="3309" y="12020"/>
                </a:lnTo>
                <a:lnTo>
                  <a:pt x="3285" y="12045"/>
                </a:lnTo>
                <a:lnTo>
                  <a:pt x="3285" y="12142"/>
                </a:lnTo>
                <a:lnTo>
                  <a:pt x="3309" y="12215"/>
                </a:lnTo>
                <a:lnTo>
                  <a:pt x="3334" y="12288"/>
                </a:lnTo>
                <a:lnTo>
                  <a:pt x="3382" y="12337"/>
                </a:lnTo>
                <a:lnTo>
                  <a:pt x="3504" y="12458"/>
                </a:lnTo>
                <a:lnTo>
                  <a:pt x="3650" y="12556"/>
                </a:lnTo>
                <a:lnTo>
                  <a:pt x="3747" y="12629"/>
                </a:lnTo>
                <a:lnTo>
                  <a:pt x="3869" y="12677"/>
                </a:lnTo>
                <a:lnTo>
                  <a:pt x="4015" y="12702"/>
                </a:lnTo>
                <a:lnTo>
                  <a:pt x="4137" y="12702"/>
                </a:lnTo>
                <a:lnTo>
                  <a:pt x="3820" y="12969"/>
                </a:lnTo>
                <a:lnTo>
                  <a:pt x="3796" y="12921"/>
                </a:lnTo>
                <a:lnTo>
                  <a:pt x="3772" y="12872"/>
                </a:lnTo>
                <a:lnTo>
                  <a:pt x="3723" y="12848"/>
                </a:lnTo>
                <a:lnTo>
                  <a:pt x="3650" y="12823"/>
                </a:lnTo>
                <a:lnTo>
                  <a:pt x="3553" y="12823"/>
                </a:lnTo>
                <a:lnTo>
                  <a:pt x="3480" y="12799"/>
                </a:lnTo>
                <a:lnTo>
                  <a:pt x="3334" y="12702"/>
                </a:lnTo>
                <a:lnTo>
                  <a:pt x="3188" y="12580"/>
                </a:lnTo>
                <a:lnTo>
                  <a:pt x="3163" y="12556"/>
                </a:lnTo>
                <a:lnTo>
                  <a:pt x="3115" y="12531"/>
                </a:lnTo>
                <a:lnTo>
                  <a:pt x="3066" y="12507"/>
                </a:lnTo>
                <a:lnTo>
                  <a:pt x="3017" y="12483"/>
                </a:lnTo>
                <a:lnTo>
                  <a:pt x="2993" y="12483"/>
                </a:lnTo>
                <a:lnTo>
                  <a:pt x="2969" y="12507"/>
                </a:lnTo>
                <a:lnTo>
                  <a:pt x="2944" y="12604"/>
                </a:lnTo>
                <a:lnTo>
                  <a:pt x="2944" y="12677"/>
                </a:lnTo>
                <a:lnTo>
                  <a:pt x="2944" y="12726"/>
                </a:lnTo>
                <a:lnTo>
                  <a:pt x="2969" y="12799"/>
                </a:lnTo>
                <a:lnTo>
                  <a:pt x="3017" y="12872"/>
                </a:lnTo>
                <a:lnTo>
                  <a:pt x="3115" y="12969"/>
                </a:lnTo>
                <a:lnTo>
                  <a:pt x="3285" y="13115"/>
                </a:lnTo>
                <a:lnTo>
                  <a:pt x="3382" y="13164"/>
                </a:lnTo>
                <a:lnTo>
                  <a:pt x="3504" y="13213"/>
                </a:lnTo>
                <a:lnTo>
                  <a:pt x="3309" y="13310"/>
                </a:lnTo>
                <a:lnTo>
                  <a:pt x="3261" y="13286"/>
                </a:lnTo>
                <a:lnTo>
                  <a:pt x="2896" y="12969"/>
                </a:lnTo>
                <a:lnTo>
                  <a:pt x="2531" y="12629"/>
                </a:lnTo>
                <a:lnTo>
                  <a:pt x="2214" y="12312"/>
                </a:lnTo>
                <a:lnTo>
                  <a:pt x="2068" y="12118"/>
                </a:lnTo>
                <a:lnTo>
                  <a:pt x="1947" y="11947"/>
                </a:lnTo>
                <a:lnTo>
                  <a:pt x="2093" y="11777"/>
                </a:lnTo>
                <a:lnTo>
                  <a:pt x="2214" y="11607"/>
                </a:lnTo>
                <a:lnTo>
                  <a:pt x="2433" y="11242"/>
                </a:lnTo>
                <a:lnTo>
                  <a:pt x="2798" y="10779"/>
                </a:lnTo>
                <a:lnTo>
                  <a:pt x="3139" y="10317"/>
                </a:lnTo>
                <a:lnTo>
                  <a:pt x="3163" y="10293"/>
                </a:lnTo>
                <a:lnTo>
                  <a:pt x="3236" y="10244"/>
                </a:lnTo>
                <a:lnTo>
                  <a:pt x="3285" y="10147"/>
                </a:lnTo>
                <a:lnTo>
                  <a:pt x="3285" y="10074"/>
                </a:lnTo>
                <a:lnTo>
                  <a:pt x="3261" y="10025"/>
                </a:lnTo>
                <a:lnTo>
                  <a:pt x="3212" y="9976"/>
                </a:lnTo>
                <a:lnTo>
                  <a:pt x="3090" y="9855"/>
                </a:lnTo>
                <a:lnTo>
                  <a:pt x="2969" y="9709"/>
                </a:lnTo>
                <a:lnTo>
                  <a:pt x="2750" y="9441"/>
                </a:lnTo>
                <a:lnTo>
                  <a:pt x="2628" y="9246"/>
                </a:lnTo>
                <a:lnTo>
                  <a:pt x="2628" y="9222"/>
                </a:lnTo>
                <a:lnTo>
                  <a:pt x="2628" y="9149"/>
                </a:lnTo>
                <a:lnTo>
                  <a:pt x="2604" y="9076"/>
                </a:lnTo>
                <a:lnTo>
                  <a:pt x="2579" y="9003"/>
                </a:lnTo>
                <a:lnTo>
                  <a:pt x="2506" y="8954"/>
                </a:lnTo>
                <a:lnTo>
                  <a:pt x="2409" y="8930"/>
                </a:lnTo>
                <a:lnTo>
                  <a:pt x="1460" y="8881"/>
                </a:lnTo>
                <a:lnTo>
                  <a:pt x="998" y="8808"/>
                </a:lnTo>
                <a:lnTo>
                  <a:pt x="754" y="8784"/>
                </a:lnTo>
                <a:lnTo>
                  <a:pt x="535" y="8711"/>
                </a:lnTo>
                <a:lnTo>
                  <a:pt x="535" y="8614"/>
                </a:lnTo>
                <a:lnTo>
                  <a:pt x="511" y="8492"/>
                </a:lnTo>
                <a:lnTo>
                  <a:pt x="462" y="8273"/>
                </a:lnTo>
                <a:lnTo>
                  <a:pt x="462" y="7908"/>
                </a:lnTo>
                <a:lnTo>
                  <a:pt x="462" y="7567"/>
                </a:lnTo>
                <a:lnTo>
                  <a:pt x="511" y="7105"/>
                </a:lnTo>
                <a:lnTo>
                  <a:pt x="535" y="6862"/>
                </a:lnTo>
                <a:lnTo>
                  <a:pt x="535" y="6740"/>
                </a:lnTo>
                <a:lnTo>
                  <a:pt x="511" y="6619"/>
                </a:lnTo>
                <a:lnTo>
                  <a:pt x="681" y="6570"/>
                </a:lnTo>
                <a:lnTo>
                  <a:pt x="1046" y="6497"/>
                </a:lnTo>
                <a:lnTo>
                  <a:pt x="949" y="6643"/>
                </a:lnTo>
                <a:lnTo>
                  <a:pt x="876" y="6789"/>
                </a:lnTo>
                <a:lnTo>
                  <a:pt x="754" y="7105"/>
                </a:lnTo>
                <a:lnTo>
                  <a:pt x="754" y="7203"/>
                </a:lnTo>
                <a:lnTo>
                  <a:pt x="779" y="7227"/>
                </a:lnTo>
                <a:lnTo>
                  <a:pt x="803" y="7276"/>
                </a:lnTo>
                <a:lnTo>
                  <a:pt x="876" y="7324"/>
                </a:lnTo>
                <a:lnTo>
                  <a:pt x="973" y="7324"/>
                </a:lnTo>
                <a:lnTo>
                  <a:pt x="1022" y="7300"/>
                </a:lnTo>
                <a:lnTo>
                  <a:pt x="1046" y="7276"/>
                </a:lnTo>
                <a:lnTo>
                  <a:pt x="1095" y="7203"/>
                </a:lnTo>
                <a:lnTo>
                  <a:pt x="1168" y="6984"/>
                </a:lnTo>
                <a:lnTo>
                  <a:pt x="1265" y="6765"/>
                </a:lnTo>
                <a:lnTo>
                  <a:pt x="1338" y="6619"/>
                </a:lnTo>
                <a:lnTo>
                  <a:pt x="1436" y="6448"/>
                </a:lnTo>
                <a:lnTo>
                  <a:pt x="1606" y="6424"/>
                </a:lnTo>
                <a:lnTo>
                  <a:pt x="1509" y="6570"/>
                </a:lnTo>
                <a:lnTo>
                  <a:pt x="1436" y="6740"/>
                </a:lnTo>
                <a:lnTo>
                  <a:pt x="1387" y="6911"/>
                </a:lnTo>
                <a:lnTo>
                  <a:pt x="1338" y="7057"/>
                </a:lnTo>
                <a:lnTo>
                  <a:pt x="1338" y="7105"/>
                </a:lnTo>
                <a:lnTo>
                  <a:pt x="1363" y="7154"/>
                </a:lnTo>
                <a:lnTo>
                  <a:pt x="1387" y="7203"/>
                </a:lnTo>
                <a:lnTo>
                  <a:pt x="1436" y="7251"/>
                </a:lnTo>
                <a:lnTo>
                  <a:pt x="1484" y="7276"/>
                </a:lnTo>
                <a:lnTo>
                  <a:pt x="1557" y="7276"/>
                </a:lnTo>
                <a:lnTo>
                  <a:pt x="1630" y="7227"/>
                </a:lnTo>
                <a:lnTo>
                  <a:pt x="1679" y="7178"/>
                </a:lnTo>
                <a:lnTo>
                  <a:pt x="1679" y="7154"/>
                </a:lnTo>
                <a:lnTo>
                  <a:pt x="1728" y="6935"/>
                </a:lnTo>
                <a:lnTo>
                  <a:pt x="1801" y="6716"/>
                </a:lnTo>
                <a:lnTo>
                  <a:pt x="1898" y="6570"/>
                </a:lnTo>
                <a:lnTo>
                  <a:pt x="1947" y="6424"/>
                </a:lnTo>
                <a:lnTo>
                  <a:pt x="2093" y="6424"/>
                </a:lnTo>
                <a:lnTo>
                  <a:pt x="2044" y="6546"/>
                </a:lnTo>
                <a:lnTo>
                  <a:pt x="1947" y="6813"/>
                </a:lnTo>
                <a:lnTo>
                  <a:pt x="1922" y="6935"/>
                </a:lnTo>
                <a:lnTo>
                  <a:pt x="1898" y="7057"/>
                </a:lnTo>
                <a:lnTo>
                  <a:pt x="1922" y="7105"/>
                </a:lnTo>
                <a:lnTo>
                  <a:pt x="1947" y="7154"/>
                </a:lnTo>
                <a:lnTo>
                  <a:pt x="2020" y="7203"/>
                </a:lnTo>
                <a:lnTo>
                  <a:pt x="2117" y="7203"/>
                </a:lnTo>
                <a:lnTo>
                  <a:pt x="2166" y="7178"/>
                </a:lnTo>
                <a:lnTo>
                  <a:pt x="2190" y="7130"/>
                </a:lnTo>
                <a:lnTo>
                  <a:pt x="2239" y="6935"/>
                </a:lnTo>
                <a:lnTo>
                  <a:pt x="2287" y="6716"/>
                </a:lnTo>
                <a:lnTo>
                  <a:pt x="2336" y="6546"/>
                </a:lnTo>
                <a:lnTo>
                  <a:pt x="2360" y="6400"/>
                </a:lnTo>
                <a:lnTo>
                  <a:pt x="2482" y="6375"/>
                </a:lnTo>
                <a:lnTo>
                  <a:pt x="2531" y="6351"/>
                </a:lnTo>
                <a:lnTo>
                  <a:pt x="2579" y="6302"/>
                </a:lnTo>
                <a:lnTo>
                  <a:pt x="2604" y="6254"/>
                </a:lnTo>
                <a:lnTo>
                  <a:pt x="2604" y="6205"/>
                </a:lnTo>
                <a:lnTo>
                  <a:pt x="2652" y="6132"/>
                </a:lnTo>
                <a:lnTo>
                  <a:pt x="2677" y="6059"/>
                </a:lnTo>
                <a:lnTo>
                  <a:pt x="2677" y="5913"/>
                </a:lnTo>
                <a:lnTo>
                  <a:pt x="2701" y="5767"/>
                </a:lnTo>
                <a:lnTo>
                  <a:pt x="2798" y="5499"/>
                </a:lnTo>
                <a:lnTo>
                  <a:pt x="2993" y="4964"/>
                </a:lnTo>
                <a:lnTo>
                  <a:pt x="3090" y="4891"/>
                </a:lnTo>
                <a:lnTo>
                  <a:pt x="3139" y="4794"/>
                </a:lnTo>
                <a:lnTo>
                  <a:pt x="3139" y="4745"/>
                </a:lnTo>
                <a:lnTo>
                  <a:pt x="3139" y="4696"/>
                </a:lnTo>
                <a:lnTo>
                  <a:pt x="3115" y="4648"/>
                </a:lnTo>
                <a:lnTo>
                  <a:pt x="3066" y="4575"/>
                </a:lnTo>
                <a:lnTo>
                  <a:pt x="2750" y="4234"/>
                </a:lnTo>
                <a:lnTo>
                  <a:pt x="2433" y="3893"/>
                </a:lnTo>
                <a:lnTo>
                  <a:pt x="2117" y="3528"/>
                </a:lnTo>
                <a:lnTo>
                  <a:pt x="1801" y="3188"/>
                </a:lnTo>
                <a:lnTo>
                  <a:pt x="1971" y="3042"/>
                </a:lnTo>
                <a:lnTo>
                  <a:pt x="2141" y="2871"/>
                </a:lnTo>
                <a:lnTo>
                  <a:pt x="2433" y="2506"/>
                </a:lnTo>
                <a:lnTo>
                  <a:pt x="2604" y="2336"/>
                </a:lnTo>
                <a:lnTo>
                  <a:pt x="2774" y="2166"/>
                </a:lnTo>
                <a:lnTo>
                  <a:pt x="2944" y="2044"/>
                </a:lnTo>
                <a:lnTo>
                  <a:pt x="3163" y="1947"/>
                </a:lnTo>
                <a:lnTo>
                  <a:pt x="3236" y="1922"/>
                </a:lnTo>
                <a:lnTo>
                  <a:pt x="3261" y="1922"/>
                </a:lnTo>
                <a:lnTo>
                  <a:pt x="3115" y="2020"/>
                </a:lnTo>
                <a:lnTo>
                  <a:pt x="2993" y="2117"/>
                </a:lnTo>
                <a:lnTo>
                  <a:pt x="2847" y="2263"/>
                </a:lnTo>
                <a:lnTo>
                  <a:pt x="2725" y="2409"/>
                </a:lnTo>
                <a:lnTo>
                  <a:pt x="2701" y="2506"/>
                </a:lnTo>
                <a:lnTo>
                  <a:pt x="2701" y="2579"/>
                </a:lnTo>
                <a:lnTo>
                  <a:pt x="2701" y="2652"/>
                </a:lnTo>
                <a:lnTo>
                  <a:pt x="2750" y="2701"/>
                </a:lnTo>
                <a:lnTo>
                  <a:pt x="2798" y="2725"/>
                </a:lnTo>
                <a:lnTo>
                  <a:pt x="2871" y="2725"/>
                </a:lnTo>
                <a:lnTo>
                  <a:pt x="2944" y="2677"/>
                </a:lnTo>
                <a:lnTo>
                  <a:pt x="2993" y="2628"/>
                </a:lnTo>
                <a:lnTo>
                  <a:pt x="3090" y="2506"/>
                </a:lnTo>
                <a:lnTo>
                  <a:pt x="3212" y="2360"/>
                </a:lnTo>
                <a:lnTo>
                  <a:pt x="3358" y="2239"/>
                </a:lnTo>
                <a:lnTo>
                  <a:pt x="3553" y="2117"/>
                </a:lnTo>
                <a:lnTo>
                  <a:pt x="3626" y="2166"/>
                </a:lnTo>
                <a:lnTo>
                  <a:pt x="3504" y="2263"/>
                </a:lnTo>
                <a:lnTo>
                  <a:pt x="3407" y="2336"/>
                </a:lnTo>
                <a:lnTo>
                  <a:pt x="3285" y="2458"/>
                </a:lnTo>
                <a:lnTo>
                  <a:pt x="3188" y="2579"/>
                </a:lnTo>
                <a:lnTo>
                  <a:pt x="3115" y="2725"/>
                </a:lnTo>
                <a:lnTo>
                  <a:pt x="3090" y="2798"/>
                </a:lnTo>
                <a:lnTo>
                  <a:pt x="3090" y="2871"/>
                </a:lnTo>
                <a:lnTo>
                  <a:pt x="3115" y="2920"/>
                </a:lnTo>
                <a:lnTo>
                  <a:pt x="3139" y="2944"/>
                </a:lnTo>
                <a:lnTo>
                  <a:pt x="3212" y="2969"/>
                </a:lnTo>
                <a:lnTo>
                  <a:pt x="3285" y="2969"/>
                </a:lnTo>
                <a:lnTo>
                  <a:pt x="3358" y="2944"/>
                </a:lnTo>
                <a:lnTo>
                  <a:pt x="3431" y="2847"/>
                </a:lnTo>
                <a:lnTo>
                  <a:pt x="3480" y="2750"/>
                </a:lnTo>
                <a:lnTo>
                  <a:pt x="3577" y="2652"/>
                </a:lnTo>
                <a:lnTo>
                  <a:pt x="3674" y="2555"/>
                </a:lnTo>
                <a:lnTo>
                  <a:pt x="3869" y="2360"/>
                </a:lnTo>
                <a:lnTo>
                  <a:pt x="3966" y="2433"/>
                </a:lnTo>
                <a:lnTo>
                  <a:pt x="4112" y="2506"/>
                </a:lnTo>
                <a:lnTo>
                  <a:pt x="3893" y="2628"/>
                </a:lnTo>
                <a:lnTo>
                  <a:pt x="3699" y="2750"/>
                </a:lnTo>
                <a:lnTo>
                  <a:pt x="3553" y="2871"/>
                </a:lnTo>
                <a:lnTo>
                  <a:pt x="3407" y="3017"/>
                </a:lnTo>
                <a:lnTo>
                  <a:pt x="3334" y="3115"/>
                </a:lnTo>
                <a:lnTo>
                  <a:pt x="3309" y="3188"/>
                </a:lnTo>
                <a:lnTo>
                  <a:pt x="3309" y="3285"/>
                </a:lnTo>
                <a:lnTo>
                  <a:pt x="3334" y="3382"/>
                </a:lnTo>
                <a:lnTo>
                  <a:pt x="3382" y="3431"/>
                </a:lnTo>
                <a:lnTo>
                  <a:pt x="3455" y="3455"/>
                </a:lnTo>
                <a:lnTo>
                  <a:pt x="3528" y="3431"/>
                </a:lnTo>
                <a:lnTo>
                  <a:pt x="3577" y="3382"/>
                </a:lnTo>
                <a:lnTo>
                  <a:pt x="3674" y="3261"/>
                </a:lnTo>
                <a:lnTo>
                  <a:pt x="3747" y="3139"/>
                </a:lnTo>
                <a:lnTo>
                  <a:pt x="3869" y="3042"/>
                </a:lnTo>
                <a:lnTo>
                  <a:pt x="3991" y="2969"/>
                </a:lnTo>
                <a:lnTo>
                  <a:pt x="4185" y="2847"/>
                </a:lnTo>
                <a:lnTo>
                  <a:pt x="4380" y="2701"/>
                </a:lnTo>
                <a:lnTo>
                  <a:pt x="4623" y="2871"/>
                </a:lnTo>
                <a:lnTo>
                  <a:pt x="4356" y="3066"/>
                </a:lnTo>
                <a:lnTo>
                  <a:pt x="4234" y="3139"/>
                </a:lnTo>
                <a:lnTo>
                  <a:pt x="4088" y="3261"/>
                </a:lnTo>
                <a:lnTo>
                  <a:pt x="3966" y="3382"/>
                </a:lnTo>
                <a:lnTo>
                  <a:pt x="3942" y="3455"/>
                </a:lnTo>
                <a:lnTo>
                  <a:pt x="3918" y="3528"/>
                </a:lnTo>
                <a:lnTo>
                  <a:pt x="3942" y="3577"/>
                </a:lnTo>
                <a:lnTo>
                  <a:pt x="3966" y="3601"/>
                </a:lnTo>
                <a:lnTo>
                  <a:pt x="4015" y="3626"/>
                </a:lnTo>
                <a:lnTo>
                  <a:pt x="4064" y="3626"/>
                </a:lnTo>
                <a:lnTo>
                  <a:pt x="4112" y="3601"/>
                </a:lnTo>
                <a:lnTo>
                  <a:pt x="4161" y="3553"/>
                </a:lnTo>
                <a:lnTo>
                  <a:pt x="4258" y="3480"/>
                </a:lnTo>
                <a:lnTo>
                  <a:pt x="4380" y="3358"/>
                </a:lnTo>
                <a:lnTo>
                  <a:pt x="4526" y="3261"/>
                </a:lnTo>
                <a:lnTo>
                  <a:pt x="4842" y="3042"/>
                </a:lnTo>
                <a:lnTo>
                  <a:pt x="4891" y="3066"/>
                </a:lnTo>
                <a:lnTo>
                  <a:pt x="4964" y="3090"/>
                </a:lnTo>
                <a:lnTo>
                  <a:pt x="5037" y="3090"/>
                </a:lnTo>
                <a:lnTo>
                  <a:pt x="5110" y="3042"/>
                </a:lnTo>
                <a:lnTo>
                  <a:pt x="5159" y="2993"/>
                </a:lnTo>
                <a:lnTo>
                  <a:pt x="5378" y="2896"/>
                </a:lnTo>
                <a:lnTo>
                  <a:pt x="5645" y="2798"/>
                </a:lnTo>
                <a:lnTo>
                  <a:pt x="6156" y="2652"/>
                </a:lnTo>
                <a:lnTo>
                  <a:pt x="6229" y="2604"/>
                </a:lnTo>
                <a:lnTo>
                  <a:pt x="6278" y="2531"/>
                </a:lnTo>
                <a:lnTo>
                  <a:pt x="6302" y="2506"/>
                </a:lnTo>
                <a:lnTo>
                  <a:pt x="6351" y="2360"/>
                </a:lnTo>
                <a:lnTo>
                  <a:pt x="6400" y="2214"/>
                </a:lnTo>
                <a:lnTo>
                  <a:pt x="6424" y="1922"/>
                </a:lnTo>
                <a:lnTo>
                  <a:pt x="6473" y="1314"/>
                </a:lnTo>
                <a:lnTo>
                  <a:pt x="6546" y="876"/>
                </a:lnTo>
                <a:lnTo>
                  <a:pt x="6570" y="633"/>
                </a:lnTo>
                <a:lnTo>
                  <a:pt x="6570" y="535"/>
                </a:lnTo>
                <a:lnTo>
                  <a:pt x="6570" y="414"/>
                </a:lnTo>
                <a:close/>
                <a:moveTo>
                  <a:pt x="17519" y="12093"/>
                </a:moveTo>
                <a:lnTo>
                  <a:pt x="17544" y="12142"/>
                </a:lnTo>
                <a:lnTo>
                  <a:pt x="17592" y="12191"/>
                </a:lnTo>
                <a:lnTo>
                  <a:pt x="17665" y="12215"/>
                </a:lnTo>
                <a:lnTo>
                  <a:pt x="17738" y="12215"/>
                </a:lnTo>
                <a:lnTo>
                  <a:pt x="18030" y="12239"/>
                </a:lnTo>
                <a:lnTo>
                  <a:pt x="18322" y="12312"/>
                </a:lnTo>
                <a:lnTo>
                  <a:pt x="18590" y="12434"/>
                </a:lnTo>
                <a:lnTo>
                  <a:pt x="18712" y="12507"/>
                </a:lnTo>
                <a:lnTo>
                  <a:pt x="18809" y="12604"/>
                </a:lnTo>
                <a:lnTo>
                  <a:pt x="18906" y="12702"/>
                </a:lnTo>
                <a:lnTo>
                  <a:pt x="18979" y="12799"/>
                </a:lnTo>
                <a:lnTo>
                  <a:pt x="19052" y="12921"/>
                </a:lnTo>
                <a:lnTo>
                  <a:pt x="19101" y="13042"/>
                </a:lnTo>
                <a:lnTo>
                  <a:pt x="19125" y="13188"/>
                </a:lnTo>
                <a:lnTo>
                  <a:pt x="19150" y="13334"/>
                </a:lnTo>
                <a:lnTo>
                  <a:pt x="19150" y="13480"/>
                </a:lnTo>
                <a:lnTo>
                  <a:pt x="19125" y="13651"/>
                </a:lnTo>
                <a:lnTo>
                  <a:pt x="19052" y="13870"/>
                </a:lnTo>
                <a:lnTo>
                  <a:pt x="18955" y="14089"/>
                </a:lnTo>
                <a:lnTo>
                  <a:pt x="18809" y="14283"/>
                </a:lnTo>
                <a:lnTo>
                  <a:pt x="18663" y="14454"/>
                </a:lnTo>
                <a:lnTo>
                  <a:pt x="18493" y="14624"/>
                </a:lnTo>
                <a:lnTo>
                  <a:pt x="18298" y="14770"/>
                </a:lnTo>
                <a:lnTo>
                  <a:pt x="18103" y="14867"/>
                </a:lnTo>
                <a:lnTo>
                  <a:pt x="17884" y="14965"/>
                </a:lnTo>
                <a:lnTo>
                  <a:pt x="17738" y="14989"/>
                </a:lnTo>
                <a:lnTo>
                  <a:pt x="17446" y="14989"/>
                </a:lnTo>
                <a:lnTo>
                  <a:pt x="17300" y="14965"/>
                </a:lnTo>
                <a:lnTo>
                  <a:pt x="17154" y="14916"/>
                </a:lnTo>
                <a:lnTo>
                  <a:pt x="17033" y="14843"/>
                </a:lnTo>
                <a:lnTo>
                  <a:pt x="16911" y="14746"/>
                </a:lnTo>
                <a:lnTo>
                  <a:pt x="16814" y="14648"/>
                </a:lnTo>
                <a:lnTo>
                  <a:pt x="16619" y="14429"/>
                </a:lnTo>
                <a:lnTo>
                  <a:pt x="16449" y="14186"/>
                </a:lnTo>
                <a:lnTo>
                  <a:pt x="16351" y="13894"/>
                </a:lnTo>
                <a:lnTo>
                  <a:pt x="16303" y="13626"/>
                </a:lnTo>
                <a:lnTo>
                  <a:pt x="16303" y="13456"/>
                </a:lnTo>
                <a:lnTo>
                  <a:pt x="16303" y="13286"/>
                </a:lnTo>
                <a:lnTo>
                  <a:pt x="16351" y="13115"/>
                </a:lnTo>
                <a:lnTo>
                  <a:pt x="16424" y="12969"/>
                </a:lnTo>
                <a:lnTo>
                  <a:pt x="16497" y="12823"/>
                </a:lnTo>
                <a:lnTo>
                  <a:pt x="16595" y="12677"/>
                </a:lnTo>
                <a:lnTo>
                  <a:pt x="16692" y="12556"/>
                </a:lnTo>
                <a:lnTo>
                  <a:pt x="16814" y="12434"/>
                </a:lnTo>
                <a:lnTo>
                  <a:pt x="16960" y="12312"/>
                </a:lnTo>
                <a:lnTo>
                  <a:pt x="17130" y="12215"/>
                </a:lnTo>
                <a:lnTo>
                  <a:pt x="17300" y="12142"/>
                </a:lnTo>
                <a:lnTo>
                  <a:pt x="17495" y="12093"/>
                </a:lnTo>
                <a:close/>
                <a:moveTo>
                  <a:pt x="7008" y="0"/>
                </a:moveTo>
                <a:lnTo>
                  <a:pt x="6692" y="24"/>
                </a:lnTo>
                <a:lnTo>
                  <a:pt x="6521" y="73"/>
                </a:lnTo>
                <a:lnTo>
                  <a:pt x="6375" y="122"/>
                </a:lnTo>
                <a:lnTo>
                  <a:pt x="6327" y="146"/>
                </a:lnTo>
                <a:lnTo>
                  <a:pt x="6302" y="170"/>
                </a:lnTo>
                <a:lnTo>
                  <a:pt x="6278" y="219"/>
                </a:lnTo>
                <a:lnTo>
                  <a:pt x="6278" y="268"/>
                </a:lnTo>
                <a:lnTo>
                  <a:pt x="6205" y="365"/>
                </a:lnTo>
                <a:lnTo>
                  <a:pt x="6156" y="462"/>
                </a:lnTo>
                <a:lnTo>
                  <a:pt x="6108" y="608"/>
                </a:lnTo>
                <a:lnTo>
                  <a:pt x="6083" y="730"/>
                </a:lnTo>
                <a:lnTo>
                  <a:pt x="6035" y="1265"/>
                </a:lnTo>
                <a:lnTo>
                  <a:pt x="5937" y="1776"/>
                </a:lnTo>
                <a:lnTo>
                  <a:pt x="5913" y="2020"/>
                </a:lnTo>
                <a:lnTo>
                  <a:pt x="5913" y="2287"/>
                </a:lnTo>
                <a:lnTo>
                  <a:pt x="5670" y="2360"/>
                </a:lnTo>
                <a:lnTo>
                  <a:pt x="5451" y="2458"/>
                </a:lnTo>
                <a:lnTo>
                  <a:pt x="4988" y="2677"/>
                </a:lnTo>
                <a:lnTo>
                  <a:pt x="4161" y="2093"/>
                </a:lnTo>
                <a:lnTo>
                  <a:pt x="3966" y="1947"/>
                </a:lnTo>
                <a:lnTo>
                  <a:pt x="3723" y="1776"/>
                </a:lnTo>
                <a:lnTo>
                  <a:pt x="3601" y="1703"/>
                </a:lnTo>
                <a:lnTo>
                  <a:pt x="3480" y="1630"/>
                </a:lnTo>
                <a:lnTo>
                  <a:pt x="3334" y="1606"/>
                </a:lnTo>
                <a:lnTo>
                  <a:pt x="3236" y="1606"/>
                </a:lnTo>
                <a:lnTo>
                  <a:pt x="3163" y="1557"/>
                </a:lnTo>
                <a:lnTo>
                  <a:pt x="3042" y="1557"/>
                </a:lnTo>
                <a:lnTo>
                  <a:pt x="2944" y="1606"/>
                </a:lnTo>
                <a:lnTo>
                  <a:pt x="2823" y="1679"/>
                </a:lnTo>
                <a:lnTo>
                  <a:pt x="2604" y="1825"/>
                </a:lnTo>
                <a:lnTo>
                  <a:pt x="2409" y="1995"/>
                </a:lnTo>
                <a:lnTo>
                  <a:pt x="2239" y="2190"/>
                </a:lnTo>
                <a:lnTo>
                  <a:pt x="1849" y="2604"/>
                </a:lnTo>
                <a:lnTo>
                  <a:pt x="1655" y="2798"/>
                </a:lnTo>
                <a:lnTo>
                  <a:pt x="1484" y="3042"/>
                </a:lnTo>
                <a:lnTo>
                  <a:pt x="1436" y="3066"/>
                </a:lnTo>
                <a:lnTo>
                  <a:pt x="1387" y="3115"/>
                </a:lnTo>
                <a:lnTo>
                  <a:pt x="1363" y="3163"/>
                </a:lnTo>
                <a:lnTo>
                  <a:pt x="1387" y="3236"/>
                </a:lnTo>
                <a:lnTo>
                  <a:pt x="1509" y="3455"/>
                </a:lnTo>
                <a:lnTo>
                  <a:pt x="1655" y="3650"/>
                </a:lnTo>
                <a:lnTo>
                  <a:pt x="1971" y="4039"/>
                </a:lnTo>
                <a:lnTo>
                  <a:pt x="2287" y="4477"/>
                </a:lnTo>
                <a:lnTo>
                  <a:pt x="2482" y="4672"/>
                </a:lnTo>
                <a:lnTo>
                  <a:pt x="2652" y="4867"/>
                </a:lnTo>
                <a:lnTo>
                  <a:pt x="2531" y="5061"/>
                </a:lnTo>
                <a:lnTo>
                  <a:pt x="2433" y="5280"/>
                </a:lnTo>
                <a:lnTo>
                  <a:pt x="2312" y="5597"/>
                </a:lnTo>
                <a:lnTo>
                  <a:pt x="2263" y="5791"/>
                </a:lnTo>
                <a:lnTo>
                  <a:pt x="2263" y="5962"/>
                </a:lnTo>
                <a:lnTo>
                  <a:pt x="1995" y="5962"/>
                </a:lnTo>
                <a:lnTo>
                  <a:pt x="1703" y="5986"/>
                </a:lnTo>
                <a:lnTo>
                  <a:pt x="1192" y="6083"/>
                </a:lnTo>
                <a:lnTo>
                  <a:pt x="973" y="6108"/>
                </a:lnTo>
                <a:lnTo>
                  <a:pt x="706" y="6181"/>
                </a:lnTo>
                <a:lnTo>
                  <a:pt x="584" y="6229"/>
                </a:lnTo>
                <a:lnTo>
                  <a:pt x="462" y="6278"/>
                </a:lnTo>
                <a:lnTo>
                  <a:pt x="365" y="6351"/>
                </a:lnTo>
                <a:lnTo>
                  <a:pt x="292" y="6424"/>
                </a:lnTo>
                <a:lnTo>
                  <a:pt x="243" y="6448"/>
                </a:lnTo>
                <a:lnTo>
                  <a:pt x="195" y="6473"/>
                </a:lnTo>
                <a:lnTo>
                  <a:pt x="146" y="6570"/>
                </a:lnTo>
                <a:lnTo>
                  <a:pt x="97" y="6692"/>
                </a:lnTo>
                <a:lnTo>
                  <a:pt x="73" y="6935"/>
                </a:lnTo>
                <a:lnTo>
                  <a:pt x="0" y="7738"/>
                </a:lnTo>
                <a:lnTo>
                  <a:pt x="0" y="8005"/>
                </a:lnTo>
                <a:lnTo>
                  <a:pt x="0" y="8346"/>
                </a:lnTo>
                <a:lnTo>
                  <a:pt x="24" y="8492"/>
                </a:lnTo>
                <a:lnTo>
                  <a:pt x="73" y="8638"/>
                </a:lnTo>
                <a:lnTo>
                  <a:pt x="122" y="8760"/>
                </a:lnTo>
                <a:lnTo>
                  <a:pt x="243" y="8833"/>
                </a:lnTo>
                <a:lnTo>
                  <a:pt x="219" y="8906"/>
                </a:lnTo>
                <a:lnTo>
                  <a:pt x="243" y="8954"/>
                </a:lnTo>
                <a:lnTo>
                  <a:pt x="268" y="9003"/>
                </a:lnTo>
                <a:lnTo>
                  <a:pt x="316" y="9027"/>
                </a:lnTo>
                <a:lnTo>
                  <a:pt x="560" y="9125"/>
                </a:lnTo>
                <a:lnTo>
                  <a:pt x="779" y="9198"/>
                </a:lnTo>
                <a:lnTo>
                  <a:pt x="1046" y="9246"/>
                </a:lnTo>
                <a:lnTo>
                  <a:pt x="1290" y="9271"/>
                </a:lnTo>
                <a:lnTo>
                  <a:pt x="1801" y="9344"/>
                </a:lnTo>
                <a:lnTo>
                  <a:pt x="2312" y="9368"/>
                </a:lnTo>
                <a:lnTo>
                  <a:pt x="2385" y="9538"/>
                </a:lnTo>
                <a:lnTo>
                  <a:pt x="2458" y="9660"/>
                </a:lnTo>
                <a:lnTo>
                  <a:pt x="2628" y="9952"/>
                </a:lnTo>
                <a:lnTo>
                  <a:pt x="2847" y="10195"/>
                </a:lnTo>
                <a:lnTo>
                  <a:pt x="2652" y="10366"/>
                </a:lnTo>
                <a:lnTo>
                  <a:pt x="2506" y="10560"/>
                </a:lnTo>
                <a:lnTo>
                  <a:pt x="2190" y="10925"/>
                </a:lnTo>
                <a:lnTo>
                  <a:pt x="1849" y="11363"/>
                </a:lnTo>
                <a:lnTo>
                  <a:pt x="1679" y="11558"/>
                </a:lnTo>
                <a:lnTo>
                  <a:pt x="1630" y="11680"/>
                </a:lnTo>
                <a:lnTo>
                  <a:pt x="1582" y="11777"/>
                </a:lnTo>
                <a:lnTo>
                  <a:pt x="1582" y="11850"/>
                </a:lnTo>
                <a:lnTo>
                  <a:pt x="1606" y="11923"/>
                </a:lnTo>
                <a:lnTo>
                  <a:pt x="1606" y="12045"/>
                </a:lnTo>
                <a:lnTo>
                  <a:pt x="1630" y="12166"/>
                </a:lnTo>
                <a:lnTo>
                  <a:pt x="1679" y="12264"/>
                </a:lnTo>
                <a:lnTo>
                  <a:pt x="1752" y="12385"/>
                </a:lnTo>
                <a:lnTo>
                  <a:pt x="1922" y="12604"/>
                </a:lnTo>
                <a:lnTo>
                  <a:pt x="2093" y="12775"/>
                </a:lnTo>
                <a:lnTo>
                  <a:pt x="2312" y="13018"/>
                </a:lnTo>
                <a:lnTo>
                  <a:pt x="2531" y="13237"/>
                </a:lnTo>
                <a:lnTo>
                  <a:pt x="2798" y="13456"/>
                </a:lnTo>
                <a:lnTo>
                  <a:pt x="3042" y="13651"/>
                </a:lnTo>
                <a:lnTo>
                  <a:pt x="3090" y="13699"/>
                </a:lnTo>
                <a:lnTo>
                  <a:pt x="3139" y="13699"/>
                </a:lnTo>
                <a:lnTo>
                  <a:pt x="3236" y="13675"/>
                </a:lnTo>
                <a:lnTo>
                  <a:pt x="3358" y="13699"/>
                </a:lnTo>
                <a:lnTo>
                  <a:pt x="3455" y="13675"/>
                </a:lnTo>
                <a:lnTo>
                  <a:pt x="3577" y="13651"/>
                </a:lnTo>
                <a:lnTo>
                  <a:pt x="3699" y="13602"/>
                </a:lnTo>
                <a:lnTo>
                  <a:pt x="3918" y="13456"/>
                </a:lnTo>
                <a:lnTo>
                  <a:pt x="4088" y="13334"/>
                </a:lnTo>
                <a:lnTo>
                  <a:pt x="4331" y="13140"/>
                </a:lnTo>
                <a:lnTo>
                  <a:pt x="4575" y="12921"/>
                </a:lnTo>
                <a:lnTo>
                  <a:pt x="5013" y="12434"/>
                </a:lnTo>
                <a:lnTo>
                  <a:pt x="5110" y="12531"/>
                </a:lnTo>
                <a:lnTo>
                  <a:pt x="5232" y="12580"/>
                </a:lnTo>
                <a:lnTo>
                  <a:pt x="5451" y="12677"/>
                </a:lnTo>
                <a:lnTo>
                  <a:pt x="5767" y="12823"/>
                </a:lnTo>
                <a:lnTo>
                  <a:pt x="5937" y="12872"/>
                </a:lnTo>
                <a:lnTo>
                  <a:pt x="6108" y="12896"/>
                </a:lnTo>
                <a:lnTo>
                  <a:pt x="6156" y="13091"/>
                </a:lnTo>
                <a:lnTo>
                  <a:pt x="6181" y="13261"/>
                </a:lnTo>
                <a:lnTo>
                  <a:pt x="6254" y="13651"/>
                </a:lnTo>
                <a:lnTo>
                  <a:pt x="6302" y="14040"/>
                </a:lnTo>
                <a:lnTo>
                  <a:pt x="6302" y="14259"/>
                </a:lnTo>
                <a:lnTo>
                  <a:pt x="6302" y="14502"/>
                </a:lnTo>
                <a:lnTo>
                  <a:pt x="6327" y="14600"/>
                </a:lnTo>
                <a:lnTo>
                  <a:pt x="6351" y="14721"/>
                </a:lnTo>
                <a:lnTo>
                  <a:pt x="6400" y="14794"/>
                </a:lnTo>
                <a:lnTo>
                  <a:pt x="6473" y="14867"/>
                </a:lnTo>
                <a:lnTo>
                  <a:pt x="6497" y="14892"/>
                </a:lnTo>
                <a:lnTo>
                  <a:pt x="6521" y="14940"/>
                </a:lnTo>
                <a:lnTo>
                  <a:pt x="6619" y="14989"/>
                </a:lnTo>
                <a:lnTo>
                  <a:pt x="6716" y="15038"/>
                </a:lnTo>
                <a:lnTo>
                  <a:pt x="6838" y="15062"/>
                </a:lnTo>
                <a:lnTo>
                  <a:pt x="6959" y="15086"/>
                </a:lnTo>
                <a:lnTo>
                  <a:pt x="7203" y="15086"/>
                </a:lnTo>
                <a:lnTo>
                  <a:pt x="7421" y="15062"/>
                </a:lnTo>
                <a:lnTo>
                  <a:pt x="8030" y="15038"/>
                </a:lnTo>
                <a:lnTo>
                  <a:pt x="8638" y="15038"/>
                </a:lnTo>
                <a:lnTo>
                  <a:pt x="8735" y="15013"/>
                </a:lnTo>
                <a:lnTo>
                  <a:pt x="8808" y="14965"/>
                </a:lnTo>
                <a:lnTo>
                  <a:pt x="8857" y="14867"/>
                </a:lnTo>
                <a:lnTo>
                  <a:pt x="8881" y="14794"/>
                </a:lnTo>
                <a:lnTo>
                  <a:pt x="8906" y="14770"/>
                </a:lnTo>
                <a:lnTo>
                  <a:pt x="8979" y="14673"/>
                </a:lnTo>
                <a:lnTo>
                  <a:pt x="9027" y="14551"/>
                </a:lnTo>
                <a:lnTo>
                  <a:pt x="9100" y="14283"/>
                </a:lnTo>
                <a:lnTo>
                  <a:pt x="9149" y="13772"/>
                </a:lnTo>
                <a:lnTo>
                  <a:pt x="9222" y="13286"/>
                </a:lnTo>
                <a:lnTo>
                  <a:pt x="9246" y="13042"/>
                </a:lnTo>
                <a:lnTo>
                  <a:pt x="9246" y="12799"/>
                </a:lnTo>
                <a:lnTo>
                  <a:pt x="9514" y="12799"/>
                </a:lnTo>
                <a:lnTo>
                  <a:pt x="9757" y="12726"/>
                </a:lnTo>
                <a:lnTo>
                  <a:pt x="10001" y="12629"/>
                </a:lnTo>
                <a:lnTo>
                  <a:pt x="10122" y="12556"/>
                </a:lnTo>
                <a:lnTo>
                  <a:pt x="10220" y="12483"/>
                </a:lnTo>
                <a:lnTo>
                  <a:pt x="10341" y="12604"/>
                </a:lnTo>
                <a:lnTo>
                  <a:pt x="10487" y="12726"/>
                </a:lnTo>
                <a:lnTo>
                  <a:pt x="10779" y="12945"/>
                </a:lnTo>
                <a:lnTo>
                  <a:pt x="11290" y="13310"/>
                </a:lnTo>
                <a:lnTo>
                  <a:pt x="11826" y="13675"/>
                </a:lnTo>
                <a:lnTo>
                  <a:pt x="11874" y="13699"/>
                </a:lnTo>
                <a:lnTo>
                  <a:pt x="11947" y="13724"/>
                </a:lnTo>
                <a:lnTo>
                  <a:pt x="11996" y="13699"/>
                </a:lnTo>
                <a:lnTo>
                  <a:pt x="12045" y="13675"/>
                </a:lnTo>
                <a:lnTo>
                  <a:pt x="12142" y="13602"/>
                </a:lnTo>
                <a:lnTo>
                  <a:pt x="12166" y="13480"/>
                </a:lnTo>
                <a:lnTo>
                  <a:pt x="12361" y="13334"/>
                </a:lnTo>
                <a:lnTo>
                  <a:pt x="12531" y="13164"/>
                </a:lnTo>
                <a:lnTo>
                  <a:pt x="12872" y="12799"/>
                </a:lnTo>
                <a:lnTo>
                  <a:pt x="13286" y="12385"/>
                </a:lnTo>
                <a:lnTo>
                  <a:pt x="13480" y="12166"/>
                </a:lnTo>
                <a:lnTo>
                  <a:pt x="13675" y="11947"/>
                </a:lnTo>
                <a:lnTo>
                  <a:pt x="13699" y="11874"/>
                </a:lnTo>
                <a:lnTo>
                  <a:pt x="13699" y="11801"/>
                </a:lnTo>
                <a:lnTo>
                  <a:pt x="13724" y="11704"/>
                </a:lnTo>
                <a:lnTo>
                  <a:pt x="13699" y="11607"/>
                </a:lnTo>
                <a:lnTo>
                  <a:pt x="13553" y="11363"/>
                </a:lnTo>
                <a:lnTo>
                  <a:pt x="13407" y="11120"/>
                </a:lnTo>
                <a:lnTo>
                  <a:pt x="13067" y="10682"/>
                </a:lnTo>
                <a:lnTo>
                  <a:pt x="12945" y="10512"/>
                </a:lnTo>
                <a:lnTo>
                  <a:pt x="12799" y="10341"/>
                </a:lnTo>
                <a:lnTo>
                  <a:pt x="12629" y="10195"/>
                </a:lnTo>
                <a:lnTo>
                  <a:pt x="12458" y="10074"/>
                </a:lnTo>
                <a:lnTo>
                  <a:pt x="12604" y="9855"/>
                </a:lnTo>
                <a:lnTo>
                  <a:pt x="12750" y="9611"/>
                </a:lnTo>
                <a:lnTo>
                  <a:pt x="12823" y="9368"/>
                </a:lnTo>
                <a:lnTo>
                  <a:pt x="12872" y="9125"/>
                </a:lnTo>
                <a:lnTo>
                  <a:pt x="12994" y="9149"/>
                </a:lnTo>
                <a:lnTo>
                  <a:pt x="13091" y="9173"/>
                </a:lnTo>
                <a:lnTo>
                  <a:pt x="13334" y="9173"/>
                </a:lnTo>
                <a:lnTo>
                  <a:pt x="13797" y="9149"/>
                </a:lnTo>
                <a:lnTo>
                  <a:pt x="14283" y="9125"/>
                </a:lnTo>
                <a:lnTo>
                  <a:pt x="14794" y="9076"/>
                </a:lnTo>
                <a:lnTo>
                  <a:pt x="14867" y="9052"/>
                </a:lnTo>
                <a:lnTo>
                  <a:pt x="14916" y="9003"/>
                </a:lnTo>
                <a:lnTo>
                  <a:pt x="14940" y="8954"/>
                </a:lnTo>
                <a:lnTo>
                  <a:pt x="14965" y="8906"/>
                </a:lnTo>
                <a:lnTo>
                  <a:pt x="15038" y="8881"/>
                </a:lnTo>
                <a:lnTo>
                  <a:pt x="15086" y="8833"/>
                </a:lnTo>
                <a:lnTo>
                  <a:pt x="15135" y="8760"/>
                </a:lnTo>
                <a:lnTo>
                  <a:pt x="15135" y="8687"/>
                </a:lnTo>
                <a:lnTo>
                  <a:pt x="15135" y="7689"/>
                </a:lnTo>
                <a:lnTo>
                  <a:pt x="15135" y="7203"/>
                </a:lnTo>
                <a:lnTo>
                  <a:pt x="15086" y="6716"/>
                </a:lnTo>
                <a:lnTo>
                  <a:pt x="15062" y="6643"/>
                </a:lnTo>
                <a:lnTo>
                  <a:pt x="15013" y="6570"/>
                </a:lnTo>
                <a:lnTo>
                  <a:pt x="14940" y="6546"/>
                </a:lnTo>
                <a:lnTo>
                  <a:pt x="14867" y="6521"/>
                </a:lnTo>
                <a:lnTo>
                  <a:pt x="14819" y="6400"/>
                </a:lnTo>
                <a:lnTo>
                  <a:pt x="14746" y="6302"/>
                </a:lnTo>
                <a:lnTo>
                  <a:pt x="14648" y="6229"/>
                </a:lnTo>
                <a:lnTo>
                  <a:pt x="14527" y="6181"/>
                </a:lnTo>
                <a:lnTo>
                  <a:pt x="14259" y="6108"/>
                </a:lnTo>
                <a:lnTo>
                  <a:pt x="14016" y="6083"/>
                </a:lnTo>
                <a:lnTo>
                  <a:pt x="13480" y="6010"/>
                </a:lnTo>
                <a:lnTo>
                  <a:pt x="13213" y="5986"/>
                </a:lnTo>
                <a:lnTo>
                  <a:pt x="12921" y="5986"/>
                </a:lnTo>
                <a:lnTo>
                  <a:pt x="12896" y="5694"/>
                </a:lnTo>
                <a:lnTo>
                  <a:pt x="12848" y="5426"/>
                </a:lnTo>
                <a:lnTo>
                  <a:pt x="12823" y="5256"/>
                </a:lnTo>
                <a:lnTo>
                  <a:pt x="12775" y="5086"/>
                </a:lnTo>
                <a:lnTo>
                  <a:pt x="12702" y="4915"/>
                </a:lnTo>
                <a:lnTo>
                  <a:pt x="12629" y="4769"/>
                </a:lnTo>
                <a:lnTo>
                  <a:pt x="12750" y="4599"/>
                </a:lnTo>
                <a:lnTo>
                  <a:pt x="12848" y="4453"/>
                </a:lnTo>
                <a:lnTo>
                  <a:pt x="13213" y="3918"/>
                </a:lnTo>
                <a:lnTo>
                  <a:pt x="13432" y="3650"/>
                </a:lnTo>
                <a:lnTo>
                  <a:pt x="13651" y="3407"/>
                </a:lnTo>
                <a:lnTo>
                  <a:pt x="13699" y="3309"/>
                </a:lnTo>
                <a:lnTo>
                  <a:pt x="13699" y="3261"/>
                </a:lnTo>
                <a:lnTo>
                  <a:pt x="13699" y="3212"/>
                </a:lnTo>
                <a:lnTo>
                  <a:pt x="13675" y="3139"/>
                </a:lnTo>
                <a:lnTo>
                  <a:pt x="13699" y="3090"/>
                </a:lnTo>
                <a:lnTo>
                  <a:pt x="13675" y="3017"/>
                </a:lnTo>
                <a:lnTo>
                  <a:pt x="13675" y="2944"/>
                </a:lnTo>
                <a:lnTo>
                  <a:pt x="13602" y="2847"/>
                </a:lnTo>
                <a:lnTo>
                  <a:pt x="13407" y="2628"/>
                </a:lnTo>
                <a:lnTo>
                  <a:pt x="13164" y="2360"/>
                </a:lnTo>
                <a:lnTo>
                  <a:pt x="12896" y="2093"/>
                </a:lnTo>
                <a:lnTo>
                  <a:pt x="12702" y="1922"/>
                </a:lnTo>
                <a:lnTo>
                  <a:pt x="12434" y="1728"/>
                </a:lnTo>
                <a:lnTo>
                  <a:pt x="12312" y="1655"/>
                </a:lnTo>
                <a:lnTo>
                  <a:pt x="12166" y="1582"/>
                </a:lnTo>
                <a:lnTo>
                  <a:pt x="12020" y="1557"/>
                </a:lnTo>
                <a:lnTo>
                  <a:pt x="11899" y="1582"/>
                </a:lnTo>
                <a:lnTo>
                  <a:pt x="11850" y="1582"/>
                </a:lnTo>
                <a:lnTo>
                  <a:pt x="11777" y="1606"/>
                </a:lnTo>
                <a:lnTo>
                  <a:pt x="11534" y="1728"/>
                </a:lnTo>
                <a:lnTo>
                  <a:pt x="11290" y="1874"/>
                </a:lnTo>
                <a:lnTo>
                  <a:pt x="10828" y="2190"/>
                </a:lnTo>
                <a:lnTo>
                  <a:pt x="10560" y="2385"/>
                </a:lnTo>
                <a:lnTo>
                  <a:pt x="10414" y="2506"/>
                </a:lnTo>
                <a:lnTo>
                  <a:pt x="10293" y="2628"/>
                </a:lnTo>
                <a:lnTo>
                  <a:pt x="10098" y="2506"/>
                </a:lnTo>
                <a:lnTo>
                  <a:pt x="9879" y="2409"/>
                </a:lnTo>
                <a:lnTo>
                  <a:pt x="9636" y="2336"/>
                </a:lnTo>
                <a:lnTo>
                  <a:pt x="9417" y="2312"/>
                </a:lnTo>
                <a:lnTo>
                  <a:pt x="9392" y="2287"/>
                </a:lnTo>
                <a:lnTo>
                  <a:pt x="9295" y="1995"/>
                </a:lnTo>
                <a:lnTo>
                  <a:pt x="9246" y="1703"/>
                </a:lnTo>
                <a:lnTo>
                  <a:pt x="9246" y="1679"/>
                </a:lnTo>
                <a:lnTo>
                  <a:pt x="9271" y="1630"/>
                </a:lnTo>
                <a:lnTo>
                  <a:pt x="9271" y="1606"/>
                </a:lnTo>
                <a:lnTo>
                  <a:pt x="9198" y="1484"/>
                </a:lnTo>
                <a:lnTo>
                  <a:pt x="9149" y="949"/>
                </a:lnTo>
                <a:lnTo>
                  <a:pt x="9125" y="681"/>
                </a:lnTo>
                <a:lnTo>
                  <a:pt x="9052" y="438"/>
                </a:lnTo>
                <a:lnTo>
                  <a:pt x="9100" y="389"/>
                </a:lnTo>
                <a:lnTo>
                  <a:pt x="9100" y="341"/>
                </a:lnTo>
                <a:lnTo>
                  <a:pt x="9125" y="292"/>
                </a:lnTo>
                <a:lnTo>
                  <a:pt x="9100" y="243"/>
                </a:lnTo>
                <a:lnTo>
                  <a:pt x="9076" y="170"/>
                </a:lnTo>
                <a:lnTo>
                  <a:pt x="9052" y="146"/>
                </a:lnTo>
                <a:lnTo>
                  <a:pt x="9003" y="97"/>
                </a:lnTo>
                <a:lnTo>
                  <a:pt x="8930" y="97"/>
                </a:lnTo>
                <a:lnTo>
                  <a:pt x="8614" y="49"/>
                </a:lnTo>
                <a:lnTo>
                  <a:pt x="8297" y="49"/>
                </a:lnTo>
                <a:lnTo>
                  <a:pt x="7665" y="24"/>
                </a:lnTo>
                <a:lnTo>
                  <a:pt x="7348" y="24"/>
                </a:lnTo>
                <a:lnTo>
                  <a:pt x="7008" y="0"/>
                </a:lnTo>
                <a:close/>
                <a:moveTo>
                  <a:pt x="17471" y="11655"/>
                </a:moveTo>
                <a:lnTo>
                  <a:pt x="17300" y="11704"/>
                </a:lnTo>
                <a:lnTo>
                  <a:pt x="16960" y="11801"/>
                </a:lnTo>
                <a:lnTo>
                  <a:pt x="16692" y="11923"/>
                </a:lnTo>
                <a:lnTo>
                  <a:pt x="16522" y="12045"/>
                </a:lnTo>
                <a:lnTo>
                  <a:pt x="16351" y="12191"/>
                </a:lnTo>
                <a:lnTo>
                  <a:pt x="16205" y="12385"/>
                </a:lnTo>
                <a:lnTo>
                  <a:pt x="16084" y="12556"/>
                </a:lnTo>
                <a:lnTo>
                  <a:pt x="15986" y="12750"/>
                </a:lnTo>
                <a:lnTo>
                  <a:pt x="15913" y="12969"/>
                </a:lnTo>
                <a:lnTo>
                  <a:pt x="15865" y="13188"/>
                </a:lnTo>
                <a:lnTo>
                  <a:pt x="15816" y="13407"/>
                </a:lnTo>
                <a:lnTo>
                  <a:pt x="15816" y="13602"/>
                </a:lnTo>
                <a:lnTo>
                  <a:pt x="15816" y="13797"/>
                </a:lnTo>
                <a:lnTo>
                  <a:pt x="15865" y="13991"/>
                </a:lnTo>
                <a:lnTo>
                  <a:pt x="15913" y="14186"/>
                </a:lnTo>
                <a:lnTo>
                  <a:pt x="16011" y="14381"/>
                </a:lnTo>
                <a:lnTo>
                  <a:pt x="16108" y="14551"/>
                </a:lnTo>
                <a:lnTo>
                  <a:pt x="16230" y="14721"/>
                </a:lnTo>
                <a:lnTo>
                  <a:pt x="16351" y="14892"/>
                </a:lnTo>
                <a:lnTo>
                  <a:pt x="16497" y="15038"/>
                </a:lnTo>
                <a:lnTo>
                  <a:pt x="16668" y="15159"/>
                </a:lnTo>
                <a:lnTo>
                  <a:pt x="16838" y="15257"/>
                </a:lnTo>
                <a:lnTo>
                  <a:pt x="17008" y="15354"/>
                </a:lnTo>
                <a:lnTo>
                  <a:pt x="17203" y="15427"/>
                </a:lnTo>
                <a:lnTo>
                  <a:pt x="17398" y="15476"/>
                </a:lnTo>
                <a:lnTo>
                  <a:pt x="17787" y="15476"/>
                </a:lnTo>
                <a:lnTo>
                  <a:pt x="17957" y="15427"/>
                </a:lnTo>
                <a:lnTo>
                  <a:pt x="18128" y="15403"/>
                </a:lnTo>
                <a:lnTo>
                  <a:pt x="18420" y="15257"/>
                </a:lnTo>
                <a:lnTo>
                  <a:pt x="18712" y="15086"/>
                </a:lnTo>
                <a:lnTo>
                  <a:pt x="18955" y="14867"/>
                </a:lnTo>
                <a:lnTo>
                  <a:pt x="19174" y="14600"/>
                </a:lnTo>
                <a:lnTo>
                  <a:pt x="19369" y="14308"/>
                </a:lnTo>
                <a:lnTo>
                  <a:pt x="19515" y="14016"/>
                </a:lnTo>
                <a:lnTo>
                  <a:pt x="19612" y="13699"/>
                </a:lnTo>
                <a:lnTo>
                  <a:pt x="19636" y="13505"/>
                </a:lnTo>
                <a:lnTo>
                  <a:pt x="19661" y="13286"/>
                </a:lnTo>
                <a:lnTo>
                  <a:pt x="19636" y="13115"/>
                </a:lnTo>
                <a:lnTo>
                  <a:pt x="19588" y="12921"/>
                </a:lnTo>
                <a:lnTo>
                  <a:pt x="19539" y="12775"/>
                </a:lnTo>
                <a:lnTo>
                  <a:pt x="19466" y="12604"/>
                </a:lnTo>
                <a:lnTo>
                  <a:pt x="19344" y="12458"/>
                </a:lnTo>
                <a:lnTo>
                  <a:pt x="19247" y="12337"/>
                </a:lnTo>
                <a:lnTo>
                  <a:pt x="19101" y="12215"/>
                </a:lnTo>
                <a:lnTo>
                  <a:pt x="18979" y="12093"/>
                </a:lnTo>
                <a:lnTo>
                  <a:pt x="18809" y="11996"/>
                </a:lnTo>
                <a:lnTo>
                  <a:pt x="18639" y="11923"/>
                </a:lnTo>
                <a:lnTo>
                  <a:pt x="18468" y="11850"/>
                </a:lnTo>
                <a:lnTo>
                  <a:pt x="18298" y="11801"/>
                </a:lnTo>
                <a:lnTo>
                  <a:pt x="18103" y="11753"/>
                </a:lnTo>
                <a:lnTo>
                  <a:pt x="17933" y="11728"/>
                </a:lnTo>
                <a:lnTo>
                  <a:pt x="17787" y="11680"/>
                </a:lnTo>
                <a:lnTo>
                  <a:pt x="17617" y="11655"/>
                </a:lnTo>
                <a:close/>
                <a:moveTo>
                  <a:pt x="17957" y="9417"/>
                </a:moveTo>
                <a:lnTo>
                  <a:pt x="17860" y="9490"/>
                </a:lnTo>
                <a:lnTo>
                  <a:pt x="17860" y="9514"/>
                </a:lnTo>
                <a:lnTo>
                  <a:pt x="17811" y="9587"/>
                </a:lnTo>
                <a:lnTo>
                  <a:pt x="17836" y="9660"/>
                </a:lnTo>
                <a:lnTo>
                  <a:pt x="17884" y="9709"/>
                </a:lnTo>
                <a:lnTo>
                  <a:pt x="17811" y="9757"/>
                </a:lnTo>
                <a:lnTo>
                  <a:pt x="17763" y="9782"/>
                </a:lnTo>
                <a:lnTo>
                  <a:pt x="17738" y="9830"/>
                </a:lnTo>
                <a:lnTo>
                  <a:pt x="17738" y="9879"/>
                </a:lnTo>
                <a:lnTo>
                  <a:pt x="17738" y="9928"/>
                </a:lnTo>
                <a:lnTo>
                  <a:pt x="17787" y="10001"/>
                </a:lnTo>
                <a:lnTo>
                  <a:pt x="17836" y="10049"/>
                </a:lnTo>
                <a:lnTo>
                  <a:pt x="17884" y="10098"/>
                </a:lnTo>
                <a:lnTo>
                  <a:pt x="17957" y="10122"/>
                </a:lnTo>
                <a:lnTo>
                  <a:pt x="17933" y="10147"/>
                </a:lnTo>
                <a:lnTo>
                  <a:pt x="17884" y="10195"/>
                </a:lnTo>
                <a:lnTo>
                  <a:pt x="17860" y="10244"/>
                </a:lnTo>
                <a:lnTo>
                  <a:pt x="17884" y="10317"/>
                </a:lnTo>
                <a:lnTo>
                  <a:pt x="17933" y="10414"/>
                </a:lnTo>
                <a:lnTo>
                  <a:pt x="18006" y="10487"/>
                </a:lnTo>
                <a:lnTo>
                  <a:pt x="18103" y="10512"/>
                </a:lnTo>
                <a:lnTo>
                  <a:pt x="18176" y="10536"/>
                </a:lnTo>
                <a:lnTo>
                  <a:pt x="18444" y="10585"/>
                </a:lnTo>
                <a:lnTo>
                  <a:pt x="18590" y="10609"/>
                </a:lnTo>
                <a:lnTo>
                  <a:pt x="18639" y="10633"/>
                </a:lnTo>
                <a:lnTo>
                  <a:pt x="18687" y="10609"/>
                </a:lnTo>
                <a:lnTo>
                  <a:pt x="18760" y="10682"/>
                </a:lnTo>
                <a:lnTo>
                  <a:pt x="18858" y="10731"/>
                </a:lnTo>
                <a:lnTo>
                  <a:pt x="18906" y="10731"/>
                </a:lnTo>
                <a:lnTo>
                  <a:pt x="19174" y="10828"/>
                </a:lnTo>
                <a:lnTo>
                  <a:pt x="19296" y="10877"/>
                </a:lnTo>
                <a:lnTo>
                  <a:pt x="19393" y="10950"/>
                </a:lnTo>
                <a:lnTo>
                  <a:pt x="19466" y="10998"/>
                </a:lnTo>
                <a:lnTo>
                  <a:pt x="19539" y="11023"/>
                </a:lnTo>
                <a:lnTo>
                  <a:pt x="19612" y="10998"/>
                </a:lnTo>
                <a:lnTo>
                  <a:pt x="19661" y="10974"/>
                </a:lnTo>
                <a:lnTo>
                  <a:pt x="19709" y="10950"/>
                </a:lnTo>
                <a:lnTo>
                  <a:pt x="19734" y="10901"/>
                </a:lnTo>
                <a:lnTo>
                  <a:pt x="19904" y="10779"/>
                </a:lnTo>
                <a:lnTo>
                  <a:pt x="19977" y="10706"/>
                </a:lnTo>
                <a:lnTo>
                  <a:pt x="20074" y="10658"/>
                </a:lnTo>
                <a:lnTo>
                  <a:pt x="20293" y="10487"/>
                </a:lnTo>
                <a:lnTo>
                  <a:pt x="20537" y="10366"/>
                </a:lnTo>
                <a:lnTo>
                  <a:pt x="20561" y="10341"/>
                </a:lnTo>
                <a:lnTo>
                  <a:pt x="20707" y="10463"/>
                </a:lnTo>
                <a:lnTo>
                  <a:pt x="20877" y="10609"/>
                </a:lnTo>
                <a:lnTo>
                  <a:pt x="21096" y="10828"/>
                </a:lnTo>
                <a:lnTo>
                  <a:pt x="21096" y="10828"/>
                </a:lnTo>
                <a:lnTo>
                  <a:pt x="21023" y="10779"/>
                </a:lnTo>
                <a:lnTo>
                  <a:pt x="20877" y="10682"/>
                </a:lnTo>
                <a:lnTo>
                  <a:pt x="20804" y="10658"/>
                </a:lnTo>
                <a:lnTo>
                  <a:pt x="20707" y="10633"/>
                </a:lnTo>
                <a:lnTo>
                  <a:pt x="20683" y="10633"/>
                </a:lnTo>
                <a:lnTo>
                  <a:pt x="20610" y="10658"/>
                </a:lnTo>
                <a:lnTo>
                  <a:pt x="20561" y="10731"/>
                </a:lnTo>
                <a:lnTo>
                  <a:pt x="20537" y="10779"/>
                </a:lnTo>
                <a:lnTo>
                  <a:pt x="20561" y="10852"/>
                </a:lnTo>
                <a:lnTo>
                  <a:pt x="20610" y="10925"/>
                </a:lnTo>
                <a:lnTo>
                  <a:pt x="20537" y="10974"/>
                </a:lnTo>
                <a:lnTo>
                  <a:pt x="20488" y="11023"/>
                </a:lnTo>
                <a:lnTo>
                  <a:pt x="20488" y="11096"/>
                </a:lnTo>
                <a:lnTo>
                  <a:pt x="20561" y="11266"/>
                </a:lnTo>
                <a:lnTo>
                  <a:pt x="20634" y="11436"/>
                </a:lnTo>
                <a:lnTo>
                  <a:pt x="20756" y="11582"/>
                </a:lnTo>
                <a:lnTo>
                  <a:pt x="20707" y="11534"/>
                </a:lnTo>
                <a:lnTo>
                  <a:pt x="20610" y="11412"/>
                </a:lnTo>
                <a:lnTo>
                  <a:pt x="20561" y="11315"/>
                </a:lnTo>
                <a:lnTo>
                  <a:pt x="20537" y="11266"/>
                </a:lnTo>
                <a:lnTo>
                  <a:pt x="20488" y="11242"/>
                </a:lnTo>
                <a:lnTo>
                  <a:pt x="20439" y="11217"/>
                </a:lnTo>
                <a:lnTo>
                  <a:pt x="20342" y="11217"/>
                </a:lnTo>
                <a:lnTo>
                  <a:pt x="20293" y="11242"/>
                </a:lnTo>
                <a:lnTo>
                  <a:pt x="20269" y="11290"/>
                </a:lnTo>
                <a:lnTo>
                  <a:pt x="20245" y="11339"/>
                </a:lnTo>
                <a:lnTo>
                  <a:pt x="20245" y="11436"/>
                </a:lnTo>
                <a:lnTo>
                  <a:pt x="20245" y="11509"/>
                </a:lnTo>
                <a:lnTo>
                  <a:pt x="20318" y="11680"/>
                </a:lnTo>
                <a:lnTo>
                  <a:pt x="20537" y="12020"/>
                </a:lnTo>
                <a:lnTo>
                  <a:pt x="20585" y="12069"/>
                </a:lnTo>
                <a:lnTo>
                  <a:pt x="20658" y="12093"/>
                </a:lnTo>
                <a:lnTo>
                  <a:pt x="20707" y="12239"/>
                </a:lnTo>
                <a:lnTo>
                  <a:pt x="20731" y="12385"/>
                </a:lnTo>
                <a:lnTo>
                  <a:pt x="20756" y="12556"/>
                </a:lnTo>
                <a:lnTo>
                  <a:pt x="20756" y="12677"/>
                </a:lnTo>
                <a:lnTo>
                  <a:pt x="20780" y="12799"/>
                </a:lnTo>
                <a:lnTo>
                  <a:pt x="20804" y="12872"/>
                </a:lnTo>
                <a:lnTo>
                  <a:pt x="20853" y="12921"/>
                </a:lnTo>
                <a:lnTo>
                  <a:pt x="20926" y="12945"/>
                </a:lnTo>
                <a:lnTo>
                  <a:pt x="21023" y="12945"/>
                </a:lnTo>
                <a:lnTo>
                  <a:pt x="21218" y="12994"/>
                </a:lnTo>
                <a:lnTo>
                  <a:pt x="21413" y="13018"/>
                </a:lnTo>
                <a:lnTo>
                  <a:pt x="21534" y="13042"/>
                </a:lnTo>
                <a:lnTo>
                  <a:pt x="21705" y="13067"/>
                </a:lnTo>
                <a:lnTo>
                  <a:pt x="21899" y="13091"/>
                </a:lnTo>
                <a:lnTo>
                  <a:pt x="21997" y="13115"/>
                </a:lnTo>
                <a:lnTo>
                  <a:pt x="22070" y="13164"/>
                </a:lnTo>
                <a:lnTo>
                  <a:pt x="22070" y="13359"/>
                </a:lnTo>
                <a:lnTo>
                  <a:pt x="22070" y="13578"/>
                </a:lnTo>
                <a:lnTo>
                  <a:pt x="22070" y="13699"/>
                </a:lnTo>
                <a:lnTo>
                  <a:pt x="22045" y="13675"/>
                </a:lnTo>
                <a:lnTo>
                  <a:pt x="21997" y="13626"/>
                </a:lnTo>
                <a:lnTo>
                  <a:pt x="21924" y="13602"/>
                </a:lnTo>
                <a:lnTo>
                  <a:pt x="21851" y="13626"/>
                </a:lnTo>
                <a:lnTo>
                  <a:pt x="21802" y="13675"/>
                </a:lnTo>
                <a:lnTo>
                  <a:pt x="21778" y="13724"/>
                </a:lnTo>
                <a:lnTo>
                  <a:pt x="21729" y="13651"/>
                </a:lnTo>
                <a:lnTo>
                  <a:pt x="21680" y="13602"/>
                </a:lnTo>
                <a:lnTo>
                  <a:pt x="21656" y="13602"/>
                </a:lnTo>
                <a:lnTo>
                  <a:pt x="21607" y="13578"/>
                </a:lnTo>
                <a:lnTo>
                  <a:pt x="21534" y="13602"/>
                </a:lnTo>
                <a:lnTo>
                  <a:pt x="21486" y="13651"/>
                </a:lnTo>
                <a:lnTo>
                  <a:pt x="21437" y="13699"/>
                </a:lnTo>
                <a:lnTo>
                  <a:pt x="21388" y="13894"/>
                </a:lnTo>
                <a:lnTo>
                  <a:pt x="21364" y="13991"/>
                </a:lnTo>
                <a:lnTo>
                  <a:pt x="21315" y="14137"/>
                </a:lnTo>
                <a:lnTo>
                  <a:pt x="21315" y="14089"/>
                </a:lnTo>
                <a:lnTo>
                  <a:pt x="21315" y="13918"/>
                </a:lnTo>
                <a:lnTo>
                  <a:pt x="21291" y="13772"/>
                </a:lnTo>
                <a:lnTo>
                  <a:pt x="21267" y="13724"/>
                </a:lnTo>
                <a:lnTo>
                  <a:pt x="21242" y="13699"/>
                </a:lnTo>
                <a:lnTo>
                  <a:pt x="21194" y="13675"/>
                </a:lnTo>
                <a:lnTo>
                  <a:pt x="21145" y="13651"/>
                </a:lnTo>
                <a:lnTo>
                  <a:pt x="21072" y="13675"/>
                </a:lnTo>
                <a:lnTo>
                  <a:pt x="21023" y="13724"/>
                </a:lnTo>
                <a:lnTo>
                  <a:pt x="20999" y="13772"/>
                </a:lnTo>
                <a:lnTo>
                  <a:pt x="20975" y="13845"/>
                </a:lnTo>
                <a:lnTo>
                  <a:pt x="20926" y="13967"/>
                </a:lnTo>
                <a:lnTo>
                  <a:pt x="20926" y="14016"/>
                </a:lnTo>
                <a:lnTo>
                  <a:pt x="20829" y="14381"/>
                </a:lnTo>
                <a:lnTo>
                  <a:pt x="20829" y="14454"/>
                </a:lnTo>
                <a:lnTo>
                  <a:pt x="20756" y="14600"/>
                </a:lnTo>
                <a:lnTo>
                  <a:pt x="20707" y="14721"/>
                </a:lnTo>
                <a:lnTo>
                  <a:pt x="20610" y="14867"/>
                </a:lnTo>
                <a:lnTo>
                  <a:pt x="20512" y="14989"/>
                </a:lnTo>
                <a:lnTo>
                  <a:pt x="20488" y="15038"/>
                </a:lnTo>
                <a:lnTo>
                  <a:pt x="20439" y="15086"/>
                </a:lnTo>
                <a:lnTo>
                  <a:pt x="20439" y="15135"/>
                </a:lnTo>
                <a:lnTo>
                  <a:pt x="20439" y="15184"/>
                </a:lnTo>
                <a:lnTo>
                  <a:pt x="20439" y="15257"/>
                </a:lnTo>
                <a:lnTo>
                  <a:pt x="20488" y="15305"/>
                </a:lnTo>
                <a:lnTo>
                  <a:pt x="20512" y="15330"/>
                </a:lnTo>
                <a:lnTo>
                  <a:pt x="20585" y="15354"/>
                </a:lnTo>
                <a:lnTo>
                  <a:pt x="20634" y="15378"/>
                </a:lnTo>
                <a:lnTo>
                  <a:pt x="20658" y="15378"/>
                </a:lnTo>
                <a:lnTo>
                  <a:pt x="20804" y="15548"/>
                </a:lnTo>
                <a:lnTo>
                  <a:pt x="20926" y="15694"/>
                </a:lnTo>
                <a:lnTo>
                  <a:pt x="21048" y="15889"/>
                </a:lnTo>
                <a:lnTo>
                  <a:pt x="21194" y="16108"/>
                </a:lnTo>
                <a:lnTo>
                  <a:pt x="21048" y="16254"/>
                </a:lnTo>
                <a:lnTo>
                  <a:pt x="20902" y="16424"/>
                </a:lnTo>
                <a:lnTo>
                  <a:pt x="20829" y="16473"/>
                </a:lnTo>
                <a:lnTo>
                  <a:pt x="20756" y="16424"/>
                </a:lnTo>
                <a:lnTo>
                  <a:pt x="20683" y="16400"/>
                </a:lnTo>
                <a:lnTo>
                  <a:pt x="20585" y="16424"/>
                </a:lnTo>
                <a:lnTo>
                  <a:pt x="20488" y="16473"/>
                </a:lnTo>
                <a:lnTo>
                  <a:pt x="20488" y="16376"/>
                </a:lnTo>
                <a:lnTo>
                  <a:pt x="20464" y="16303"/>
                </a:lnTo>
                <a:lnTo>
                  <a:pt x="20391" y="16230"/>
                </a:lnTo>
                <a:lnTo>
                  <a:pt x="20293" y="16205"/>
                </a:lnTo>
                <a:lnTo>
                  <a:pt x="20220" y="16230"/>
                </a:lnTo>
                <a:lnTo>
                  <a:pt x="20220" y="16157"/>
                </a:lnTo>
                <a:lnTo>
                  <a:pt x="20220" y="16108"/>
                </a:lnTo>
                <a:lnTo>
                  <a:pt x="20196" y="16035"/>
                </a:lnTo>
                <a:lnTo>
                  <a:pt x="20172" y="16011"/>
                </a:lnTo>
                <a:lnTo>
                  <a:pt x="20123" y="15986"/>
                </a:lnTo>
                <a:lnTo>
                  <a:pt x="20074" y="15962"/>
                </a:lnTo>
                <a:lnTo>
                  <a:pt x="20001" y="15986"/>
                </a:lnTo>
                <a:lnTo>
                  <a:pt x="19928" y="16011"/>
                </a:lnTo>
                <a:lnTo>
                  <a:pt x="19831" y="16059"/>
                </a:lnTo>
                <a:lnTo>
                  <a:pt x="19636" y="16181"/>
                </a:lnTo>
                <a:lnTo>
                  <a:pt x="19588" y="16230"/>
                </a:lnTo>
                <a:lnTo>
                  <a:pt x="19466" y="16205"/>
                </a:lnTo>
                <a:lnTo>
                  <a:pt x="19417" y="16205"/>
                </a:lnTo>
                <a:lnTo>
                  <a:pt x="19369" y="16230"/>
                </a:lnTo>
                <a:lnTo>
                  <a:pt x="19271" y="16254"/>
                </a:lnTo>
                <a:lnTo>
                  <a:pt x="19198" y="16303"/>
                </a:lnTo>
                <a:lnTo>
                  <a:pt x="19077" y="16376"/>
                </a:lnTo>
                <a:lnTo>
                  <a:pt x="18979" y="16400"/>
                </a:lnTo>
                <a:lnTo>
                  <a:pt x="18882" y="16424"/>
                </a:lnTo>
                <a:lnTo>
                  <a:pt x="18785" y="16473"/>
                </a:lnTo>
                <a:lnTo>
                  <a:pt x="18687" y="16497"/>
                </a:lnTo>
                <a:lnTo>
                  <a:pt x="18614" y="16546"/>
                </a:lnTo>
                <a:lnTo>
                  <a:pt x="18517" y="16595"/>
                </a:lnTo>
                <a:lnTo>
                  <a:pt x="18444" y="16619"/>
                </a:lnTo>
                <a:lnTo>
                  <a:pt x="18371" y="16668"/>
                </a:lnTo>
                <a:lnTo>
                  <a:pt x="18274" y="16692"/>
                </a:lnTo>
                <a:lnTo>
                  <a:pt x="18176" y="16716"/>
                </a:lnTo>
                <a:lnTo>
                  <a:pt x="18079" y="16765"/>
                </a:lnTo>
                <a:lnTo>
                  <a:pt x="18055" y="16814"/>
                </a:lnTo>
                <a:lnTo>
                  <a:pt x="18030" y="16838"/>
                </a:lnTo>
                <a:lnTo>
                  <a:pt x="18030" y="16911"/>
                </a:lnTo>
                <a:lnTo>
                  <a:pt x="18055" y="16960"/>
                </a:lnTo>
                <a:lnTo>
                  <a:pt x="18079" y="17008"/>
                </a:lnTo>
                <a:lnTo>
                  <a:pt x="18152" y="17057"/>
                </a:lnTo>
                <a:lnTo>
                  <a:pt x="18103" y="17106"/>
                </a:lnTo>
                <a:lnTo>
                  <a:pt x="18079" y="17154"/>
                </a:lnTo>
                <a:lnTo>
                  <a:pt x="18055" y="17203"/>
                </a:lnTo>
                <a:lnTo>
                  <a:pt x="18079" y="17252"/>
                </a:lnTo>
                <a:lnTo>
                  <a:pt x="18103" y="17300"/>
                </a:lnTo>
                <a:lnTo>
                  <a:pt x="18152" y="17349"/>
                </a:lnTo>
                <a:lnTo>
                  <a:pt x="18225" y="17373"/>
                </a:lnTo>
                <a:lnTo>
                  <a:pt x="18201" y="17373"/>
                </a:lnTo>
                <a:lnTo>
                  <a:pt x="18103" y="17398"/>
                </a:lnTo>
                <a:lnTo>
                  <a:pt x="18055" y="17446"/>
                </a:lnTo>
                <a:lnTo>
                  <a:pt x="18006" y="17519"/>
                </a:lnTo>
                <a:lnTo>
                  <a:pt x="18030" y="17592"/>
                </a:lnTo>
                <a:lnTo>
                  <a:pt x="18055" y="17641"/>
                </a:lnTo>
                <a:lnTo>
                  <a:pt x="18128" y="17690"/>
                </a:lnTo>
                <a:lnTo>
                  <a:pt x="18225" y="17714"/>
                </a:lnTo>
                <a:lnTo>
                  <a:pt x="17909" y="17738"/>
                </a:lnTo>
                <a:lnTo>
                  <a:pt x="17519" y="17738"/>
                </a:lnTo>
                <a:lnTo>
                  <a:pt x="17495" y="17568"/>
                </a:lnTo>
                <a:lnTo>
                  <a:pt x="17471" y="17398"/>
                </a:lnTo>
                <a:lnTo>
                  <a:pt x="17446" y="17300"/>
                </a:lnTo>
                <a:lnTo>
                  <a:pt x="17446" y="17203"/>
                </a:lnTo>
                <a:lnTo>
                  <a:pt x="17422" y="16984"/>
                </a:lnTo>
                <a:lnTo>
                  <a:pt x="17373" y="16765"/>
                </a:lnTo>
                <a:lnTo>
                  <a:pt x="17325" y="16668"/>
                </a:lnTo>
                <a:lnTo>
                  <a:pt x="17276" y="16595"/>
                </a:lnTo>
                <a:lnTo>
                  <a:pt x="17203" y="16522"/>
                </a:lnTo>
                <a:lnTo>
                  <a:pt x="17106" y="16473"/>
                </a:lnTo>
                <a:lnTo>
                  <a:pt x="17057" y="16449"/>
                </a:lnTo>
                <a:lnTo>
                  <a:pt x="17008" y="16449"/>
                </a:lnTo>
                <a:lnTo>
                  <a:pt x="16862" y="16424"/>
                </a:lnTo>
                <a:lnTo>
                  <a:pt x="16789" y="16400"/>
                </a:lnTo>
                <a:lnTo>
                  <a:pt x="16643" y="16327"/>
                </a:lnTo>
                <a:lnTo>
                  <a:pt x="16449" y="16254"/>
                </a:lnTo>
                <a:lnTo>
                  <a:pt x="16376" y="16181"/>
                </a:lnTo>
                <a:lnTo>
                  <a:pt x="16278" y="16157"/>
                </a:lnTo>
                <a:lnTo>
                  <a:pt x="16181" y="16181"/>
                </a:lnTo>
                <a:lnTo>
                  <a:pt x="16157" y="16181"/>
                </a:lnTo>
                <a:lnTo>
                  <a:pt x="16035" y="16132"/>
                </a:lnTo>
                <a:lnTo>
                  <a:pt x="16011" y="16108"/>
                </a:lnTo>
                <a:lnTo>
                  <a:pt x="15913" y="16059"/>
                </a:lnTo>
                <a:lnTo>
                  <a:pt x="15792" y="16035"/>
                </a:lnTo>
                <a:lnTo>
                  <a:pt x="15694" y="16059"/>
                </a:lnTo>
                <a:lnTo>
                  <a:pt x="15646" y="16132"/>
                </a:lnTo>
                <a:lnTo>
                  <a:pt x="15621" y="16205"/>
                </a:lnTo>
                <a:lnTo>
                  <a:pt x="15646" y="16303"/>
                </a:lnTo>
                <a:lnTo>
                  <a:pt x="15646" y="16303"/>
                </a:lnTo>
                <a:lnTo>
                  <a:pt x="15597" y="16278"/>
                </a:lnTo>
                <a:lnTo>
                  <a:pt x="15500" y="16205"/>
                </a:lnTo>
                <a:lnTo>
                  <a:pt x="15402" y="16157"/>
                </a:lnTo>
                <a:lnTo>
                  <a:pt x="15354" y="16157"/>
                </a:lnTo>
                <a:lnTo>
                  <a:pt x="15305" y="16181"/>
                </a:lnTo>
                <a:lnTo>
                  <a:pt x="15256" y="16205"/>
                </a:lnTo>
                <a:lnTo>
                  <a:pt x="15232" y="16230"/>
                </a:lnTo>
                <a:lnTo>
                  <a:pt x="15208" y="16278"/>
                </a:lnTo>
                <a:lnTo>
                  <a:pt x="15232" y="16400"/>
                </a:lnTo>
                <a:lnTo>
                  <a:pt x="15281" y="16497"/>
                </a:lnTo>
                <a:lnTo>
                  <a:pt x="15232" y="16497"/>
                </a:lnTo>
                <a:lnTo>
                  <a:pt x="15183" y="16473"/>
                </a:lnTo>
                <a:lnTo>
                  <a:pt x="15135" y="16449"/>
                </a:lnTo>
                <a:lnTo>
                  <a:pt x="15062" y="16473"/>
                </a:lnTo>
                <a:lnTo>
                  <a:pt x="15038" y="16546"/>
                </a:lnTo>
                <a:lnTo>
                  <a:pt x="15013" y="16570"/>
                </a:lnTo>
                <a:lnTo>
                  <a:pt x="15013" y="16643"/>
                </a:lnTo>
                <a:lnTo>
                  <a:pt x="14916" y="16570"/>
                </a:lnTo>
                <a:lnTo>
                  <a:pt x="14770" y="16424"/>
                </a:lnTo>
                <a:lnTo>
                  <a:pt x="14624" y="16254"/>
                </a:lnTo>
                <a:lnTo>
                  <a:pt x="14721" y="16132"/>
                </a:lnTo>
                <a:lnTo>
                  <a:pt x="14794" y="15986"/>
                </a:lnTo>
                <a:lnTo>
                  <a:pt x="14892" y="15865"/>
                </a:lnTo>
                <a:lnTo>
                  <a:pt x="15062" y="15621"/>
                </a:lnTo>
                <a:lnTo>
                  <a:pt x="15305" y="15305"/>
                </a:lnTo>
                <a:lnTo>
                  <a:pt x="15378" y="15232"/>
                </a:lnTo>
                <a:lnTo>
                  <a:pt x="15402" y="15159"/>
                </a:lnTo>
                <a:lnTo>
                  <a:pt x="15402" y="15062"/>
                </a:lnTo>
                <a:lnTo>
                  <a:pt x="15329" y="14965"/>
                </a:lnTo>
                <a:lnTo>
                  <a:pt x="15183" y="14819"/>
                </a:lnTo>
                <a:lnTo>
                  <a:pt x="15086" y="14673"/>
                </a:lnTo>
                <a:lnTo>
                  <a:pt x="15038" y="14624"/>
                </a:lnTo>
                <a:lnTo>
                  <a:pt x="15013" y="14575"/>
                </a:lnTo>
                <a:lnTo>
                  <a:pt x="15013" y="14551"/>
                </a:lnTo>
                <a:lnTo>
                  <a:pt x="14989" y="14454"/>
                </a:lnTo>
                <a:lnTo>
                  <a:pt x="14940" y="14405"/>
                </a:lnTo>
                <a:lnTo>
                  <a:pt x="14892" y="14356"/>
                </a:lnTo>
                <a:lnTo>
                  <a:pt x="14794" y="14332"/>
                </a:lnTo>
                <a:lnTo>
                  <a:pt x="14478" y="14308"/>
                </a:lnTo>
                <a:lnTo>
                  <a:pt x="14113" y="14283"/>
                </a:lnTo>
                <a:lnTo>
                  <a:pt x="13748" y="14210"/>
                </a:lnTo>
                <a:lnTo>
                  <a:pt x="13724" y="14089"/>
                </a:lnTo>
                <a:lnTo>
                  <a:pt x="13724" y="14016"/>
                </a:lnTo>
                <a:lnTo>
                  <a:pt x="13699" y="13821"/>
                </a:lnTo>
                <a:lnTo>
                  <a:pt x="13724" y="13602"/>
                </a:lnTo>
                <a:lnTo>
                  <a:pt x="13724" y="13456"/>
                </a:lnTo>
                <a:lnTo>
                  <a:pt x="13748" y="13505"/>
                </a:lnTo>
                <a:lnTo>
                  <a:pt x="13821" y="13529"/>
                </a:lnTo>
                <a:lnTo>
                  <a:pt x="13894" y="13553"/>
                </a:lnTo>
                <a:lnTo>
                  <a:pt x="13943" y="13553"/>
                </a:lnTo>
                <a:lnTo>
                  <a:pt x="13991" y="13529"/>
                </a:lnTo>
                <a:lnTo>
                  <a:pt x="14016" y="13505"/>
                </a:lnTo>
                <a:lnTo>
                  <a:pt x="14089" y="13432"/>
                </a:lnTo>
                <a:lnTo>
                  <a:pt x="14137" y="13480"/>
                </a:lnTo>
                <a:lnTo>
                  <a:pt x="14186" y="13505"/>
                </a:lnTo>
                <a:lnTo>
                  <a:pt x="14235" y="13529"/>
                </a:lnTo>
                <a:lnTo>
                  <a:pt x="14308" y="13505"/>
                </a:lnTo>
                <a:lnTo>
                  <a:pt x="14381" y="13480"/>
                </a:lnTo>
                <a:lnTo>
                  <a:pt x="14429" y="13407"/>
                </a:lnTo>
                <a:lnTo>
                  <a:pt x="14502" y="13456"/>
                </a:lnTo>
                <a:lnTo>
                  <a:pt x="14575" y="13480"/>
                </a:lnTo>
                <a:lnTo>
                  <a:pt x="14624" y="13480"/>
                </a:lnTo>
                <a:lnTo>
                  <a:pt x="14673" y="13456"/>
                </a:lnTo>
                <a:lnTo>
                  <a:pt x="14721" y="13432"/>
                </a:lnTo>
                <a:lnTo>
                  <a:pt x="14746" y="13383"/>
                </a:lnTo>
                <a:lnTo>
                  <a:pt x="14770" y="13261"/>
                </a:lnTo>
                <a:lnTo>
                  <a:pt x="14794" y="13164"/>
                </a:lnTo>
                <a:lnTo>
                  <a:pt x="14819" y="13115"/>
                </a:lnTo>
                <a:lnTo>
                  <a:pt x="14819" y="13042"/>
                </a:lnTo>
                <a:lnTo>
                  <a:pt x="14843" y="12969"/>
                </a:lnTo>
                <a:lnTo>
                  <a:pt x="14916" y="12945"/>
                </a:lnTo>
                <a:lnTo>
                  <a:pt x="14965" y="12921"/>
                </a:lnTo>
                <a:lnTo>
                  <a:pt x="14989" y="12872"/>
                </a:lnTo>
                <a:lnTo>
                  <a:pt x="15013" y="12799"/>
                </a:lnTo>
                <a:lnTo>
                  <a:pt x="15038" y="12750"/>
                </a:lnTo>
                <a:lnTo>
                  <a:pt x="15038" y="12702"/>
                </a:lnTo>
                <a:lnTo>
                  <a:pt x="15062" y="12580"/>
                </a:lnTo>
                <a:lnTo>
                  <a:pt x="15086" y="12458"/>
                </a:lnTo>
                <a:lnTo>
                  <a:pt x="15159" y="12239"/>
                </a:lnTo>
                <a:lnTo>
                  <a:pt x="15232" y="12093"/>
                </a:lnTo>
                <a:lnTo>
                  <a:pt x="15281" y="12020"/>
                </a:lnTo>
                <a:lnTo>
                  <a:pt x="15329" y="11923"/>
                </a:lnTo>
                <a:lnTo>
                  <a:pt x="15305" y="11826"/>
                </a:lnTo>
                <a:lnTo>
                  <a:pt x="15256" y="11728"/>
                </a:lnTo>
                <a:lnTo>
                  <a:pt x="15062" y="11534"/>
                </a:lnTo>
                <a:lnTo>
                  <a:pt x="14867" y="11315"/>
                </a:lnTo>
                <a:lnTo>
                  <a:pt x="14575" y="10974"/>
                </a:lnTo>
                <a:lnTo>
                  <a:pt x="14697" y="10828"/>
                </a:lnTo>
                <a:lnTo>
                  <a:pt x="14819" y="10682"/>
                </a:lnTo>
                <a:lnTo>
                  <a:pt x="14867" y="10633"/>
                </a:lnTo>
                <a:lnTo>
                  <a:pt x="14892" y="10706"/>
                </a:lnTo>
                <a:lnTo>
                  <a:pt x="14940" y="10731"/>
                </a:lnTo>
                <a:lnTo>
                  <a:pt x="14989" y="10779"/>
                </a:lnTo>
                <a:lnTo>
                  <a:pt x="15111" y="10779"/>
                </a:lnTo>
                <a:lnTo>
                  <a:pt x="15111" y="10828"/>
                </a:lnTo>
                <a:lnTo>
                  <a:pt x="15159" y="10877"/>
                </a:lnTo>
                <a:lnTo>
                  <a:pt x="15232" y="10925"/>
                </a:lnTo>
                <a:lnTo>
                  <a:pt x="15232" y="11023"/>
                </a:lnTo>
                <a:lnTo>
                  <a:pt x="15256" y="11120"/>
                </a:lnTo>
                <a:lnTo>
                  <a:pt x="15329" y="11193"/>
                </a:lnTo>
                <a:lnTo>
                  <a:pt x="15427" y="11217"/>
                </a:lnTo>
                <a:lnTo>
                  <a:pt x="15524" y="11193"/>
                </a:lnTo>
                <a:lnTo>
                  <a:pt x="15573" y="11120"/>
                </a:lnTo>
                <a:lnTo>
                  <a:pt x="15646" y="11023"/>
                </a:lnTo>
                <a:lnTo>
                  <a:pt x="15621" y="11096"/>
                </a:lnTo>
                <a:lnTo>
                  <a:pt x="15597" y="11169"/>
                </a:lnTo>
                <a:lnTo>
                  <a:pt x="15621" y="11217"/>
                </a:lnTo>
                <a:lnTo>
                  <a:pt x="15646" y="11290"/>
                </a:lnTo>
                <a:lnTo>
                  <a:pt x="15694" y="11315"/>
                </a:lnTo>
                <a:lnTo>
                  <a:pt x="15816" y="11315"/>
                </a:lnTo>
                <a:lnTo>
                  <a:pt x="15889" y="11266"/>
                </a:lnTo>
                <a:lnTo>
                  <a:pt x="15938" y="11217"/>
                </a:lnTo>
                <a:lnTo>
                  <a:pt x="15962" y="11217"/>
                </a:lnTo>
                <a:lnTo>
                  <a:pt x="16108" y="11071"/>
                </a:lnTo>
                <a:lnTo>
                  <a:pt x="16181" y="11047"/>
                </a:lnTo>
                <a:lnTo>
                  <a:pt x="16254" y="10998"/>
                </a:lnTo>
                <a:lnTo>
                  <a:pt x="16327" y="10998"/>
                </a:lnTo>
                <a:lnTo>
                  <a:pt x="16424" y="10974"/>
                </a:lnTo>
                <a:lnTo>
                  <a:pt x="16497" y="10925"/>
                </a:lnTo>
                <a:lnTo>
                  <a:pt x="16765" y="10828"/>
                </a:lnTo>
                <a:lnTo>
                  <a:pt x="17057" y="10731"/>
                </a:lnTo>
                <a:lnTo>
                  <a:pt x="17154" y="10682"/>
                </a:lnTo>
                <a:lnTo>
                  <a:pt x="17203" y="10609"/>
                </a:lnTo>
                <a:lnTo>
                  <a:pt x="17227" y="10585"/>
                </a:lnTo>
                <a:lnTo>
                  <a:pt x="17252" y="10463"/>
                </a:lnTo>
                <a:lnTo>
                  <a:pt x="17300" y="10317"/>
                </a:lnTo>
                <a:lnTo>
                  <a:pt x="17300" y="10049"/>
                </a:lnTo>
                <a:lnTo>
                  <a:pt x="17325" y="9855"/>
                </a:lnTo>
                <a:lnTo>
                  <a:pt x="17349" y="9709"/>
                </a:lnTo>
                <a:lnTo>
                  <a:pt x="17373" y="9563"/>
                </a:lnTo>
                <a:lnTo>
                  <a:pt x="17398" y="9417"/>
                </a:lnTo>
                <a:close/>
                <a:moveTo>
                  <a:pt x="17568" y="8954"/>
                </a:moveTo>
                <a:lnTo>
                  <a:pt x="17325" y="8979"/>
                </a:lnTo>
                <a:lnTo>
                  <a:pt x="17130" y="9027"/>
                </a:lnTo>
                <a:lnTo>
                  <a:pt x="17057" y="9076"/>
                </a:lnTo>
                <a:lnTo>
                  <a:pt x="17008" y="9173"/>
                </a:lnTo>
                <a:lnTo>
                  <a:pt x="16960" y="9271"/>
                </a:lnTo>
                <a:lnTo>
                  <a:pt x="16911" y="9392"/>
                </a:lnTo>
                <a:lnTo>
                  <a:pt x="16887" y="9660"/>
                </a:lnTo>
                <a:lnTo>
                  <a:pt x="16862" y="9782"/>
                </a:lnTo>
                <a:lnTo>
                  <a:pt x="16838" y="9928"/>
                </a:lnTo>
                <a:lnTo>
                  <a:pt x="16814" y="10147"/>
                </a:lnTo>
                <a:lnTo>
                  <a:pt x="16789" y="10341"/>
                </a:lnTo>
                <a:lnTo>
                  <a:pt x="16570" y="10439"/>
                </a:lnTo>
                <a:lnTo>
                  <a:pt x="16351" y="10536"/>
                </a:lnTo>
                <a:lnTo>
                  <a:pt x="16157" y="10414"/>
                </a:lnTo>
                <a:lnTo>
                  <a:pt x="15889" y="10220"/>
                </a:lnTo>
                <a:lnTo>
                  <a:pt x="15792" y="10147"/>
                </a:lnTo>
                <a:lnTo>
                  <a:pt x="15573" y="10001"/>
                </a:lnTo>
                <a:lnTo>
                  <a:pt x="15451" y="9928"/>
                </a:lnTo>
                <a:lnTo>
                  <a:pt x="15305" y="9903"/>
                </a:lnTo>
                <a:lnTo>
                  <a:pt x="15208" y="9879"/>
                </a:lnTo>
                <a:lnTo>
                  <a:pt x="15135" y="9903"/>
                </a:lnTo>
                <a:lnTo>
                  <a:pt x="14989" y="9976"/>
                </a:lnTo>
                <a:lnTo>
                  <a:pt x="14843" y="10074"/>
                </a:lnTo>
                <a:lnTo>
                  <a:pt x="14624" y="10293"/>
                </a:lnTo>
                <a:lnTo>
                  <a:pt x="14502" y="10414"/>
                </a:lnTo>
                <a:lnTo>
                  <a:pt x="14332" y="10609"/>
                </a:lnTo>
                <a:lnTo>
                  <a:pt x="14162" y="10779"/>
                </a:lnTo>
                <a:lnTo>
                  <a:pt x="14113" y="10828"/>
                </a:lnTo>
                <a:lnTo>
                  <a:pt x="14089" y="10877"/>
                </a:lnTo>
                <a:lnTo>
                  <a:pt x="14064" y="10950"/>
                </a:lnTo>
                <a:lnTo>
                  <a:pt x="14089" y="11023"/>
                </a:lnTo>
                <a:lnTo>
                  <a:pt x="14137" y="11120"/>
                </a:lnTo>
                <a:lnTo>
                  <a:pt x="14186" y="11217"/>
                </a:lnTo>
                <a:lnTo>
                  <a:pt x="14332" y="11412"/>
                </a:lnTo>
                <a:lnTo>
                  <a:pt x="14454" y="11534"/>
                </a:lnTo>
                <a:lnTo>
                  <a:pt x="14478" y="11607"/>
                </a:lnTo>
                <a:lnTo>
                  <a:pt x="14648" y="11801"/>
                </a:lnTo>
                <a:lnTo>
                  <a:pt x="14819" y="11996"/>
                </a:lnTo>
                <a:lnTo>
                  <a:pt x="14721" y="12166"/>
                </a:lnTo>
                <a:lnTo>
                  <a:pt x="14721" y="12191"/>
                </a:lnTo>
                <a:lnTo>
                  <a:pt x="14648" y="12361"/>
                </a:lnTo>
                <a:lnTo>
                  <a:pt x="14600" y="12531"/>
                </a:lnTo>
                <a:lnTo>
                  <a:pt x="14381" y="12556"/>
                </a:lnTo>
                <a:lnTo>
                  <a:pt x="14162" y="12580"/>
                </a:lnTo>
                <a:lnTo>
                  <a:pt x="14040" y="12604"/>
                </a:lnTo>
                <a:lnTo>
                  <a:pt x="13991" y="12604"/>
                </a:lnTo>
                <a:lnTo>
                  <a:pt x="13845" y="12653"/>
                </a:lnTo>
                <a:lnTo>
                  <a:pt x="13675" y="12677"/>
                </a:lnTo>
                <a:lnTo>
                  <a:pt x="13553" y="12750"/>
                </a:lnTo>
                <a:lnTo>
                  <a:pt x="13456" y="12823"/>
                </a:lnTo>
                <a:lnTo>
                  <a:pt x="13407" y="12872"/>
                </a:lnTo>
                <a:lnTo>
                  <a:pt x="13334" y="12945"/>
                </a:lnTo>
                <a:lnTo>
                  <a:pt x="13310" y="13018"/>
                </a:lnTo>
                <a:lnTo>
                  <a:pt x="13286" y="13164"/>
                </a:lnTo>
                <a:lnTo>
                  <a:pt x="13286" y="13213"/>
                </a:lnTo>
                <a:lnTo>
                  <a:pt x="13237" y="13699"/>
                </a:lnTo>
                <a:lnTo>
                  <a:pt x="13237" y="13748"/>
                </a:lnTo>
                <a:lnTo>
                  <a:pt x="13237" y="13918"/>
                </a:lnTo>
                <a:lnTo>
                  <a:pt x="13237" y="14113"/>
                </a:lnTo>
                <a:lnTo>
                  <a:pt x="13286" y="14283"/>
                </a:lnTo>
                <a:lnTo>
                  <a:pt x="13310" y="14356"/>
                </a:lnTo>
                <a:lnTo>
                  <a:pt x="13383" y="14405"/>
                </a:lnTo>
                <a:lnTo>
                  <a:pt x="13407" y="14502"/>
                </a:lnTo>
                <a:lnTo>
                  <a:pt x="13480" y="14551"/>
                </a:lnTo>
                <a:lnTo>
                  <a:pt x="13724" y="14648"/>
                </a:lnTo>
                <a:lnTo>
                  <a:pt x="13991" y="14697"/>
                </a:lnTo>
                <a:lnTo>
                  <a:pt x="14259" y="14746"/>
                </a:lnTo>
                <a:lnTo>
                  <a:pt x="14527" y="14770"/>
                </a:lnTo>
                <a:lnTo>
                  <a:pt x="14673" y="14770"/>
                </a:lnTo>
                <a:lnTo>
                  <a:pt x="14697" y="14867"/>
                </a:lnTo>
                <a:lnTo>
                  <a:pt x="14721" y="14916"/>
                </a:lnTo>
                <a:lnTo>
                  <a:pt x="14819" y="15038"/>
                </a:lnTo>
                <a:lnTo>
                  <a:pt x="14916" y="15184"/>
                </a:lnTo>
                <a:lnTo>
                  <a:pt x="14746" y="15330"/>
                </a:lnTo>
                <a:lnTo>
                  <a:pt x="14624" y="15500"/>
                </a:lnTo>
                <a:lnTo>
                  <a:pt x="14575" y="15573"/>
                </a:lnTo>
                <a:lnTo>
                  <a:pt x="14381" y="15816"/>
                </a:lnTo>
                <a:lnTo>
                  <a:pt x="14332" y="15865"/>
                </a:lnTo>
                <a:lnTo>
                  <a:pt x="14235" y="15986"/>
                </a:lnTo>
                <a:lnTo>
                  <a:pt x="14210" y="16059"/>
                </a:lnTo>
                <a:lnTo>
                  <a:pt x="14186" y="16108"/>
                </a:lnTo>
                <a:lnTo>
                  <a:pt x="14210" y="16230"/>
                </a:lnTo>
                <a:lnTo>
                  <a:pt x="14210" y="16303"/>
                </a:lnTo>
                <a:lnTo>
                  <a:pt x="14235" y="16376"/>
                </a:lnTo>
                <a:lnTo>
                  <a:pt x="14283" y="16522"/>
                </a:lnTo>
                <a:lnTo>
                  <a:pt x="14381" y="16643"/>
                </a:lnTo>
                <a:lnTo>
                  <a:pt x="14478" y="16765"/>
                </a:lnTo>
                <a:lnTo>
                  <a:pt x="14527" y="16789"/>
                </a:lnTo>
                <a:lnTo>
                  <a:pt x="14794" y="17081"/>
                </a:lnTo>
                <a:lnTo>
                  <a:pt x="15111" y="17349"/>
                </a:lnTo>
                <a:lnTo>
                  <a:pt x="15183" y="17373"/>
                </a:lnTo>
                <a:lnTo>
                  <a:pt x="15232" y="17398"/>
                </a:lnTo>
                <a:lnTo>
                  <a:pt x="15305" y="17373"/>
                </a:lnTo>
                <a:lnTo>
                  <a:pt x="15354" y="17373"/>
                </a:lnTo>
                <a:lnTo>
                  <a:pt x="15475" y="17349"/>
                </a:lnTo>
                <a:lnTo>
                  <a:pt x="15621" y="17300"/>
                </a:lnTo>
                <a:lnTo>
                  <a:pt x="15840" y="17154"/>
                </a:lnTo>
                <a:lnTo>
                  <a:pt x="15865" y="17130"/>
                </a:lnTo>
                <a:lnTo>
                  <a:pt x="16132" y="16911"/>
                </a:lnTo>
                <a:lnTo>
                  <a:pt x="16376" y="16668"/>
                </a:lnTo>
                <a:lnTo>
                  <a:pt x="16546" y="16741"/>
                </a:lnTo>
                <a:lnTo>
                  <a:pt x="16570" y="16765"/>
                </a:lnTo>
                <a:lnTo>
                  <a:pt x="16619" y="16789"/>
                </a:lnTo>
                <a:lnTo>
                  <a:pt x="16765" y="16862"/>
                </a:lnTo>
                <a:lnTo>
                  <a:pt x="16935" y="16887"/>
                </a:lnTo>
                <a:lnTo>
                  <a:pt x="16935" y="16960"/>
                </a:lnTo>
                <a:lnTo>
                  <a:pt x="16960" y="17033"/>
                </a:lnTo>
                <a:lnTo>
                  <a:pt x="17008" y="17276"/>
                </a:lnTo>
                <a:lnTo>
                  <a:pt x="17033" y="17495"/>
                </a:lnTo>
                <a:lnTo>
                  <a:pt x="17033" y="17617"/>
                </a:lnTo>
                <a:lnTo>
                  <a:pt x="17033" y="17738"/>
                </a:lnTo>
                <a:lnTo>
                  <a:pt x="17033" y="17860"/>
                </a:lnTo>
                <a:lnTo>
                  <a:pt x="17081" y="17982"/>
                </a:lnTo>
                <a:lnTo>
                  <a:pt x="17179" y="18079"/>
                </a:lnTo>
                <a:lnTo>
                  <a:pt x="17203" y="18103"/>
                </a:lnTo>
                <a:lnTo>
                  <a:pt x="17276" y="18152"/>
                </a:lnTo>
                <a:lnTo>
                  <a:pt x="17398" y="18201"/>
                </a:lnTo>
                <a:lnTo>
                  <a:pt x="17592" y="18225"/>
                </a:lnTo>
                <a:lnTo>
                  <a:pt x="17714" y="18201"/>
                </a:lnTo>
                <a:lnTo>
                  <a:pt x="18152" y="18201"/>
                </a:lnTo>
                <a:lnTo>
                  <a:pt x="18541" y="18176"/>
                </a:lnTo>
                <a:lnTo>
                  <a:pt x="18614" y="18176"/>
                </a:lnTo>
                <a:lnTo>
                  <a:pt x="18687" y="18128"/>
                </a:lnTo>
                <a:lnTo>
                  <a:pt x="18736" y="18055"/>
                </a:lnTo>
                <a:lnTo>
                  <a:pt x="18760" y="17982"/>
                </a:lnTo>
                <a:lnTo>
                  <a:pt x="18833" y="17860"/>
                </a:lnTo>
                <a:lnTo>
                  <a:pt x="18882" y="17738"/>
                </a:lnTo>
                <a:lnTo>
                  <a:pt x="18931" y="17471"/>
                </a:lnTo>
                <a:lnTo>
                  <a:pt x="18931" y="17349"/>
                </a:lnTo>
                <a:lnTo>
                  <a:pt x="18931" y="17325"/>
                </a:lnTo>
                <a:lnTo>
                  <a:pt x="18979" y="17081"/>
                </a:lnTo>
                <a:lnTo>
                  <a:pt x="19004" y="16838"/>
                </a:lnTo>
                <a:lnTo>
                  <a:pt x="19125" y="16814"/>
                </a:lnTo>
                <a:lnTo>
                  <a:pt x="19223" y="16789"/>
                </a:lnTo>
                <a:lnTo>
                  <a:pt x="19369" y="16741"/>
                </a:lnTo>
                <a:lnTo>
                  <a:pt x="19466" y="16692"/>
                </a:lnTo>
                <a:lnTo>
                  <a:pt x="19661" y="16838"/>
                </a:lnTo>
                <a:lnTo>
                  <a:pt x="19758" y="16911"/>
                </a:lnTo>
                <a:lnTo>
                  <a:pt x="20074" y="17130"/>
                </a:lnTo>
                <a:lnTo>
                  <a:pt x="20391" y="17349"/>
                </a:lnTo>
                <a:lnTo>
                  <a:pt x="20464" y="17398"/>
                </a:lnTo>
                <a:lnTo>
                  <a:pt x="20512" y="17398"/>
                </a:lnTo>
                <a:lnTo>
                  <a:pt x="20585" y="17373"/>
                </a:lnTo>
                <a:lnTo>
                  <a:pt x="20658" y="17349"/>
                </a:lnTo>
                <a:lnTo>
                  <a:pt x="20707" y="17276"/>
                </a:lnTo>
                <a:lnTo>
                  <a:pt x="20756" y="17203"/>
                </a:lnTo>
                <a:lnTo>
                  <a:pt x="20999" y="16984"/>
                </a:lnTo>
                <a:lnTo>
                  <a:pt x="21145" y="16814"/>
                </a:lnTo>
                <a:lnTo>
                  <a:pt x="21413" y="16570"/>
                </a:lnTo>
                <a:lnTo>
                  <a:pt x="21632" y="16278"/>
                </a:lnTo>
                <a:lnTo>
                  <a:pt x="21680" y="16230"/>
                </a:lnTo>
                <a:lnTo>
                  <a:pt x="21680" y="16157"/>
                </a:lnTo>
                <a:lnTo>
                  <a:pt x="21680" y="16084"/>
                </a:lnTo>
                <a:lnTo>
                  <a:pt x="21656" y="15986"/>
                </a:lnTo>
                <a:lnTo>
                  <a:pt x="21486" y="15670"/>
                </a:lnTo>
                <a:lnTo>
                  <a:pt x="21267" y="15403"/>
                </a:lnTo>
                <a:lnTo>
                  <a:pt x="21145" y="15232"/>
                </a:lnTo>
                <a:lnTo>
                  <a:pt x="20975" y="15086"/>
                </a:lnTo>
                <a:lnTo>
                  <a:pt x="21096" y="14867"/>
                </a:lnTo>
                <a:lnTo>
                  <a:pt x="21169" y="14648"/>
                </a:lnTo>
                <a:lnTo>
                  <a:pt x="21291" y="14673"/>
                </a:lnTo>
                <a:lnTo>
                  <a:pt x="21510" y="14648"/>
                </a:lnTo>
                <a:lnTo>
                  <a:pt x="21753" y="14648"/>
                </a:lnTo>
                <a:lnTo>
                  <a:pt x="21997" y="14624"/>
                </a:lnTo>
                <a:lnTo>
                  <a:pt x="22264" y="14600"/>
                </a:lnTo>
                <a:lnTo>
                  <a:pt x="22362" y="14551"/>
                </a:lnTo>
                <a:lnTo>
                  <a:pt x="22410" y="14478"/>
                </a:lnTo>
                <a:lnTo>
                  <a:pt x="22459" y="14429"/>
                </a:lnTo>
                <a:lnTo>
                  <a:pt x="22508" y="14381"/>
                </a:lnTo>
                <a:lnTo>
                  <a:pt x="22532" y="14332"/>
                </a:lnTo>
                <a:lnTo>
                  <a:pt x="22532" y="14259"/>
                </a:lnTo>
                <a:lnTo>
                  <a:pt x="22532" y="13845"/>
                </a:lnTo>
                <a:lnTo>
                  <a:pt x="22532" y="13456"/>
                </a:lnTo>
                <a:lnTo>
                  <a:pt x="22508" y="13067"/>
                </a:lnTo>
                <a:lnTo>
                  <a:pt x="22508" y="13018"/>
                </a:lnTo>
                <a:lnTo>
                  <a:pt x="22459" y="12945"/>
                </a:lnTo>
                <a:lnTo>
                  <a:pt x="22410" y="12921"/>
                </a:lnTo>
                <a:lnTo>
                  <a:pt x="22362" y="12896"/>
                </a:lnTo>
                <a:lnTo>
                  <a:pt x="22313" y="12823"/>
                </a:lnTo>
                <a:lnTo>
                  <a:pt x="22264" y="12750"/>
                </a:lnTo>
                <a:lnTo>
                  <a:pt x="22118" y="12677"/>
                </a:lnTo>
                <a:lnTo>
                  <a:pt x="21948" y="12629"/>
                </a:lnTo>
                <a:lnTo>
                  <a:pt x="21802" y="12604"/>
                </a:lnTo>
                <a:lnTo>
                  <a:pt x="21778" y="12604"/>
                </a:lnTo>
                <a:lnTo>
                  <a:pt x="21510" y="12556"/>
                </a:lnTo>
                <a:lnTo>
                  <a:pt x="21218" y="12556"/>
                </a:lnTo>
                <a:lnTo>
                  <a:pt x="21169" y="12337"/>
                </a:lnTo>
                <a:lnTo>
                  <a:pt x="21169" y="12288"/>
                </a:lnTo>
                <a:lnTo>
                  <a:pt x="21121" y="12093"/>
                </a:lnTo>
                <a:lnTo>
                  <a:pt x="21048" y="11923"/>
                </a:lnTo>
                <a:lnTo>
                  <a:pt x="21121" y="11826"/>
                </a:lnTo>
                <a:lnTo>
                  <a:pt x="21145" y="11777"/>
                </a:lnTo>
                <a:lnTo>
                  <a:pt x="21242" y="11655"/>
                </a:lnTo>
                <a:lnTo>
                  <a:pt x="21413" y="11412"/>
                </a:lnTo>
                <a:lnTo>
                  <a:pt x="21607" y="11169"/>
                </a:lnTo>
                <a:lnTo>
                  <a:pt x="21656" y="11120"/>
                </a:lnTo>
                <a:lnTo>
                  <a:pt x="21680" y="11071"/>
                </a:lnTo>
                <a:lnTo>
                  <a:pt x="21680" y="10998"/>
                </a:lnTo>
                <a:lnTo>
                  <a:pt x="21680" y="10950"/>
                </a:lnTo>
                <a:lnTo>
                  <a:pt x="21656" y="10925"/>
                </a:lnTo>
                <a:lnTo>
                  <a:pt x="21680" y="10901"/>
                </a:lnTo>
                <a:lnTo>
                  <a:pt x="21656" y="10804"/>
                </a:lnTo>
                <a:lnTo>
                  <a:pt x="21632" y="10731"/>
                </a:lnTo>
                <a:lnTo>
                  <a:pt x="21510" y="10609"/>
                </a:lnTo>
                <a:lnTo>
                  <a:pt x="21486" y="10560"/>
                </a:lnTo>
                <a:lnTo>
                  <a:pt x="21315" y="10390"/>
                </a:lnTo>
                <a:lnTo>
                  <a:pt x="21145" y="10244"/>
                </a:lnTo>
                <a:lnTo>
                  <a:pt x="21145" y="10220"/>
                </a:lnTo>
                <a:lnTo>
                  <a:pt x="21023" y="10122"/>
                </a:lnTo>
                <a:lnTo>
                  <a:pt x="20877" y="10001"/>
                </a:lnTo>
                <a:lnTo>
                  <a:pt x="20731" y="9928"/>
                </a:lnTo>
                <a:lnTo>
                  <a:pt x="20634" y="9903"/>
                </a:lnTo>
                <a:lnTo>
                  <a:pt x="20561" y="9879"/>
                </a:lnTo>
                <a:lnTo>
                  <a:pt x="20488" y="9903"/>
                </a:lnTo>
                <a:lnTo>
                  <a:pt x="20464" y="9903"/>
                </a:lnTo>
                <a:lnTo>
                  <a:pt x="20391" y="9928"/>
                </a:lnTo>
                <a:lnTo>
                  <a:pt x="20220" y="10001"/>
                </a:lnTo>
                <a:lnTo>
                  <a:pt x="20074" y="10098"/>
                </a:lnTo>
                <a:lnTo>
                  <a:pt x="19807" y="10293"/>
                </a:lnTo>
                <a:lnTo>
                  <a:pt x="19709" y="10341"/>
                </a:lnTo>
                <a:lnTo>
                  <a:pt x="19515" y="10487"/>
                </a:lnTo>
                <a:lnTo>
                  <a:pt x="19296" y="10390"/>
                </a:lnTo>
                <a:lnTo>
                  <a:pt x="19052" y="10341"/>
                </a:lnTo>
                <a:lnTo>
                  <a:pt x="19004" y="10098"/>
                </a:lnTo>
                <a:lnTo>
                  <a:pt x="19028" y="10025"/>
                </a:lnTo>
                <a:lnTo>
                  <a:pt x="19004" y="9976"/>
                </a:lnTo>
                <a:lnTo>
                  <a:pt x="18979" y="9903"/>
                </a:lnTo>
                <a:lnTo>
                  <a:pt x="18955" y="9782"/>
                </a:lnTo>
                <a:lnTo>
                  <a:pt x="18931" y="9563"/>
                </a:lnTo>
                <a:lnTo>
                  <a:pt x="18882" y="9319"/>
                </a:lnTo>
                <a:lnTo>
                  <a:pt x="18906" y="9246"/>
                </a:lnTo>
                <a:lnTo>
                  <a:pt x="18906" y="9149"/>
                </a:lnTo>
                <a:lnTo>
                  <a:pt x="18882" y="9100"/>
                </a:lnTo>
                <a:lnTo>
                  <a:pt x="18833" y="9052"/>
                </a:lnTo>
                <a:lnTo>
                  <a:pt x="18785" y="9027"/>
                </a:lnTo>
                <a:lnTo>
                  <a:pt x="18712" y="9003"/>
                </a:lnTo>
                <a:lnTo>
                  <a:pt x="18444" y="8979"/>
                </a:lnTo>
                <a:lnTo>
                  <a:pt x="17957" y="8979"/>
                </a:lnTo>
                <a:lnTo>
                  <a:pt x="17836" y="8954"/>
                </a:lnTo>
                <a:close/>
              </a:path>
            </a:pathLst>
          </a:custGeom>
          <a:solidFill>
            <a:srgbClr val="7C7F9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7955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zh-TW" altLang="en-US" sz="3600" dirty="0">
                <a:solidFill>
                  <a:srgbClr val="7C7F91"/>
                </a:solidFill>
                <a:latin typeface="華康細圓體(P)" panose="020F0300000000000000" pitchFamily="34" charset="-120"/>
                <a:ea typeface="華康細圓體(P)" panose="020F0300000000000000" pitchFamily="34" charset="-120"/>
                <a:cs typeface="Muli Light"/>
              </a:rPr>
              <a:t>什麼是程式語言</a:t>
            </a:r>
            <a:endParaRPr sz="3600" dirty="0">
              <a:solidFill>
                <a:srgbClr val="7C7F91"/>
              </a:solidFill>
              <a:latin typeface="華康細圓體(P)" panose="020F0300000000000000" pitchFamily="34" charset="-120"/>
              <a:ea typeface="華康細圓體(P)" panose="020F0300000000000000" pitchFamily="34" charset="-120"/>
              <a:cs typeface="Muli Light"/>
            </a:endParaRPr>
          </a:p>
        </p:txBody>
      </p:sp>
      <p:sp>
        <p:nvSpPr>
          <p:cNvPr id="4" name="文字版面配置區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>
                <a:latin typeface="華康細圓體(P)" panose="020F0300000000000000" pitchFamily="34" charset="-120"/>
                <a:ea typeface="華康細圓體(P)" panose="020F0300000000000000" pitchFamily="34" charset="-120"/>
              </a:rPr>
              <a:t>自然語言：人們在現實世界溝通的語言</a:t>
            </a:r>
            <a:endParaRPr lang="en-US" altLang="zh-TW" dirty="0" smtClean="0">
              <a:latin typeface="華康細圓體(P)" panose="020F0300000000000000" pitchFamily="34" charset="-120"/>
              <a:ea typeface="華康細圓體(P)" panose="020F0300000000000000" pitchFamily="34" charset="-120"/>
            </a:endParaRPr>
          </a:p>
          <a:p>
            <a:r>
              <a:rPr lang="zh-TW" altLang="en-US" dirty="0" smtClean="0">
                <a:latin typeface="華康細圓體(P)" panose="020F0300000000000000" pitchFamily="34" charset="-120"/>
                <a:ea typeface="華康細圓體(P)" panose="020F0300000000000000" pitchFamily="34" charset="-120"/>
              </a:rPr>
              <a:t>機器語言</a:t>
            </a:r>
            <a:r>
              <a:rPr lang="zh-TW" altLang="en-US" dirty="0">
                <a:latin typeface="華康細圓體(P)" panose="020F0300000000000000" pitchFamily="34" charset="-120"/>
                <a:ea typeface="華康細圓體(P)" panose="020F0300000000000000" pitchFamily="34" charset="-120"/>
              </a:rPr>
              <a:t>：電腦看得懂的</a:t>
            </a:r>
            <a:r>
              <a:rPr lang="zh-TW" altLang="en-US" dirty="0" smtClean="0">
                <a:latin typeface="華康細圓體(P)" panose="020F0300000000000000" pitchFamily="34" charset="-120"/>
                <a:ea typeface="華康細圓體(P)" panose="020F0300000000000000" pitchFamily="34" charset="-120"/>
              </a:rPr>
              <a:t>語言</a:t>
            </a:r>
            <a:endParaRPr lang="en-US" altLang="zh-TW" dirty="0" smtClean="0">
              <a:latin typeface="華康細圓體(P)" panose="020F0300000000000000" pitchFamily="34" charset="-120"/>
              <a:ea typeface="華康細圓體(P)" panose="020F0300000000000000" pitchFamily="34" charset="-120"/>
            </a:endParaRPr>
          </a:p>
          <a:p>
            <a:r>
              <a:rPr lang="zh-TW" altLang="en-US" dirty="0">
                <a:latin typeface="華康細圓體(P)" panose="020F0300000000000000" pitchFamily="34" charset="-120"/>
                <a:ea typeface="華康細圓體(P)" panose="020F0300000000000000" pitchFamily="34" charset="-120"/>
              </a:rPr>
              <a:t>程式語言：人們跟電腦</a:t>
            </a:r>
            <a:r>
              <a:rPr lang="en-US" altLang="zh-TW" dirty="0">
                <a:latin typeface="華康細圓體(P)" panose="020F0300000000000000" pitchFamily="34" charset="-120"/>
                <a:ea typeface="華康細圓體(P)" panose="020F0300000000000000" pitchFamily="34" charset="-120"/>
              </a:rPr>
              <a:t>(</a:t>
            </a:r>
            <a:r>
              <a:rPr lang="zh-TW" altLang="en-US" dirty="0">
                <a:latin typeface="華康細圓體(P)" panose="020F0300000000000000" pitchFamily="34" charset="-120"/>
                <a:ea typeface="華康細圓體(P)" panose="020F0300000000000000" pitchFamily="34" charset="-120"/>
              </a:rPr>
              <a:t>編譯器</a:t>
            </a:r>
            <a:r>
              <a:rPr lang="en-US" altLang="zh-TW" dirty="0">
                <a:latin typeface="華康細圓體(P)" panose="020F0300000000000000" pitchFamily="34" charset="-120"/>
                <a:ea typeface="華康細圓體(P)" panose="020F0300000000000000" pitchFamily="34" charset="-120"/>
              </a:rPr>
              <a:t>/</a:t>
            </a:r>
            <a:r>
              <a:rPr lang="zh-TW" altLang="en-US" dirty="0">
                <a:latin typeface="華康細圓體(P)" panose="020F0300000000000000" pitchFamily="34" charset="-120"/>
                <a:ea typeface="華康細圓體(P)" panose="020F0300000000000000" pitchFamily="34" charset="-120"/>
              </a:rPr>
              <a:t>直譯器</a:t>
            </a:r>
            <a:r>
              <a:rPr lang="en-US" altLang="zh-TW" dirty="0">
                <a:latin typeface="華康細圓體(P)" panose="020F0300000000000000" pitchFamily="34" charset="-120"/>
                <a:ea typeface="華康細圓體(P)" panose="020F0300000000000000" pitchFamily="34" charset="-120"/>
              </a:rPr>
              <a:t>)</a:t>
            </a:r>
            <a:r>
              <a:rPr lang="zh-TW" altLang="en-US" dirty="0">
                <a:latin typeface="華康細圓體(P)" panose="020F0300000000000000" pitchFamily="34" charset="-120"/>
                <a:ea typeface="華康細圓體(P)" panose="020F0300000000000000" pitchFamily="34" charset="-120"/>
              </a:rPr>
              <a:t>溝通的</a:t>
            </a:r>
            <a:r>
              <a:rPr lang="zh-TW" altLang="en-US" dirty="0" smtClean="0">
                <a:latin typeface="華康細圓體(P)" panose="020F0300000000000000" pitchFamily="34" charset="-120"/>
                <a:ea typeface="華康細圓體(P)" panose="020F0300000000000000" pitchFamily="34" charset="-120"/>
              </a:rPr>
              <a:t>語言</a:t>
            </a:r>
            <a:endParaRPr lang="en-US" altLang="zh-TW" dirty="0" smtClean="0">
              <a:latin typeface="華康細圓體(P)" panose="020F0300000000000000" pitchFamily="34" charset="-120"/>
              <a:ea typeface="華康細圓體(P)" panose="020F0300000000000000" pitchFamily="34" charset="-120"/>
            </a:endParaRPr>
          </a:p>
          <a:p>
            <a:endParaRPr lang="en-US" altLang="zh-TW" dirty="0">
              <a:latin typeface="華康細圓體(P)" panose="020F0300000000000000" pitchFamily="34" charset="-120"/>
              <a:ea typeface="華康細圓體(P)" panose="020F0300000000000000" pitchFamily="34" charset="-120"/>
            </a:endParaRPr>
          </a:p>
          <a:p>
            <a:r>
              <a:rPr lang="zh-TW" altLang="en-US" dirty="0" smtClean="0">
                <a:latin typeface="華康細圓體(P)" panose="020F0300000000000000" pitchFamily="34" charset="-120"/>
                <a:ea typeface="華康細圓體(P)" panose="020F0300000000000000" pitchFamily="34" charset="-120"/>
              </a:rPr>
              <a:t>機器語言又稱「低階語言」</a:t>
            </a:r>
            <a:endParaRPr lang="en-US" altLang="zh-TW" dirty="0" smtClean="0">
              <a:latin typeface="華康細圓體(P)" panose="020F0300000000000000" pitchFamily="34" charset="-120"/>
              <a:ea typeface="華康細圓體(P)" panose="020F0300000000000000" pitchFamily="34" charset="-120"/>
            </a:endParaRPr>
          </a:p>
          <a:p>
            <a:r>
              <a:rPr lang="zh-TW" altLang="en-US" dirty="0" smtClean="0">
                <a:latin typeface="華康細圓體(P)" panose="020F0300000000000000" pitchFamily="34" charset="-120"/>
                <a:ea typeface="華康細圓體(P)" panose="020F0300000000000000" pitchFamily="34" charset="-120"/>
              </a:rPr>
              <a:t>程式語言又稱「高階語言」</a:t>
            </a:r>
            <a:endParaRPr lang="en-US" altLang="zh-TW" dirty="0">
              <a:latin typeface="華康細圓體(P)" panose="020F0300000000000000" pitchFamily="34" charset="-120"/>
              <a:ea typeface="華康細圓體(P)" panose="020F0300000000000000" pitchFamily="34" charset="-120"/>
            </a:endParaRPr>
          </a:p>
          <a:p>
            <a:pPr marL="88900" indent="0">
              <a:buNone/>
            </a:pPr>
            <a:endParaRPr lang="zh-TW" altLang="en-US" dirty="0">
              <a:latin typeface="華康細圓體(P)" panose="020F0300000000000000" pitchFamily="34" charset="-120"/>
              <a:ea typeface="華康細圓體(P)" panose="020F0300000000000000" pitchFamily="34" charset="-120"/>
            </a:endParaRPr>
          </a:p>
        </p:txBody>
      </p:sp>
      <p:sp>
        <p:nvSpPr>
          <p:cNvPr id="83" name="Google Shape;83;p1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87374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zh-TW" altLang="en-US" sz="3600" dirty="0">
                <a:solidFill>
                  <a:srgbClr val="7C7F91"/>
                </a:solidFill>
                <a:latin typeface="華康細圓體(P)" panose="020F0300000000000000" pitchFamily="34" charset="-120"/>
                <a:ea typeface="華康細圓體(P)" panose="020F0300000000000000" pitchFamily="34" charset="-120"/>
                <a:cs typeface="Muli Light"/>
              </a:rPr>
              <a:t>什麼是程式語言</a:t>
            </a:r>
            <a:endParaRPr sz="3600" dirty="0">
              <a:solidFill>
                <a:srgbClr val="7C7F91"/>
              </a:solidFill>
              <a:latin typeface="華康細圓體(P)" panose="020F0300000000000000" pitchFamily="34" charset="-120"/>
              <a:ea typeface="華康細圓體(P)" panose="020F0300000000000000" pitchFamily="34" charset="-120"/>
              <a:cs typeface="Muli Light"/>
            </a:endParaRPr>
          </a:p>
        </p:txBody>
      </p:sp>
      <p:sp>
        <p:nvSpPr>
          <p:cNvPr id="83" name="Google Shape;83;p1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 dirty="0"/>
          </a:p>
        </p:txBody>
      </p:sp>
      <p:pic>
        <p:nvPicPr>
          <p:cNvPr id="1026" name="Picture 2" descr="Python Icon of Flat style - Available in SVG, PNG, EPS, AI &amp; Icon ..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767" y="2133600"/>
            <a:ext cx="1727644" cy="1727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字方塊 2"/>
          <p:cNvSpPr txBox="1"/>
          <p:nvPr/>
        </p:nvSpPr>
        <p:spPr>
          <a:xfrm>
            <a:off x="1496123" y="1487424"/>
            <a:ext cx="20726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dirty="0" smtClean="0">
                <a:latin typeface="華康細圓體(P)" panose="020F0300000000000000" pitchFamily="34" charset="-120"/>
                <a:ea typeface="華康細圓體(P)" panose="020F0300000000000000" pitchFamily="34" charset="-120"/>
              </a:rPr>
              <a:t>直譯式語言</a:t>
            </a:r>
            <a:endParaRPr lang="zh-TW" altLang="en-US" sz="2000" dirty="0">
              <a:latin typeface="華康細圓體(P)" panose="020F0300000000000000" pitchFamily="34" charset="-120"/>
              <a:ea typeface="華康細圓體(P)" panose="020F0300000000000000" pitchFamily="34" charset="-12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5724144" y="1487424"/>
            <a:ext cx="20726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dirty="0">
                <a:latin typeface="華康細圓體(P)" panose="020F0300000000000000" pitchFamily="34" charset="-120"/>
                <a:ea typeface="華康細圓體(P)" panose="020F0300000000000000" pitchFamily="34" charset="-120"/>
              </a:rPr>
              <a:t>編譯</a:t>
            </a:r>
            <a:r>
              <a:rPr lang="zh-TW" altLang="en-US" sz="2000" dirty="0" smtClean="0">
                <a:latin typeface="華康細圓體(P)" panose="020F0300000000000000" pitchFamily="34" charset="-120"/>
                <a:ea typeface="華康細圓體(P)" panose="020F0300000000000000" pitchFamily="34" charset="-120"/>
              </a:rPr>
              <a:t>式語言</a:t>
            </a:r>
            <a:endParaRPr lang="zh-TW" altLang="en-US" sz="2000" dirty="0">
              <a:latin typeface="華康細圓體(P)" panose="020F0300000000000000" pitchFamily="34" charset="-120"/>
              <a:ea typeface="華康細圓體(P)" panose="020F0300000000000000" pitchFamily="34" charset="-120"/>
            </a:endParaRPr>
          </a:p>
        </p:txBody>
      </p:sp>
      <p:pic>
        <p:nvPicPr>
          <p:cNvPr id="1028" name="Picture 4" descr="HTML]設定網址列圖示– 佛祖球球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5634" y="2477674"/>
            <a:ext cx="1039495" cy="1039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con request : c-plus-plus · Issue #14021 · FortAwesome/Font ...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0338" y="2548805"/>
            <a:ext cx="798131" cy="897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Service | 踰翔數位科技有限公司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6750" y="2477674"/>
            <a:ext cx="1052513" cy="1052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0977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zh-TW" altLang="en-US" sz="3600" dirty="0">
                <a:solidFill>
                  <a:srgbClr val="7C7F91"/>
                </a:solidFill>
                <a:latin typeface="華康細圓體(P)" panose="020F0300000000000000" pitchFamily="34" charset="-120"/>
                <a:ea typeface="華康細圓體(P)" panose="020F0300000000000000" pitchFamily="34" charset="-120"/>
                <a:cs typeface="Muli Light"/>
              </a:rPr>
              <a:t>什麼是程式語言</a:t>
            </a:r>
            <a:endParaRPr sz="3600" dirty="0">
              <a:solidFill>
                <a:srgbClr val="7C7F91"/>
              </a:solidFill>
              <a:latin typeface="華康細圓體(P)" panose="020F0300000000000000" pitchFamily="34" charset="-120"/>
              <a:ea typeface="華康細圓體(P)" panose="020F0300000000000000" pitchFamily="34" charset="-120"/>
              <a:cs typeface="Muli Light"/>
            </a:endParaRPr>
          </a:p>
        </p:txBody>
      </p:sp>
      <p:sp>
        <p:nvSpPr>
          <p:cNvPr id="83" name="Google Shape;83;p1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 dirty="0"/>
          </a:p>
        </p:txBody>
      </p:sp>
      <p:sp>
        <p:nvSpPr>
          <p:cNvPr id="3" name="文字方塊 2"/>
          <p:cNvSpPr txBox="1"/>
          <p:nvPr/>
        </p:nvSpPr>
        <p:spPr>
          <a:xfrm>
            <a:off x="1496123" y="1487424"/>
            <a:ext cx="20726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dirty="0" smtClean="0">
                <a:latin typeface="華康細圓體(P)" panose="020F0300000000000000" pitchFamily="34" charset="-120"/>
                <a:ea typeface="華康細圓體(P)" panose="020F0300000000000000" pitchFamily="34" charset="-120"/>
              </a:rPr>
              <a:t>直譯式語言</a:t>
            </a:r>
            <a:endParaRPr lang="zh-TW" altLang="en-US" sz="2000" dirty="0">
              <a:latin typeface="華康細圓體(P)" panose="020F0300000000000000" pitchFamily="34" charset="-120"/>
              <a:ea typeface="華康細圓體(P)" panose="020F0300000000000000" pitchFamily="34" charset="-12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5724144" y="1487424"/>
            <a:ext cx="20726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dirty="0">
                <a:latin typeface="華康細圓體(P)" panose="020F0300000000000000" pitchFamily="34" charset="-120"/>
                <a:ea typeface="華康細圓體(P)" panose="020F0300000000000000" pitchFamily="34" charset="-120"/>
              </a:rPr>
              <a:t>編譯</a:t>
            </a:r>
            <a:r>
              <a:rPr lang="zh-TW" altLang="en-US" sz="2000" dirty="0" smtClean="0">
                <a:latin typeface="華康細圓體(P)" panose="020F0300000000000000" pitchFamily="34" charset="-120"/>
                <a:ea typeface="華康細圓體(P)" panose="020F0300000000000000" pitchFamily="34" charset="-120"/>
              </a:rPr>
              <a:t>式語言</a:t>
            </a:r>
            <a:endParaRPr lang="zh-TW" altLang="en-US" sz="2000" dirty="0">
              <a:latin typeface="華康細圓體(P)" panose="020F0300000000000000" pitchFamily="34" charset="-120"/>
              <a:ea typeface="華康細圓體(P)" panose="020F0300000000000000" pitchFamily="34" charset="-120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812737" y="2541925"/>
            <a:ext cx="5638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→ </a:t>
            </a:r>
            <a:endParaRPr lang="zh-TW" altLang="en-US" dirty="0"/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055426"/>
              </p:ext>
            </p:extLst>
          </p:nvPr>
        </p:nvGraphicFramePr>
        <p:xfrm>
          <a:off x="1465643" y="2711053"/>
          <a:ext cx="2103120" cy="1524000"/>
        </p:xfrm>
        <a:graphic>
          <a:graphicData uri="http://schemas.openxmlformats.org/drawingml/2006/table">
            <a:tbl>
              <a:tblPr firstRow="1" bandRow="1">
                <a:tableStyleId>{E5F3AA00-1F21-4B7C-88DC-B17609360679}</a:tableStyleId>
              </a:tblPr>
              <a:tblGrid>
                <a:gridCol w="2103120"/>
              </a:tblGrid>
              <a:tr h="194642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94642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94642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94642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94642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14" name="表格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5485367"/>
              </p:ext>
            </p:extLst>
          </p:nvPr>
        </p:nvGraphicFramePr>
        <p:xfrm>
          <a:off x="5621146" y="2752308"/>
          <a:ext cx="2103120" cy="1524000"/>
        </p:xfrm>
        <a:graphic>
          <a:graphicData uri="http://schemas.openxmlformats.org/drawingml/2006/table">
            <a:tbl>
              <a:tblPr firstRow="1" bandRow="1">
                <a:tableStyleId>{E5F3AA00-1F21-4B7C-88DC-B17609360679}</a:tableStyleId>
              </a:tblPr>
              <a:tblGrid>
                <a:gridCol w="2103120"/>
              </a:tblGrid>
              <a:tr h="194642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94642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94642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94642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94642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7" name="橢圓 6"/>
          <p:cNvSpPr/>
          <p:nvPr/>
        </p:nvSpPr>
        <p:spPr>
          <a:xfrm>
            <a:off x="5318760" y="2186940"/>
            <a:ext cx="2638044" cy="263804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89838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Quickly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347">
    <a:dk1>
      <a:srgbClr val="000000"/>
    </a:dk1>
    <a:lt1>
      <a:srgbClr val="FFFFFF"/>
    </a:lt1>
    <a:dk2>
      <a:srgbClr val="666666"/>
    </a:dk2>
    <a:lt2>
      <a:srgbClr val="CCCCCC"/>
    </a:lt2>
    <a:accent1>
      <a:srgbClr val="3A81BA"/>
    </a:accent1>
    <a:accent2>
      <a:srgbClr val="D89F39"/>
    </a:accent2>
    <a:accent3>
      <a:srgbClr val="8BAB42"/>
    </a:accent3>
    <a:accent4>
      <a:srgbClr val="57A7B5"/>
    </a:accent4>
    <a:accent5>
      <a:srgbClr val="8B81D2"/>
    </a:accent5>
    <a:accent6>
      <a:srgbClr val="963334"/>
    </a:accent6>
    <a:hlink>
      <a:srgbClr val="1155CC"/>
    </a:hlink>
    <a:folHlink>
      <a:srgbClr val="6611CC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676</TotalTime>
  <Words>1081</Words>
  <Application>Microsoft Office PowerPoint</Application>
  <PresentationFormat>如螢幕大小 (16:9)</PresentationFormat>
  <Paragraphs>258</Paragraphs>
  <Slides>47</Slides>
  <Notes>47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47</vt:i4>
      </vt:variant>
    </vt:vector>
  </HeadingPairs>
  <TitlesOfParts>
    <vt:vector size="53" baseType="lpstr">
      <vt:lpstr>Arial</vt:lpstr>
      <vt:lpstr>新細明體</vt:lpstr>
      <vt:lpstr>Muli Light</vt:lpstr>
      <vt:lpstr>華康細圓體(P)</vt:lpstr>
      <vt:lpstr>Amatic SC</vt:lpstr>
      <vt:lpstr>Quickly template</vt:lpstr>
      <vt:lpstr>Day 1 認識程式語言</vt:lpstr>
      <vt:lpstr>什麼是程式語言？</vt:lpstr>
      <vt:lpstr>什麼是程式語言</vt:lpstr>
      <vt:lpstr>什麼是程式語言</vt:lpstr>
      <vt:lpstr>什麼是程式語言</vt:lpstr>
      <vt:lpstr>什麼是程式語言</vt:lpstr>
      <vt:lpstr>什麼是程式語言</vt:lpstr>
      <vt:lpstr>什麼是程式語言</vt:lpstr>
      <vt:lpstr>什麼是程式語言</vt:lpstr>
      <vt:lpstr>什麼是程式語言</vt:lpstr>
      <vt:lpstr>程式語言的架構</vt:lpstr>
      <vt:lpstr>程式語言的基礎知識</vt:lpstr>
      <vt:lpstr>程式語言的基礎知識</vt:lpstr>
      <vt:lpstr>程式語言的基礎知識</vt:lpstr>
      <vt:lpstr>程式語言的基礎知識</vt:lpstr>
      <vt:lpstr>程式語言的基礎知識</vt:lpstr>
      <vt:lpstr>程式語言的基礎知識</vt:lpstr>
      <vt:lpstr>程式語言的基礎知識</vt:lpstr>
      <vt:lpstr>程式語言的基礎知識</vt:lpstr>
      <vt:lpstr>程式語言的基礎知識</vt:lpstr>
      <vt:lpstr>什麼是Python？</vt:lpstr>
      <vt:lpstr>什麼是Python</vt:lpstr>
      <vt:lpstr>物件導向</vt:lpstr>
      <vt:lpstr>Python的優點</vt:lpstr>
      <vt:lpstr>Python的用途</vt:lpstr>
      <vt:lpstr>撰寫Python的工具</vt:lpstr>
      <vt:lpstr>Python官方直譯器</vt:lpstr>
      <vt:lpstr>Notepad++</vt:lpstr>
      <vt:lpstr>Sublime、VS Code</vt:lpstr>
      <vt:lpstr>Anaconda</vt:lpstr>
      <vt:lpstr>其他撰寫Python的工具</vt:lpstr>
      <vt:lpstr>Python 安裝</vt:lpstr>
      <vt:lpstr>Python 安裝</vt:lpstr>
      <vt:lpstr>Python 安裝</vt:lpstr>
      <vt:lpstr>Python 安裝</vt:lpstr>
      <vt:lpstr>VS Code 安裝</vt:lpstr>
      <vt:lpstr>VS Code 安裝</vt:lpstr>
      <vt:lpstr>VS Code 安裝</vt:lpstr>
      <vt:lpstr>VS Code 安裝</vt:lpstr>
      <vt:lpstr>VS Code 安裝</vt:lpstr>
      <vt:lpstr>VS Code 安裝</vt:lpstr>
      <vt:lpstr>虛擬環境(virtual environments)安裝</vt:lpstr>
      <vt:lpstr>虛擬環境安裝</vt:lpstr>
      <vt:lpstr>虛擬環境安裝-python篇</vt:lpstr>
      <vt:lpstr>虛擬環境安裝-Anaconda篇</vt:lpstr>
      <vt:lpstr>虛擬環境安裝</vt:lpstr>
      <vt:lpstr>撰寫你第一支程式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Charlotte</dc:creator>
  <cp:lastModifiedBy>ShaDow</cp:lastModifiedBy>
  <cp:revision>49</cp:revision>
  <dcterms:modified xsi:type="dcterms:W3CDTF">2020-06-30T14:36:27Z</dcterms:modified>
</cp:coreProperties>
</file>